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34423b5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34423b5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4423b5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4423b5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4423b5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4423b5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34423b5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34423b5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4423b5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4423b5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4423b5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4423b5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4423b5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4423b5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4423b5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34423b5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4423b5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4423b5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31756" y="-169825"/>
            <a:ext cx="5556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Blend</a:t>
            </a:r>
            <a:endParaRPr sz="6000"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31750" y="1882775"/>
            <a:ext cx="555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(</a:t>
            </a:r>
            <a:r>
              <a:rPr lang="en">
                <a:solidFill>
                  <a:srgbClr val="FFF2CC"/>
                </a:solidFill>
              </a:rPr>
              <a:t>Formerly Spotify x Apple Music Blend)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28686" y="2566975"/>
            <a:ext cx="4363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Neha Abbas, Kaustubh Harnoor,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Bode Polhemus, Justin Wong,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Christina Clementine, Shayan Javid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6/10/2024</a:t>
            </a:r>
            <a:endParaRPr sz="1800">
              <a:solidFill>
                <a:srgbClr val="FFF2CC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000" y="463100"/>
            <a:ext cx="4109825" cy="41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Lessons Learned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Our Project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Goals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Challenges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Demo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System Overview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Technologies Used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Things We Enjoyed :]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Things We Didn’t Enjoy :[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