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85" r:id="rId10"/>
    <p:sldId id="287" r:id="rId11"/>
    <p:sldId id="283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B11914-AF5C-4B86-BFCF-870FE6435D0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84"/>
            <p14:sldId id="285"/>
            <p14:sldId id="287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5AE11-F0D2-4E2C-BC8A-4E846552014B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89355-E2D3-4555-93F8-6112D3207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2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9355-E2D3-4555-93F8-6112D320760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5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89355-E2D3-4555-93F8-6112D320760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5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nifiedportal-mem.epfindia.gov.in/memberinterfa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sident.uidai.gov.i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90600" y="228599"/>
            <a:ext cx="7917872" cy="2971801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>
                <a:effectLst/>
                <a:latin typeface="Arial" pitchFamily="34" charset="0"/>
                <a:cs typeface="Arial" pitchFamily="34" charset="0"/>
              </a:rPr>
              <a:t>PROCESS FLOW FOR FILING OF ONLINE E-NOMINATION FORM</a:t>
            </a:r>
            <a:r>
              <a:rPr lang="en-US" sz="2400" b="1" dirty="0"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u="sng" dirty="0">
                <a:effectLst/>
                <a:latin typeface="Arial" pitchFamily="34" charset="0"/>
                <a:cs typeface="Arial" pitchFamily="34" charset="0"/>
              </a:rPr>
              <a:t>BY MEMBER ON EPF PORTAL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5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927" y="609600"/>
            <a:ext cx="7783761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Select the view option for Digital Form 2 download. </a:t>
            </a:r>
          </a:p>
          <a:p>
            <a:pPr>
              <a:lnSpc>
                <a:spcPct val="150000"/>
              </a:lnSpc>
            </a:pPr>
            <a:endParaRPr lang="en-IN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"/>
          <a:stretch/>
        </p:blipFill>
        <p:spPr bwMode="auto">
          <a:xfrm>
            <a:off x="1719263" y="1295400"/>
            <a:ext cx="5781675" cy="313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50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66747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endParaRPr lang="en-IN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6800" y="381000"/>
            <a:ext cx="7897091" cy="5745163"/>
          </a:xfrm>
        </p:spPr>
        <p:txBody>
          <a:bodyPr>
            <a:normAutofit/>
          </a:bodyPr>
          <a:lstStyle/>
          <a:p>
            <a:r>
              <a:rPr lang="en-IN" sz="2800" dirty="0"/>
              <a:t>  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7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350257"/>
            <a:ext cx="6629400" cy="132343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8000" b="1" i="1" dirty="0">
                <a:solidFill>
                  <a:srgbClr val="002060"/>
                </a:solidFill>
                <a:effectLst>
                  <a:outerShdw blurRad="215900" dist="50800" dir="5400000" algn="ctr" rotWithShape="0">
                    <a:srgbClr val="000000">
                      <a:alpha val="69000"/>
                    </a:srgbClr>
                  </a:outerShdw>
                </a:effectLst>
              </a:rPr>
              <a:t>THANK</a:t>
            </a:r>
            <a:r>
              <a:rPr lang="en-US" sz="8000" b="1" i="1" dirty="0">
                <a:solidFill>
                  <a:srgbClr val="002060"/>
                </a:solidFill>
              </a:rPr>
              <a:t>  Y   U</a:t>
            </a:r>
            <a:endParaRPr lang="en-IN" sz="8000" b="1" i="1" dirty="0">
              <a:solidFill>
                <a:srgbClr val="002060"/>
              </a:solidFill>
            </a:endParaRPr>
          </a:p>
        </p:txBody>
      </p:sp>
      <p:sp>
        <p:nvSpPr>
          <p:cNvPr id="5" name="Smiley Face 4"/>
          <p:cNvSpPr/>
          <p:nvPr/>
        </p:nvSpPr>
        <p:spPr>
          <a:xfrm>
            <a:off x="5791200" y="2592413"/>
            <a:ext cx="834736" cy="829659"/>
          </a:xfrm>
          <a:prstGeom prst="smileyFace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5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073" y="274638"/>
            <a:ext cx="7797615" cy="11430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Arial" pitchFamily="34" charset="0"/>
                <a:cs typeface="Arial" pitchFamily="34" charset="0"/>
              </a:rPr>
              <a:t>Following are the pre-requisite of E-Nomination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000" dirty="0">
                <a:latin typeface="Arial" pitchFamily="34" charset="0"/>
                <a:cs typeface="Arial" pitchFamily="34" charset="0"/>
              </a:rPr>
              <a:t>UAN should be activated.</a:t>
            </a:r>
          </a:p>
          <a:p>
            <a:pPr marL="0" lvl="0" indent="0" algn="just">
              <a:buNone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en-US" sz="2000" dirty="0">
                <a:latin typeface="Arial" pitchFamily="34" charset="0"/>
                <a:cs typeface="Arial" pitchFamily="34" charset="0"/>
              </a:rPr>
              <a:t>Verified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Aadhar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should be linked with UAN.</a:t>
            </a:r>
          </a:p>
          <a:p>
            <a:pPr lvl="0" algn="just"/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000" dirty="0">
                <a:latin typeface="Arial" pitchFamily="34" charset="0"/>
                <a:cs typeface="Arial" pitchFamily="34" charset="0"/>
              </a:rPr>
              <a:t>Mobile number should be linked with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Aadhar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000" dirty="0">
                <a:latin typeface="Arial" pitchFamily="34" charset="0"/>
                <a:cs typeface="Arial" pitchFamily="34" charset="0"/>
              </a:rPr>
              <a:t>Photo of member should be available in profile.(View&gt;Profile of Member Interface of Unified Portal).</a:t>
            </a:r>
          </a:p>
          <a:p>
            <a:pPr marL="82296" indent="0" algn="just">
              <a:buNone/>
            </a:pP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Use desktop version of Mozilla Firefox 58.0+ browser for using this facility.</a:t>
            </a:r>
          </a:p>
          <a:p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5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496311"/>
            <a:ext cx="7592291" cy="87528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Arial" pitchFamily="34" charset="0"/>
                <a:cs typeface="Arial" pitchFamily="34" charset="0"/>
              </a:rPr>
              <a:t>Following is step by step procedure for filing E-Nomination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48768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Member will login to the Member Interface of Unified Portal through below mentioned URL</a:t>
            </a:r>
          </a:p>
          <a:p>
            <a:pPr marL="82296" indent="0" algn="just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hlinkClick r:id="rId2"/>
              </a:rPr>
              <a:t>https://unifiedportal-mem.epfindia.gov.in/memberinterface/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IN" sz="2000" dirty="0">
                <a:latin typeface="Arial" pitchFamily="34" charset="0"/>
                <a:cs typeface="Arial" pitchFamily="34" charset="0"/>
              </a:rPr>
              <a:t>Login through UAN, Password &amp; </a:t>
            </a:r>
            <a:r>
              <a:rPr lang="en-IN" sz="2000" dirty="0" err="1">
                <a:latin typeface="Arial" pitchFamily="34" charset="0"/>
                <a:cs typeface="Arial" pitchFamily="34" charset="0"/>
              </a:rPr>
              <a:t>Captcha</a:t>
            </a:r>
            <a:endParaRPr lang="en-IN" sz="2000" dirty="0">
              <a:latin typeface="Arial" pitchFamily="34" charset="0"/>
              <a:cs typeface="Arial" pitchFamily="34" charset="0"/>
            </a:endParaRPr>
          </a:p>
          <a:p>
            <a:pPr marL="82296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4425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itchFamily="34" charset="0"/>
                <a:cs typeface="Arial" pitchFamily="34" charset="0"/>
              </a:rPr>
              <a:t>After entering UAN portal select “Manage” option </a:t>
            </a:r>
            <a:r>
              <a:rPr lang="en-IN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 select “E- Nomination” option.</a:t>
            </a:r>
          </a:p>
          <a:p>
            <a:endParaRPr lang="en-IN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IN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IN" sz="26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IN" sz="2800" dirty="0"/>
          </a:p>
          <a:p>
            <a:endParaRPr lang="en-IN" sz="2800" dirty="0"/>
          </a:p>
          <a:p>
            <a:endParaRPr lang="en-IN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"/>
          <a:stretch/>
        </p:blipFill>
        <p:spPr bwMode="auto">
          <a:xfrm>
            <a:off x="1671638" y="1371600"/>
            <a:ext cx="6634162" cy="419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1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81000"/>
            <a:ext cx="7897091" cy="5745163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Arial" pitchFamily="34" charset="0"/>
                <a:cs typeface="Arial" pitchFamily="34" charset="0"/>
              </a:rPr>
              <a:t>Type current &amp; permanent address &amp; save. </a:t>
            </a:r>
          </a:p>
          <a:p>
            <a:pPr marL="82296" indent="0">
              <a:buNone/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r>
              <a:rPr lang="en-IN" sz="1600" dirty="0">
                <a:latin typeface="Arial" pitchFamily="34" charset="0"/>
                <a:cs typeface="Arial" pitchFamily="34" charset="0"/>
              </a:rPr>
              <a:t>Then select the Having Family option (Yes/No), if input is given as Yes system will ask to enter family details. Member can add family details by clicking on “Add New” button.  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Aadhar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 and photo of family members are mandatory. After mentioning all family details click on “Save Family Details”</a:t>
            </a: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  <a:p>
            <a:endParaRPr lang="en-IN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2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2362200"/>
            <a:ext cx="6705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7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66747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endParaRPr lang="en-IN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6800" y="381000"/>
            <a:ext cx="7897091" cy="5745163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Arial" pitchFamily="34" charset="0"/>
                <a:cs typeface="Arial" pitchFamily="34" charset="0"/>
              </a:rPr>
              <a:t>Select the combo box for EPF nomination percentage &amp; save EPF nomination. After that mention the EPS nomination &amp; save the EPS nomination option.</a:t>
            </a:r>
          </a:p>
          <a:p>
            <a:endParaRPr lang="en-IN" sz="2800" dirty="0"/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4"/>
          <a:stretch/>
        </p:blipFill>
        <p:spPr bwMode="auto">
          <a:xfrm>
            <a:off x="1371600" y="1295400"/>
            <a:ext cx="73914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68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927" y="609600"/>
            <a:ext cx="7783761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Arial" pitchFamily="34" charset="0"/>
                <a:cs typeface="Arial" pitchFamily="34" charset="0"/>
              </a:rPr>
              <a:t>Then select the E-Sign option. For E-sign virtual ID is mandatory. Virtual ID can be generated by visiting UIDAI official website (</a:t>
            </a:r>
            <a:r>
              <a:rPr lang="en-IN" sz="1600" dirty="0">
                <a:latin typeface="Arial" pitchFamily="34" charset="0"/>
                <a:cs typeface="Arial" pitchFamily="34" charset="0"/>
                <a:hlinkClick r:id="rId2"/>
              </a:rPr>
              <a:t>https://resident.uidai.gov.in/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marL="82296" indent="0">
              <a:lnSpc>
                <a:spcPct val="150000"/>
              </a:lnSpc>
              <a:buNone/>
            </a:pPr>
            <a:endParaRPr lang="en-IN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"/>
          <a:stretch/>
        </p:blipFill>
        <p:spPr bwMode="auto">
          <a:xfrm>
            <a:off x="1671638" y="1482435"/>
            <a:ext cx="6862762" cy="4537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15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927" y="609600"/>
            <a:ext cx="7783761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Select the 2 no. combo box &amp; generate OTP option </a:t>
            </a:r>
          </a:p>
          <a:p>
            <a:pPr>
              <a:lnSpc>
                <a:spcPct val="150000"/>
              </a:lnSpc>
            </a:pPr>
            <a:endParaRPr lang="en-IN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"/>
          <a:stretch/>
        </p:blipFill>
        <p:spPr bwMode="auto">
          <a:xfrm>
            <a:off x="1676400" y="1295400"/>
            <a:ext cx="6934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28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927" y="609600"/>
            <a:ext cx="7783761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Type the OTP which is come to your registered Mobile no. </a:t>
            </a:r>
          </a:p>
          <a:p>
            <a:pPr>
              <a:lnSpc>
                <a:spcPct val="150000"/>
              </a:lnSpc>
            </a:pPr>
            <a:endParaRPr lang="en-IN" sz="2800" dirty="0"/>
          </a:p>
          <a:p>
            <a:pPr>
              <a:lnSpc>
                <a:spcPct val="150000"/>
              </a:lnSpc>
            </a:pPr>
            <a:endParaRPr lang="en-IN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/>
          <a:stretch/>
        </p:blipFill>
        <p:spPr bwMode="auto">
          <a:xfrm>
            <a:off x="1128338" y="1295400"/>
            <a:ext cx="801566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280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685</TotalTime>
  <Words>303</Words>
  <Application>Microsoft Office PowerPoint</Application>
  <PresentationFormat>On-screen Show (4:3)</PresentationFormat>
  <Paragraphs>37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Verdana</vt:lpstr>
      <vt:lpstr>Wingdings 2</vt:lpstr>
      <vt:lpstr>Solstice</vt:lpstr>
      <vt:lpstr>PROCESS FLOW FOR FILING OF ONLINE E-NOMINATION FORM BY MEMBER ON EPF PORTAL</vt:lpstr>
      <vt:lpstr>Following are the pre-requisite of E-Nomination</vt:lpstr>
      <vt:lpstr>Following is step by step procedure for filing E-Nomination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Chavan</dc:creator>
  <cp:lastModifiedBy>Kaminee Shirsat</cp:lastModifiedBy>
  <cp:revision>76</cp:revision>
  <dcterms:created xsi:type="dcterms:W3CDTF">2006-08-16T00:00:00Z</dcterms:created>
  <dcterms:modified xsi:type="dcterms:W3CDTF">2022-11-09T11:29:41Z</dcterms:modified>
</cp:coreProperties>
</file>