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6" r:id="rId1"/>
  </p:sldMasterIdLst>
  <p:notesMasterIdLst>
    <p:notesMasterId r:id="rId24"/>
  </p:notesMasterIdLst>
  <p:handoutMasterIdLst>
    <p:handoutMasterId r:id="rId25"/>
  </p:handoutMasterIdLst>
  <p:sldIdLst>
    <p:sldId id="321" r:id="rId2"/>
    <p:sldId id="398" r:id="rId3"/>
    <p:sldId id="399" r:id="rId4"/>
    <p:sldId id="400" r:id="rId5"/>
    <p:sldId id="402" r:id="rId6"/>
    <p:sldId id="401" r:id="rId7"/>
    <p:sldId id="407" r:id="rId8"/>
    <p:sldId id="408" r:id="rId9"/>
    <p:sldId id="409" r:id="rId10"/>
    <p:sldId id="410" r:id="rId11"/>
    <p:sldId id="411" r:id="rId12"/>
    <p:sldId id="412" r:id="rId13"/>
    <p:sldId id="403" r:id="rId14"/>
    <p:sldId id="413" r:id="rId15"/>
    <p:sldId id="415" r:id="rId16"/>
    <p:sldId id="416" r:id="rId17"/>
    <p:sldId id="417" r:id="rId18"/>
    <p:sldId id="404" r:id="rId19"/>
    <p:sldId id="418" r:id="rId20"/>
    <p:sldId id="405" r:id="rId21"/>
    <p:sldId id="420" r:id="rId22"/>
    <p:sldId id="308" r:id="rId23"/>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Proxima Nova Rg" panose="02000506030000020004" pitchFamily="2"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41"/>
    <a:srgbClr val="70B207"/>
    <a:srgbClr val="AA96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5673"/>
  </p:normalViewPr>
  <p:slideViewPr>
    <p:cSldViewPr snapToGrid="0" snapToObjects="1">
      <p:cViewPr>
        <p:scale>
          <a:sx n="50" d="100"/>
          <a:sy n="50" d="100"/>
        </p:scale>
        <p:origin x="200" y="14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322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A5BD2A-A97D-094A-8D3B-21A9E6A37617}" type="slidenum">
              <a:t>‹#›</a:t>
            </a:fld>
            <a:endParaRPr lang="en-GB"/>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02A76C-E886-6A42-B8CD-C60BA58F0DF5}" type="datetimeFigureOut">
              <a:t>4/17/22</a:t>
            </a:fld>
            <a:endParaRPr lang="en-GB"/>
          </a:p>
        </p:txBody>
      </p:sp>
    </p:spTree>
    <p:extLst>
      <p:ext uri="{BB962C8B-B14F-4D97-AF65-F5344CB8AC3E}">
        <p14:creationId xmlns:p14="http://schemas.microsoft.com/office/powerpoint/2010/main" val="1365583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F062A-B138-3741-8B48-19ACC59FDA5A}" type="datetimeFigureOut">
              <a:rPr lang="en-US" smtClean="0"/>
              <a:t>4/17/22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32798-74E8-444A-A934-2294B8EA8709}" type="slidenum">
              <a:rPr lang="en-US" smtClean="0"/>
              <a:t>‹#›</a:t>
            </a:fld>
            <a:endParaRPr lang="en-US"/>
          </a:p>
        </p:txBody>
      </p:sp>
    </p:spTree>
    <p:extLst>
      <p:ext uri="{BB962C8B-B14F-4D97-AF65-F5344CB8AC3E}">
        <p14:creationId xmlns:p14="http://schemas.microsoft.com/office/powerpoint/2010/main" val="200410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2532798-74E8-444A-A934-2294B8EA8709}" type="slidenum">
              <a:rPr lang="en-US" smtClean="0"/>
              <a:t>1</a:t>
            </a:fld>
            <a:endParaRPr lang="en-US"/>
          </a:p>
        </p:txBody>
      </p:sp>
    </p:spTree>
    <p:extLst>
      <p:ext uri="{BB962C8B-B14F-4D97-AF65-F5344CB8AC3E}">
        <p14:creationId xmlns:p14="http://schemas.microsoft.com/office/powerpoint/2010/main" val="18700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AC4C4F-1474-1448-99C2-BB9A3407849C}"/>
              </a:ext>
            </a:extLst>
          </p:cNvPr>
          <p:cNvSpPr/>
          <p:nvPr userDrawn="1"/>
        </p:nvSpPr>
        <p:spPr>
          <a:xfrm>
            <a:off x="0" y="0"/>
            <a:ext cx="9144000" cy="6858000"/>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Subtitle 2"/>
          <p:cNvSpPr>
            <a:spLocks noGrp="1"/>
          </p:cNvSpPr>
          <p:nvPr>
            <p:ph type="subTitle" idx="1"/>
          </p:nvPr>
        </p:nvSpPr>
        <p:spPr>
          <a:xfrm>
            <a:off x="762000" y="4333876"/>
            <a:ext cx="6762750" cy="1655762"/>
          </a:xfrm>
        </p:spPr>
        <p:txBody>
          <a:bodyPr lIns="0" tIns="36000" rIns="0" bIns="0"/>
          <a:lstStyle>
            <a:lvl1pPr marL="0" indent="0" algn="l">
              <a:buNone/>
              <a:defRPr sz="2400" b="0">
                <a:solidFill>
                  <a:schemeClr val="bg1"/>
                </a:solidFill>
                <a:latin typeface="+mj-lt"/>
                <a:ea typeface="Proxima Nova Rg" panose="02000506030000020004" pitchFamily="50" charset="0"/>
                <a:cs typeface="Proxima Nova Rg" panose="02000506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672860" y="1364473"/>
            <a:ext cx="6851890" cy="293296"/>
          </a:xfrm>
        </p:spPr>
        <p:txBody>
          <a:bodyPr/>
          <a:lstStyle>
            <a:lvl1pPr algn="l">
              <a:defRPr sz="1000">
                <a:solidFill>
                  <a:schemeClr val="bg1"/>
                </a:solidFill>
                <a:latin typeface="+mj-lt"/>
              </a:defRPr>
            </a:lvl1pPr>
          </a:lstStyle>
          <a:p>
            <a:r>
              <a:rPr lang="en-GB"/>
              <a:t>SCHOOL OF - to apply in all slides at the same time edit in Insert &gt; Header &amp; Footer</a:t>
            </a:r>
          </a:p>
        </p:txBody>
      </p:sp>
      <p:sp>
        <p:nvSpPr>
          <p:cNvPr id="2" name="Title 1"/>
          <p:cNvSpPr>
            <a:spLocks noGrp="1"/>
          </p:cNvSpPr>
          <p:nvPr>
            <p:ph type="ctrTitle" hasCustomPrompt="1"/>
          </p:nvPr>
        </p:nvSpPr>
        <p:spPr>
          <a:xfrm>
            <a:off x="762000" y="2526131"/>
            <a:ext cx="6762750" cy="1715669"/>
          </a:xfrm>
        </p:spPr>
        <p:txBody>
          <a:bodyPr lIns="0" tIns="36000" rIns="0" bIns="0" anchor="b"/>
          <a:lstStyle>
            <a:lvl1pPr marL="0" marR="0" indent="0" algn="l" defTabSz="914400" rtl="0" eaLnBrk="1" fontAlgn="auto" latinLnBrk="0" hangingPunct="1">
              <a:lnSpc>
                <a:spcPct val="90000"/>
              </a:lnSpc>
              <a:spcBef>
                <a:spcPct val="0"/>
              </a:spcBef>
              <a:spcAft>
                <a:spcPts val="0"/>
              </a:spcAft>
              <a:buClrTx/>
              <a:buSzTx/>
              <a:buFontTx/>
              <a:buNone/>
              <a:tabLst/>
              <a:defRPr sz="6000" b="1">
                <a:solidFill>
                  <a:schemeClr val="bg1"/>
                </a:solidFill>
                <a:latin typeface="+mj-lt"/>
                <a:ea typeface="Proxima Nova Rg" panose="02000506030000020004" pitchFamily="50" charset="0"/>
                <a:cs typeface="Proxima Nova Rg" panose="02000506030000020004" pitchFamily="50" charset="0"/>
              </a:defRPr>
            </a:lvl1pPr>
          </a:lstStyle>
          <a:p>
            <a:r>
              <a:rPr lang="en-US" dirty="0"/>
              <a:t>Intro Slide</a:t>
            </a:r>
          </a:p>
        </p:txBody>
      </p:sp>
      <p:pic>
        <p:nvPicPr>
          <p:cNvPr id="8" name="Graphic 8">
            <a:extLst>
              <a:ext uri="{FF2B5EF4-FFF2-40B4-BE49-F238E27FC236}">
                <a16:creationId xmlns:a16="http://schemas.microsoft.com/office/drawing/2014/main" id="{F7849BD5-9C11-5D44-854F-7027C6FBA99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000" y="928012"/>
            <a:ext cx="4734560" cy="416812"/>
          </a:xfrm>
          <a:prstGeom prst="rect">
            <a:avLst/>
          </a:prstGeom>
        </p:spPr>
      </p:pic>
    </p:spTree>
    <p:extLst>
      <p:ext uri="{BB962C8B-B14F-4D97-AF65-F5344CB8AC3E}">
        <p14:creationId xmlns:p14="http://schemas.microsoft.com/office/powerpoint/2010/main" val="1637476968"/>
      </p:ext>
    </p:extLst>
  </p:cSld>
  <p:clrMapOvr>
    <a:masterClrMapping/>
  </p:clrMapOvr>
  <p:hf hdr="0" dt="0"/>
  <p:extLst>
    <p:ext uri="{DCECCB84-F9BA-43D5-87BE-67443E8EF086}">
      <p15:sldGuideLst xmlns:p15="http://schemas.microsoft.com/office/powerpoint/2012/main">
        <p15:guide id="1" orient="horz" pos="587">
          <p15:clr>
            <a:srgbClr val="FBAE40"/>
          </p15:clr>
        </p15:guide>
        <p15:guide id="2" pos="478">
          <p15:clr>
            <a:srgbClr val="FBAE40"/>
          </p15:clr>
        </p15:guide>
        <p15:guide id="3" orient="horz" pos="984" userDrawn="1">
          <p15:clr>
            <a:srgbClr val="FBAE40"/>
          </p15:clr>
        </p15:guide>
        <p15:guide id="4" orient="horz" pos="2543">
          <p15:clr>
            <a:srgbClr val="FBAE40"/>
          </p15:clr>
        </p15:guide>
        <p15:guide id="5" orient="horz" pos="2728">
          <p15:clr>
            <a:srgbClr val="FBAE40"/>
          </p15:clr>
        </p15:guide>
        <p15:guide id="6" pos="47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Waterm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AC4C4F-1474-1448-99C2-BB9A3407849C}"/>
              </a:ext>
            </a:extLst>
          </p:cNvPr>
          <p:cNvSpPr/>
          <p:nvPr userDrawn="1"/>
        </p:nvSpPr>
        <p:spPr>
          <a:xfrm>
            <a:off x="0" y="0"/>
            <a:ext cx="9144000" cy="6858000"/>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Subtitle 2"/>
          <p:cNvSpPr>
            <a:spLocks noGrp="1"/>
          </p:cNvSpPr>
          <p:nvPr>
            <p:ph type="subTitle" idx="1"/>
          </p:nvPr>
        </p:nvSpPr>
        <p:spPr>
          <a:xfrm>
            <a:off x="762000" y="4333876"/>
            <a:ext cx="6762578" cy="1655762"/>
          </a:xfrm>
        </p:spPr>
        <p:txBody>
          <a:bodyPr lIns="0" tIns="36000" rIns="0" bIns="0"/>
          <a:lstStyle>
            <a:lvl1pPr marL="0" indent="0" algn="l">
              <a:buNone/>
              <a:defRPr sz="2400">
                <a:solidFill>
                  <a:schemeClr val="bg1"/>
                </a:solidFill>
                <a:latin typeface="+mj-lt"/>
                <a:ea typeface="Proxima Nova Rg" panose="02000506030000020004" pitchFamily="50" charset="0"/>
                <a:cs typeface="Proxima Nova Rg" panose="02000506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Graphic 8">
            <a:extLst>
              <a:ext uri="{FF2B5EF4-FFF2-40B4-BE49-F238E27FC236}">
                <a16:creationId xmlns:a16="http://schemas.microsoft.com/office/drawing/2014/main" id="{F7849BD5-9C11-5D44-854F-7027C6FBA99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000" y="928012"/>
            <a:ext cx="4734560" cy="416812"/>
          </a:xfrm>
          <a:prstGeom prst="rect">
            <a:avLst/>
          </a:prstGeom>
        </p:spPr>
      </p:pic>
      <p:pic>
        <p:nvPicPr>
          <p:cNvPr id="17" name="Graphic 10">
            <a:extLst>
              <a:ext uri="{FF2B5EF4-FFF2-40B4-BE49-F238E27FC236}">
                <a16:creationId xmlns:a16="http://schemas.microsoft.com/office/drawing/2014/main" id="{1E09CFCF-5ADD-B247-A896-6E6979ED526C}"/>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10680" r="5495" b="15282"/>
          <a:stretch/>
        </p:blipFill>
        <p:spPr>
          <a:xfrm>
            <a:off x="2662227" y="0"/>
            <a:ext cx="8753856" cy="6858000"/>
          </a:xfrm>
          <a:prstGeom prst="rect">
            <a:avLst/>
          </a:prstGeom>
        </p:spPr>
      </p:pic>
      <p:sp>
        <p:nvSpPr>
          <p:cNvPr id="22" name="Title 21"/>
          <p:cNvSpPr>
            <a:spLocks noGrp="1"/>
          </p:cNvSpPr>
          <p:nvPr>
            <p:ph type="title" hasCustomPrompt="1"/>
          </p:nvPr>
        </p:nvSpPr>
        <p:spPr>
          <a:xfrm>
            <a:off x="758824" y="2553420"/>
            <a:ext cx="6765925" cy="1687212"/>
          </a:xfrm>
        </p:spPr>
        <p:txBody>
          <a:bodyPr lIns="0" tIns="0" rIns="0" bIns="0" anchor="b">
            <a:normAutofit/>
          </a:bodyPr>
          <a:lstStyle>
            <a:lvl1pPr marL="0" marR="0" indent="0" algn="l" defTabSz="914400" rtl="0" eaLnBrk="1" fontAlgn="auto" latinLnBrk="0" hangingPunct="1">
              <a:lnSpc>
                <a:spcPct val="90000"/>
              </a:lnSpc>
              <a:spcBef>
                <a:spcPct val="0"/>
              </a:spcBef>
              <a:spcAft>
                <a:spcPts val="0"/>
              </a:spcAft>
              <a:buClrTx/>
              <a:buSzTx/>
              <a:buFontTx/>
              <a:buNone/>
              <a:tabLst/>
              <a:defRPr sz="6000" b="1">
                <a:solidFill>
                  <a:schemeClr val="bg1"/>
                </a:solidFill>
                <a:latin typeface="+mj-lt"/>
                <a:ea typeface="Proxima Nova Rg" panose="02000506030000020004" pitchFamily="50" charset="0"/>
                <a:cs typeface="Proxima Nova Rg" panose="02000506030000020004" pitchFamily="50" charset="0"/>
              </a:defRPr>
            </a:lvl1pPr>
          </a:lstStyle>
          <a:p>
            <a:r>
              <a:rPr lang="en-US" dirty="0"/>
              <a:t>Intro Slide - Monogram</a:t>
            </a:r>
          </a:p>
        </p:txBody>
      </p:sp>
      <p:sp>
        <p:nvSpPr>
          <p:cNvPr id="23" name="Footer Placeholder 4"/>
          <p:cNvSpPr>
            <a:spLocks noGrp="1"/>
          </p:cNvSpPr>
          <p:nvPr>
            <p:ph type="ftr" sz="quarter" idx="11"/>
          </p:nvPr>
        </p:nvSpPr>
        <p:spPr>
          <a:xfrm>
            <a:off x="672860" y="1364473"/>
            <a:ext cx="6856545" cy="293296"/>
          </a:xfrm>
        </p:spPr>
        <p:txBody>
          <a:bodyPr/>
          <a:lstStyle>
            <a:lvl1pPr algn="l">
              <a:defRPr sz="1000">
                <a:solidFill>
                  <a:schemeClr val="bg1"/>
                </a:solidFill>
                <a:latin typeface="+mj-lt"/>
              </a:defRPr>
            </a:lvl1pPr>
          </a:lstStyle>
          <a:p>
            <a:r>
              <a:rPr lang="en-GB"/>
              <a:t>SCHOOL OF - to apply in all slides at the same time edit in Insert &gt; Header &amp; Footer</a:t>
            </a:r>
          </a:p>
        </p:txBody>
      </p:sp>
    </p:spTree>
    <p:extLst>
      <p:ext uri="{BB962C8B-B14F-4D97-AF65-F5344CB8AC3E}">
        <p14:creationId xmlns:p14="http://schemas.microsoft.com/office/powerpoint/2010/main" val="306653934"/>
      </p:ext>
    </p:extLst>
  </p:cSld>
  <p:clrMapOvr>
    <a:masterClrMapping/>
  </p:clrMapOvr>
  <p:extLst>
    <p:ext uri="{DCECCB84-F9BA-43D5-87BE-67443E8EF086}">
      <p15:sldGuideLst xmlns:p15="http://schemas.microsoft.com/office/powerpoint/2012/main">
        <p15:guide id="1" pos="478" userDrawn="1">
          <p15:clr>
            <a:srgbClr val="FBAE40"/>
          </p15:clr>
        </p15:guide>
        <p15:guide id="2" orient="horz" pos="2543" userDrawn="1">
          <p15:clr>
            <a:srgbClr val="FBAE40"/>
          </p15:clr>
        </p15:guide>
        <p15:guide id="3" orient="horz" pos="587" userDrawn="1">
          <p15:clr>
            <a:srgbClr val="FBAE40"/>
          </p15:clr>
        </p15:guide>
        <p15:guide id="4" orient="horz" pos="978" userDrawn="1">
          <p15:clr>
            <a:srgbClr val="FBAE40"/>
          </p15:clr>
        </p15:guide>
        <p15:guide id="5" orient="horz" pos="2728" userDrawn="1">
          <p15:clr>
            <a:srgbClr val="FBAE40"/>
          </p15:clr>
        </p15:guide>
        <p15:guide id="6" pos="47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Picture Backgroun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DF7E55-8B87-B44B-840B-893B5558C820}"/>
              </a:ext>
            </a:extLst>
          </p:cNvPr>
          <p:cNvSpPr/>
          <p:nvPr userDrawn="1"/>
        </p:nvSpPr>
        <p:spPr>
          <a:xfrm>
            <a:off x="0" y="0"/>
            <a:ext cx="9144000" cy="6858000"/>
          </a:xfrm>
          <a:prstGeom prst="rect">
            <a:avLst/>
          </a:prstGeom>
          <a:solidFill>
            <a:srgbClr val="006241">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Subtitle 2"/>
          <p:cNvSpPr>
            <a:spLocks noGrp="1"/>
          </p:cNvSpPr>
          <p:nvPr>
            <p:ph type="subTitle" idx="1"/>
          </p:nvPr>
        </p:nvSpPr>
        <p:spPr>
          <a:xfrm>
            <a:off x="762000" y="4333876"/>
            <a:ext cx="6762750" cy="1655762"/>
          </a:xfrm>
        </p:spPr>
        <p:txBody>
          <a:bodyPr lIns="0" tIns="36000" rIns="0" bIns="0"/>
          <a:lstStyle>
            <a:lvl1pPr marL="0" indent="0" algn="l">
              <a:buNone/>
              <a:defRPr sz="2400">
                <a:solidFill>
                  <a:schemeClr val="bg1"/>
                </a:solidFill>
                <a:latin typeface="+mj-lt"/>
                <a:ea typeface="Proxima Nova Rg" panose="02000506030000020004" pitchFamily="50" charset="0"/>
                <a:cs typeface="Proxima Nova Rg" panose="02000506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Graphic 8">
            <a:extLst>
              <a:ext uri="{FF2B5EF4-FFF2-40B4-BE49-F238E27FC236}">
                <a16:creationId xmlns:a16="http://schemas.microsoft.com/office/drawing/2014/main" id="{F7849BD5-9C11-5D44-854F-7027C6FBA99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000" y="928012"/>
            <a:ext cx="4734560" cy="416812"/>
          </a:xfrm>
          <a:prstGeom prst="rect">
            <a:avLst/>
          </a:prstGeom>
        </p:spPr>
      </p:pic>
      <p:sp>
        <p:nvSpPr>
          <p:cNvPr id="13" name="Title 1"/>
          <p:cNvSpPr>
            <a:spLocks noGrp="1"/>
          </p:cNvSpPr>
          <p:nvPr>
            <p:ph type="ctrTitle" hasCustomPrompt="1"/>
          </p:nvPr>
        </p:nvSpPr>
        <p:spPr>
          <a:xfrm>
            <a:off x="762000" y="2526131"/>
            <a:ext cx="6762750" cy="1715669"/>
          </a:xfrm>
        </p:spPr>
        <p:txBody>
          <a:bodyPr lIns="0" tIns="36000" rIns="0" bIns="0" anchor="b"/>
          <a:lstStyle>
            <a:lvl1pPr marL="0" marR="0" indent="0" algn="l" defTabSz="914400" rtl="0" eaLnBrk="1" fontAlgn="auto" latinLnBrk="0" hangingPunct="1">
              <a:lnSpc>
                <a:spcPct val="90000"/>
              </a:lnSpc>
              <a:spcBef>
                <a:spcPct val="0"/>
              </a:spcBef>
              <a:spcAft>
                <a:spcPts val="0"/>
              </a:spcAft>
              <a:buClrTx/>
              <a:buSzTx/>
              <a:buFontTx/>
              <a:buNone/>
              <a:tabLst/>
              <a:defRPr sz="6000" b="1">
                <a:solidFill>
                  <a:schemeClr val="bg1"/>
                </a:solidFill>
                <a:latin typeface="+mj-lt"/>
                <a:ea typeface="Proxima Nova Rg" panose="02000506030000020004" pitchFamily="50" charset="0"/>
                <a:cs typeface="Proxima Nova Rg" panose="02000506030000020004" pitchFamily="50" charset="0"/>
              </a:defRPr>
            </a:lvl1pPr>
          </a:lstStyle>
          <a:p>
            <a:r>
              <a:rPr lang="en-US" dirty="0"/>
              <a:t>Intro Slide - Picture Background</a:t>
            </a:r>
          </a:p>
        </p:txBody>
      </p:sp>
      <p:sp>
        <p:nvSpPr>
          <p:cNvPr id="14" name="Footer Placeholder 4"/>
          <p:cNvSpPr>
            <a:spLocks noGrp="1"/>
          </p:cNvSpPr>
          <p:nvPr>
            <p:ph type="ftr" sz="quarter" idx="11"/>
          </p:nvPr>
        </p:nvSpPr>
        <p:spPr>
          <a:xfrm>
            <a:off x="672860" y="1364473"/>
            <a:ext cx="6851890" cy="293296"/>
          </a:xfrm>
        </p:spPr>
        <p:txBody>
          <a:bodyPr/>
          <a:lstStyle>
            <a:lvl1pPr algn="l">
              <a:defRPr sz="1000">
                <a:solidFill>
                  <a:schemeClr val="bg1"/>
                </a:solidFill>
                <a:latin typeface="+mj-lt"/>
              </a:defRPr>
            </a:lvl1pPr>
          </a:lstStyle>
          <a:p>
            <a:r>
              <a:rPr lang="en-GB"/>
              <a:t>SCHOOL OF - to apply in all slides at the same time edit in Insert &gt; Header &amp; Footer</a:t>
            </a:r>
          </a:p>
        </p:txBody>
      </p:sp>
      <p:sp>
        <p:nvSpPr>
          <p:cNvPr id="7" name="TextBox 8">
            <a:extLst>
              <a:ext uri="{FF2B5EF4-FFF2-40B4-BE49-F238E27FC236}">
                <a16:creationId xmlns:a16="http://schemas.microsoft.com/office/drawing/2014/main" id="{66A155A1-BB74-485E-B0B8-298D911F17BF}"/>
              </a:ext>
            </a:extLst>
          </p:cNvPr>
          <p:cNvSpPr txBox="1"/>
          <p:nvPr userDrawn="1"/>
        </p:nvSpPr>
        <p:spPr>
          <a:xfrm>
            <a:off x="-2" y="-426745"/>
            <a:ext cx="9144002" cy="253916"/>
          </a:xfrm>
          <a:prstGeom prst="rect">
            <a:avLst/>
          </a:prstGeom>
          <a:solidFill>
            <a:schemeClr val="bg1"/>
          </a:solidFill>
        </p:spPr>
        <p:txBody>
          <a:bodyPr wrap="square" rtlCol="0">
            <a:spAutoFit/>
          </a:bodyPr>
          <a:lstStyle/>
          <a:p>
            <a:pPr algn="ctr"/>
            <a:r>
              <a:rPr lang="pl-PL" sz="1050" dirty="0">
                <a:solidFill>
                  <a:schemeClr val="accent2"/>
                </a:solidFill>
                <a:latin typeface="+mj-lt"/>
              </a:rPr>
              <a:t>To insert a background image, right-click on the slide – select FORMAT BACKGROUND &gt; Picture or texture fill</a:t>
            </a:r>
            <a:endParaRPr lang="bg-BG" sz="1050" dirty="0">
              <a:solidFill>
                <a:schemeClr val="accent2"/>
              </a:solidFill>
              <a:latin typeface="+mj-lt"/>
            </a:endParaRPr>
          </a:p>
        </p:txBody>
      </p:sp>
    </p:spTree>
    <p:extLst>
      <p:ext uri="{BB962C8B-B14F-4D97-AF65-F5344CB8AC3E}">
        <p14:creationId xmlns:p14="http://schemas.microsoft.com/office/powerpoint/2010/main" val="1072464871"/>
      </p:ext>
    </p:extLst>
  </p:cSld>
  <p:clrMapOvr>
    <a:masterClrMapping/>
  </p:clrMapOvr>
  <p:hf hdr="0" dt="0"/>
  <p:extLst>
    <p:ext uri="{DCECCB84-F9BA-43D5-87BE-67443E8EF086}">
      <p15:sldGuideLst xmlns:p15="http://schemas.microsoft.com/office/powerpoint/2012/main">
        <p15:guide id="1" pos="478" userDrawn="1">
          <p15:clr>
            <a:srgbClr val="FBAE40"/>
          </p15:clr>
        </p15:guide>
        <p15:guide id="2" orient="horz" pos="587" userDrawn="1">
          <p15:clr>
            <a:srgbClr val="FBAE40"/>
          </p15:clr>
        </p15:guide>
        <p15:guide id="3" pos="4740" userDrawn="1">
          <p15:clr>
            <a:srgbClr val="FBAE40"/>
          </p15:clr>
        </p15:guide>
        <p15:guide id="4" orient="horz" pos="978" userDrawn="1">
          <p15:clr>
            <a:srgbClr val="FBAE40"/>
          </p15:clr>
        </p15:guide>
        <p15:guide id="5" orient="horz" pos="2543" userDrawn="1">
          <p15:clr>
            <a:srgbClr val="FBAE40"/>
          </p15:clr>
        </p15:guide>
        <p15:guide id="6" orient="horz" pos="272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Table - Option 2">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C1E18BAE-9E2F-A544-8C18-ABE725352C13}"/>
              </a:ext>
            </a:extLst>
          </p:cNvPr>
          <p:cNvSpPr>
            <a:spLocks noGrp="1"/>
          </p:cNvSpPr>
          <p:nvPr>
            <p:ph type="title" hasCustomPrompt="1"/>
          </p:nvPr>
        </p:nvSpPr>
        <p:spPr>
          <a:xfrm>
            <a:off x="402271" y="476720"/>
            <a:ext cx="7977348" cy="768545"/>
          </a:xfrm>
          <a:prstGeom prst="rect">
            <a:avLst/>
          </a:prstGeom>
        </p:spPr>
        <p:txBody>
          <a:bodyPr vert="horz" lIns="0" tIns="0" rIns="0" bIns="0" rtlCol="0" anchor="ctr">
            <a:normAutofit/>
          </a:bodyPr>
          <a:lstStyle>
            <a:lvl1pPr>
              <a:defRPr sz="3600" b="1">
                <a:solidFill>
                  <a:srgbClr val="006241"/>
                </a:solidFill>
                <a:latin typeface="+mj-lt"/>
                <a:ea typeface="Proxima Nova Rg" panose="02000506030000020004" pitchFamily="50" charset="0"/>
                <a:cs typeface="Proxima Nova Rg" panose="02000506030000020004" pitchFamily="50" charset="0"/>
              </a:defRPr>
            </a:lvl1pPr>
          </a:lstStyle>
          <a:p>
            <a:r>
              <a:rPr lang="en-US" dirty="0"/>
              <a:t>Text and Table – Option 2</a:t>
            </a:r>
          </a:p>
        </p:txBody>
      </p:sp>
      <p:sp>
        <p:nvSpPr>
          <p:cNvPr id="3" name="Table Placeholder 2">
            <a:extLst>
              <a:ext uri="{FF2B5EF4-FFF2-40B4-BE49-F238E27FC236}">
                <a16:creationId xmlns:a16="http://schemas.microsoft.com/office/drawing/2014/main" id="{6BF1EF8E-DA0B-704D-8521-ABAD7DBCCC90}"/>
              </a:ext>
            </a:extLst>
          </p:cNvPr>
          <p:cNvSpPr>
            <a:spLocks noGrp="1"/>
          </p:cNvSpPr>
          <p:nvPr>
            <p:ph type="tbl" sz="quarter" idx="10"/>
          </p:nvPr>
        </p:nvSpPr>
        <p:spPr>
          <a:xfrm>
            <a:off x="3565556" y="1645670"/>
            <a:ext cx="5151578" cy="4351336"/>
          </a:xfrm>
        </p:spPr>
        <p:txBody>
          <a:bodyPr/>
          <a:lstStyle>
            <a:lvl1pPr marL="0" indent="0" algn="ctr">
              <a:buNone/>
              <a:defRPr sz="2400">
                <a:latin typeface="+mj-lt"/>
                <a:ea typeface="Proxima Nova Rg" panose="02000506030000020004" pitchFamily="50" charset="0"/>
                <a:cs typeface="Proxima Nova Rg" panose="02000506030000020004" pitchFamily="50" charset="0"/>
              </a:defRPr>
            </a:lvl1pPr>
          </a:lstStyle>
          <a:p>
            <a:r>
              <a:rPr lang="en-US"/>
              <a:t>Click icon to add table</a:t>
            </a:r>
            <a:endParaRPr lang="en-US" dirty="0"/>
          </a:p>
        </p:txBody>
      </p:sp>
      <p:sp>
        <p:nvSpPr>
          <p:cNvPr id="11" name="Slide Number Placeholder 5">
            <a:extLst>
              <a:ext uri="{FF2B5EF4-FFF2-40B4-BE49-F238E27FC236}">
                <a16:creationId xmlns:a16="http://schemas.microsoft.com/office/drawing/2014/main" id="{232C1565-79B8-074A-A1EC-EB2AEDA7B0A2}"/>
              </a:ext>
            </a:extLst>
          </p:cNvPr>
          <p:cNvSpPr>
            <a:spLocks noGrp="1"/>
          </p:cNvSpPr>
          <p:nvPr>
            <p:ph type="sldNum" sz="quarter" idx="4"/>
          </p:nvPr>
        </p:nvSpPr>
        <p:spPr>
          <a:xfrm>
            <a:off x="8603084" y="570004"/>
            <a:ext cx="228098" cy="365125"/>
          </a:xfrm>
          <a:prstGeom prst="rect">
            <a:avLst/>
          </a:prstGeom>
        </p:spPr>
        <p:txBody>
          <a:bodyPr vert="horz" lIns="0" tIns="45720" rIns="0" bIns="45720" rtlCol="0" anchor="ctr"/>
          <a:lstStyle>
            <a:lvl1pPr algn="l">
              <a:defRPr sz="750" b="0" i="0">
                <a:solidFill>
                  <a:schemeClr val="bg1">
                    <a:lumMod val="50000"/>
                  </a:schemeClr>
                </a:solidFill>
                <a:latin typeface="+mj-lt"/>
                <a:ea typeface="Proxima Nova Rg" panose="02000506030000020004" pitchFamily="50" charset="0"/>
                <a:cs typeface="Proxima Nova Rg" panose="02000506030000020004" pitchFamily="50" charset="0"/>
              </a:defRPr>
            </a:lvl1pPr>
          </a:lstStyle>
          <a:p>
            <a:fld id="{54797FC3-DC33-DA47-95F6-F7EB925D69E8}" type="slidenum">
              <a:rPr lang="en-US" smtClean="0"/>
              <a:pPr/>
              <a:t>‹#›</a:t>
            </a:fld>
            <a:endParaRPr lang="en-US" dirty="0"/>
          </a:p>
        </p:txBody>
      </p:sp>
      <p:cxnSp>
        <p:nvCxnSpPr>
          <p:cNvPr id="14" name="Straight Connector 13">
            <a:extLst>
              <a:ext uri="{FF2B5EF4-FFF2-40B4-BE49-F238E27FC236}">
                <a16:creationId xmlns:a16="http://schemas.microsoft.com/office/drawing/2014/main" id="{EC3CF229-07A4-0A48-B37A-224A953F232A}"/>
              </a:ext>
            </a:extLst>
          </p:cNvPr>
          <p:cNvCxnSpPr>
            <a:cxnSpLocks/>
          </p:cNvCxnSpPr>
          <p:nvPr userDrawn="1"/>
        </p:nvCxnSpPr>
        <p:spPr>
          <a:xfrm>
            <a:off x="8518760" y="625959"/>
            <a:ext cx="0" cy="232322"/>
          </a:xfrm>
          <a:prstGeom prst="line">
            <a:avLst/>
          </a:prstGeom>
          <a:ln w="12700">
            <a:solidFill>
              <a:srgbClr val="70B207"/>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85957F-ACA5-D748-A069-E71676AF8CC2}"/>
              </a:ext>
            </a:extLst>
          </p:cNvPr>
          <p:cNvSpPr>
            <a:spLocks noGrp="1"/>
          </p:cNvSpPr>
          <p:nvPr>
            <p:ph idx="13"/>
          </p:nvPr>
        </p:nvSpPr>
        <p:spPr>
          <a:xfrm>
            <a:off x="398327" y="1639888"/>
            <a:ext cx="2900498" cy="4351338"/>
          </a:xfrm>
        </p:spPr>
        <p:txBody>
          <a:bodyPr>
            <a:normAutofit/>
          </a:bodyPr>
          <a:lstStyle>
            <a:lvl1pPr>
              <a:lnSpc>
                <a:spcPct val="100000"/>
              </a:lnSpc>
              <a:buClr>
                <a:srgbClr val="006241"/>
              </a:buClr>
              <a:defRPr sz="2400">
                <a:latin typeface="+mj-lt"/>
                <a:ea typeface="Proxima Nova Rg" panose="02000506030000020004" pitchFamily="50" charset="0"/>
                <a:cs typeface="Proxima Nova Rg" panose="02000506030000020004" pitchFamily="50" charset="0"/>
              </a:defRPr>
            </a:lvl1pPr>
            <a:lvl2pPr>
              <a:lnSpc>
                <a:spcPct val="100000"/>
              </a:lnSpc>
              <a:buClr>
                <a:srgbClr val="006241"/>
              </a:buClr>
              <a:defRPr sz="2000">
                <a:latin typeface="+mj-lt"/>
                <a:ea typeface="Proxima Nova Rg" panose="02000506030000020004" pitchFamily="50" charset="0"/>
                <a:cs typeface="Proxima Nova Rg" panose="02000506030000020004" pitchFamily="50" charset="0"/>
              </a:defRPr>
            </a:lvl2pPr>
            <a:lvl3pPr>
              <a:lnSpc>
                <a:spcPct val="100000"/>
              </a:lnSpc>
              <a:buClr>
                <a:srgbClr val="006241"/>
              </a:buClr>
              <a:defRPr sz="1800">
                <a:latin typeface="+mj-lt"/>
                <a:ea typeface="Proxima Nova Rg" panose="02000506030000020004" pitchFamily="50" charset="0"/>
                <a:cs typeface="Proxima Nova Rg" panose="02000506030000020004" pitchFamily="50" charset="0"/>
              </a:defRPr>
            </a:lvl3pPr>
            <a:lvl4pPr>
              <a:lnSpc>
                <a:spcPct val="100000"/>
              </a:lnSpc>
              <a:buClr>
                <a:srgbClr val="006241"/>
              </a:buClr>
              <a:defRPr sz="1600">
                <a:latin typeface="+mj-lt"/>
                <a:ea typeface="Proxima Nova Rg" panose="02000506030000020004" pitchFamily="50" charset="0"/>
                <a:cs typeface="Proxima Nova Rg" panose="02000506030000020004" pitchFamily="50" charset="0"/>
              </a:defRPr>
            </a:lvl4pPr>
            <a:lvl5pPr>
              <a:lnSpc>
                <a:spcPct val="100000"/>
              </a:lnSpc>
              <a:buClr>
                <a:srgbClr val="006241"/>
              </a:buClr>
              <a:defRPr sz="1600">
                <a:latin typeface="+mj-lt"/>
                <a:ea typeface="Proxima Nova Rg" panose="02000506030000020004" pitchFamily="50" charset="0"/>
                <a:cs typeface="Proxima Nova Rg" panose="0200050603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a:extLst>
              <a:ext uri="{FF2B5EF4-FFF2-40B4-BE49-F238E27FC236}">
                <a16:creationId xmlns:a16="http://schemas.microsoft.com/office/drawing/2014/main" id="{CE2175C7-9CB8-2448-9B05-69F01779E8F9}"/>
              </a:ext>
            </a:extLst>
          </p:cNvPr>
          <p:cNvSpPr/>
          <p:nvPr userDrawn="1"/>
        </p:nvSpPr>
        <p:spPr>
          <a:xfrm>
            <a:off x="0" y="6466114"/>
            <a:ext cx="9144000" cy="391886"/>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extBox 18">
            <a:extLst>
              <a:ext uri="{FF2B5EF4-FFF2-40B4-BE49-F238E27FC236}">
                <a16:creationId xmlns:a16="http://schemas.microsoft.com/office/drawing/2014/main" id="{19663B76-15CB-434D-8715-085FAB65AA38}"/>
              </a:ext>
            </a:extLst>
          </p:cNvPr>
          <p:cNvSpPr txBox="1"/>
          <p:nvPr userDrawn="1"/>
        </p:nvSpPr>
        <p:spPr>
          <a:xfrm>
            <a:off x="7912977" y="6679132"/>
            <a:ext cx="828753" cy="80791"/>
          </a:xfrm>
          <a:prstGeom prst="rect">
            <a:avLst/>
          </a:prstGeom>
          <a:noFill/>
        </p:spPr>
        <p:txBody>
          <a:bodyPr wrap="none" lIns="0" tIns="0" rIns="0" bIns="0" rtlCol="0">
            <a:spAutoFit/>
          </a:bodyPr>
          <a:lstStyle/>
          <a:p>
            <a:pPr algn="r"/>
            <a:r>
              <a:rPr lang="en-US" sz="525" dirty="0">
                <a:solidFill>
                  <a:schemeClr val="bg1"/>
                </a:solidFill>
                <a:latin typeface="+mj-lt"/>
                <a:cs typeface="Arial" panose="020B0604020202020204" pitchFamily="34" charset="0"/>
              </a:rPr>
              <a:t>© UAB. All Rights Reserved.</a:t>
            </a:r>
          </a:p>
        </p:txBody>
      </p:sp>
      <p:sp>
        <p:nvSpPr>
          <p:cNvPr id="21" name="Footer Placeholder 1"/>
          <p:cNvSpPr>
            <a:spLocks noGrp="1"/>
          </p:cNvSpPr>
          <p:nvPr>
            <p:ph type="ftr" sz="quarter" idx="14"/>
          </p:nvPr>
        </p:nvSpPr>
        <p:spPr>
          <a:xfrm>
            <a:off x="2508250" y="6555804"/>
            <a:ext cx="4148992" cy="196529"/>
          </a:xfrm>
        </p:spPr>
        <p:txBody>
          <a:bodyPr lIns="0" tIns="0" rIns="0" bIns="0" anchor="b"/>
          <a:lstStyle>
            <a:lvl1pPr algn="ctr">
              <a:defRPr sz="750">
                <a:solidFill>
                  <a:schemeClr val="bg1"/>
                </a:solidFill>
                <a:latin typeface="+mj-lt"/>
              </a:defRPr>
            </a:lvl1pPr>
          </a:lstStyle>
          <a:p>
            <a:r>
              <a:rPr lang="en-GB"/>
              <a:t>SCHOOL OF - to apply in all slides at the same time edit in Insert &gt; Header &amp; Footer</a:t>
            </a:r>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225" y="6593267"/>
            <a:ext cx="1763517" cy="153349"/>
          </a:xfrm>
          <a:prstGeom prst="rect">
            <a:avLst/>
          </a:prstGeom>
        </p:spPr>
      </p:pic>
    </p:spTree>
    <p:extLst>
      <p:ext uri="{BB962C8B-B14F-4D97-AF65-F5344CB8AC3E}">
        <p14:creationId xmlns:p14="http://schemas.microsoft.com/office/powerpoint/2010/main" val="2717994447"/>
      </p:ext>
    </p:extLst>
  </p:cSld>
  <p:clrMapOvr>
    <a:masterClrMapping/>
  </p:clrMapOvr>
  <p:extLst>
    <p:ext uri="{DCECCB84-F9BA-43D5-87BE-67443E8EF086}">
      <p15:sldGuideLst xmlns:p15="http://schemas.microsoft.com/office/powerpoint/2012/main">
        <p15:guide id="1" orient="horz" pos="1033" userDrawn="1">
          <p15:clr>
            <a:srgbClr val="FBAE40"/>
          </p15:clr>
        </p15:guide>
        <p15:guide id="2" pos="5369" userDrawn="1">
          <p15:clr>
            <a:srgbClr val="FBAE40"/>
          </p15:clr>
        </p15:guide>
        <p15:guide id="3" orient="horz" pos="4252" userDrawn="1">
          <p15:clr>
            <a:srgbClr val="FBAE40"/>
          </p15:clr>
        </p15:guide>
        <p15:guide id="4" orient="horz" pos="432" userDrawn="1">
          <p15:clr>
            <a:srgbClr val="FBAE40"/>
          </p15:clr>
        </p15:guide>
        <p15:guide id="5" orient="horz" pos="3778" userDrawn="1">
          <p15:clr>
            <a:srgbClr val="FBAE40"/>
          </p15:clr>
        </p15:guide>
        <p15:guide id="6" pos="254" userDrawn="1">
          <p15:clr>
            <a:srgbClr val="FBAE40"/>
          </p15:clr>
        </p15:guide>
        <p15:guide id="7" pos="2078" userDrawn="1">
          <p15:clr>
            <a:srgbClr val="FBAE40"/>
          </p15:clr>
        </p15:guide>
        <p15:guide id="8" pos="2249" userDrawn="1">
          <p15:clr>
            <a:srgbClr val="FBAE40"/>
          </p15:clr>
        </p15:guide>
        <p15:guide id="9" pos="5279" userDrawn="1">
          <p15:clr>
            <a:srgbClr val="FBAE40"/>
          </p15:clr>
        </p15:guide>
        <p15:guide id="10" pos="548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2270" y="476720"/>
            <a:ext cx="7977349" cy="768545"/>
          </a:xfrm>
        </p:spPr>
        <p:txBody>
          <a:bodyPr>
            <a:normAutofit/>
          </a:bodyPr>
          <a:lstStyle>
            <a:lvl1pPr>
              <a:defRPr sz="3600" b="1">
                <a:solidFill>
                  <a:schemeClr val="accent1"/>
                </a:solidFill>
                <a:latin typeface="+mj-lt"/>
                <a:ea typeface="Proxima Nova Rg" panose="02000506030000020004" pitchFamily="50" charset="0"/>
                <a:cs typeface="Proxima Nova Rg" panose="02000506030000020004" pitchFamily="50" charset="0"/>
              </a:defRPr>
            </a:lvl1pPr>
          </a:lstStyle>
          <a:p>
            <a:r>
              <a:rPr lang="en-US"/>
              <a:t>Click to edit Master title style</a:t>
            </a:r>
            <a:endParaRPr lang="en-GB" dirty="0"/>
          </a:p>
        </p:txBody>
      </p:sp>
      <p:sp>
        <p:nvSpPr>
          <p:cNvPr id="5" name="Slide Number Placeholder 5">
            <a:extLst>
              <a:ext uri="{FF2B5EF4-FFF2-40B4-BE49-F238E27FC236}">
                <a16:creationId xmlns:a16="http://schemas.microsoft.com/office/drawing/2014/main" id="{232C1565-79B8-074A-A1EC-EB2AEDA7B0A2}"/>
              </a:ext>
            </a:extLst>
          </p:cNvPr>
          <p:cNvSpPr>
            <a:spLocks noGrp="1"/>
          </p:cNvSpPr>
          <p:nvPr>
            <p:ph type="sldNum" sz="quarter" idx="4"/>
          </p:nvPr>
        </p:nvSpPr>
        <p:spPr>
          <a:xfrm>
            <a:off x="8603084" y="570004"/>
            <a:ext cx="228098" cy="365125"/>
          </a:xfrm>
          <a:prstGeom prst="rect">
            <a:avLst/>
          </a:prstGeom>
        </p:spPr>
        <p:txBody>
          <a:bodyPr vert="horz" lIns="0" tIns="45720" rIns="0" bIns="45720" rtlCol="0" anchor="ctr"/>
          <a:lstStyle>
            <a:lvl1pPr algn="l">
              <a:defRPr sz="750" b="0" i="0">
                <a:solidFill>
                  <a:schemeClr val="bg1">
                    <a:lumMod val="50000"/>
                  </a:schemeClr>
                </a:solidFill>
                <a:latin typeface="+mj-lt"/>
                <a:ea typeface="Proxima Nova Rg" panose="02000506030000020004" pitchFamily="50" charset="0"/>
                <a:cs typeface="Proxima Nova Rg" panose="02000506030000020004" pitchFamily="50" charset="0"/>
              </a:defRPr>
            </a:lvl1pPr>
          </a:lstStyle>
          <a:p>
            <a:fld id="{54797FC3-DC33-DA47-95F6-F7EB925D69E8}" type="slidenum">
              <a:rPr lang="en-US" smtClean="0"/>
              <a:pPr/>
              <a:t>‹#›</a:t>
            </a:fld>
            <a:endParaRPr lang="en-US" dirty="0"/>
          </a:p>
        </p:txBody>
      </p:sp>
      <p:cxnSp>
        <p:nvCxnSpPr>
          <p:cNvPr id="6" name="Straight Connector 5">
            <a:extLst>
              <a:ext uri="{FF2B5EF4-FFF2-40B4-BE49-F238E27FC236}">
                <a16:creationId xmlns:a16="http://schemas.microsoft.com/office/drawing/2014/main" id="{EC3CF229-07A4-0A48-B37A-224A953F232A}"/>
              </a:ext>
            </a:extLst>
          </p:cNvPr>
          <p:cNvCxnSpPr>
            <a:cxnSpLocks/>
          </p:cNvCxnSpPr>
          <p:nvPr userDrawn="1"/>
        </p:nvCxnSpPr>
        <p:spPr>
          <a:xfrm>
            <a:off x="8518760" y="625959"/>
            <a:ext cx="0" cy="232322"/>
          </a:xfrm>
          <a:prstGeom prst="line">
            <a:avLst/>
          </a:prstGeom>
          <a:ln w="12700">
            <a:solidFill>
              <a:srgbClr val="70B2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917502"/>
      </p:ext>
    </p:extLst>
  </p:cSld>
  <p:clrMapOvr>
    <a:masterClrMapping/>
  </p:clrMapOvr>
  <p:extLst>
    <p:ext uri="{DCECCB84-F9BA-43D5-87BE-67443E8EF086}">
      <p15:sldGuideLst xmlns:p15="http://schemas.microsoft.com/office/powerpoint/2012/main">
        <p15:guide id="1" pos="254" userDrawn="1">
          <p15:clr>
            <a:srgbClr val="FBAE40"/>
          </p15:clr>
        </p15:guide>
        <p15:guide id="2" orient="horz" pos="432" userDrawn="1">
          <p15:clr>
            <a:srgbClr val="FBAE40"/>
          </p15:clr>
        </p15:guide>
        <p15:guide id="3" pos="5369" userDrawn="1">
          <p15:clr>
            <a:srgbClr val="FBAE40"/>
          </p15:clr>
        </p15:guide>
        <p15:guide id="4" pos="5279" userDrawn="1">
          <p15:clr>
            <a:srgbClr val="FBAE40"/>
          </p15:clr>
        </p15:guide>
        <p15:guide id="5" pos="550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hank you - Option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AC4C4F-1474-1448-99C2-BB9A3407849C}"/>
              </a:ext>
            </a:extLst>
          </p:cNvPr>
          <p:cNvSpPr/>
          <p:nvPr userDrawn="1"/>
        </p:nvSpPr>
        <p:spPr>
          <a:xfrm>
            <a:off x="0" y="0"/>
            <a:ext cx="9144000" cy="6858000"/>
          </a:xfrm>
          <a:prstGeom prst="rect">
            <a:avLst/>
          </a:prstGeom>
          <a:solidFill>
            <a:srgbClr val="006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2" name="Title 1">
            <a:extLst>
              <a:ext uri="{FF2B5EF4-FFF2-40B4-BE49-F238E27FC236}">
                <a16:creationId xmlns:a16="http://schemas.microsoft.com/office/drawing/2014/main" id="{38BFFBB1-09AD-2142-892E-C4655DFBA1FE}"/>
              </a:ext>
            </a:extLst>
          </p:cNvPr>
          <p:cNvSpPr>
            <a:spLocks noGrp="1"/>
          </p:cNvSpPr>
          <p:nvPr>
            <p:ph type="ctrTitle" hasCustomPrompt="1"/>
          </p:nvPr>
        </p:nvSpPr>
        <p:spPr>
          <a:xfrm>
            <a:off x="571500" y="1876586"/>
            <a:ext cx="6858000" cy="2387600"/>
          </a:xfrm>
        </p:spPr>
        <p:txBody>
          <a:bodyPr anchor="b">
            <a:normAutofit/>
          </a:bodyPr>
          <a:lstStyle>
            <a:lvl1pPr algn="l">
              <a:defRPr sz="6000" b="1">
                <a:solidFill>
                  <a:schemeClr val="bg1"/>
                </a:solidFill>
                <a:latin typeface="+mj-lt"/>
              </a:defRPr>
            </a:lvl1pPr>
          </a:lstStyle>
          <a:p>
            <a:r>
              <a:rPr lang="en-US" dirty="0"/>
              <a:t>Thank you!</a:t>
            </a:r>
          </a:p>
        </p:txBody>
      </p:sp>
      <p:pic>
        <p:nvPicPr>
          <p:cNvPr id="8" name="Graphic 8">
            <a:extLst>
              <a:ext uri="{FF2B5EF4-FFF2-40B4-BE49-F238E27FC236}">
                <a16:creationId xmlns:a16="http://schemas.microsoft.com/office/drawing/2014/main" id="{5AA08003-45F5-44E5-9CB3-AEF061C5A2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576" y="928012"/>
            <a:ext cx="4734560" cy="416812"/>
          </a:xfrm>
          <a:prstGeom prst="rect">
            <a:avLst/>
          </a:prstGeom>
        </p:spPr>
      </p:pic>
      <p:sp>
        <p:nvSpPr>
          <p:cNvPr id="9" name="Footer Placeholder 4">
            <a:extLst>
              <a:ext uri="{FF2B5EF4-FFF2-40B4-BE49-F238E27FC236}">
                <a16:creationId xmlns:a16="http://schemas.microsoft.com/office/drawing/2014/main" id="{57A69B81-CEB2-49A6-BFE5-C583B976B2B9}"/>
              </a:ext>
            </a:extLst>
          </p:cNvPr>
          <p:cNvSpPr>
            <a:spLocks noGrp="1"/>
          </p:cNvSpPr>
          <p:nvPr>
            <p:ph type="ftr" sz="quarter" idx="11"/>
          </p:nvPr>
        </p:nvSpPr>
        <p:spPr>
          <a:xfrm>
            <a:off x="495436" y="1364473"/>
            <a:ext cx="6856545" cy="293296"/>
          </a:xfrm>
        </p:spPr>
        <p:txBody>
          <a:bodyPr/>
          <a:lstStyle>
            <a:lvl1pPr algn="l">
              <a:defRPr sz="1000">
                <a:solidFill>
                  <a:schemeClr val="bg1"/>
                </a:solidFill>
                <a:latin typeface="+mj-lt"/>
              </a:defRPr>
            </a:lvl1pPr>
          </a:lstStyle>
          <a:p>
            <a:r>
              <a:rPr lang="en-GB"/>
              <a:t>SCHOOL OF - to apply in all slides at the same time edit in Insert &gt; Header &amp; Footer</a:t>
            </a:r>
            <a:endParaRPr lang="en-GB" dirty="0"/>
          </a:p>
        </p:txBody>
      </p:sp>
      <p:pic>
        <p:nvPicPr>
          <p:cNvPr id="13" name="Graphic 10">
            <a:extLst>
              <a:ext uri="{FF2B5EF4-FFF2-40B4-BE49-F238E27FC236}">
                <a16:creationId xmlns:a16="http://schemas.microsoft.com/office/drawing/2014/main" id="{C1E0CC92-FEF5-415B-8C2E-E06D36250742}"/>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10680" r="5495" b="15282"/>
          <a:stretch/>
        </p:blipFill>
        <p:spPr>
          <a:xfrm>
            <a:off x="2662227" y="0"/>
            <a:ext cx="8753856" cy="6858000"/>
          </a:xfrm>
          <a:prstGeom prst="rect">
            <a:avLst/>
          </a:prstGeom>
        </p:spPr>
      </p:pic>
    </p:spTree>
    <p:extLst>
      <p:ext uri="{BB962C8B-B14F-4D97-AF65-F5344CB8AC3E}">
        <p14:creationId xmlns:p14="http://schemas.microsoft.com/office/powerpoint/2010/main" val="459908209"/>
      </p:ext>
    </p:extLst>
  </p:cSld>
  <p:clrMapOvr>
    <a:masterClrMapping/>
  </p:clrMapOvr>
  <p:extLst>
    <p:ext uri="{DCECCB84-F9BA-43D5-87BE-67443E8EF086}">
      <p15:sldGuideLst xmlns:p15="http://schemas.microsoft.com/office/powerpoint/2012/main">
        <p15:guide id="1" pos="362">
          <p15:clr>
            <a:srgbClr val="FBAE40"/>
          </p15:clr>
        </p15:guide>
        <p15:guide id="2" orient="horz" pos="2550">
          <p15:clr>
            <a:srgbClr val="FBAE40"/>
          </p15:clr>
        </p15:guide>
        <p15:guide id="3" orient="horz" pos="991">
          <p15:clr>
            <a:srgbClr val="FBAE40"/>
          </p15:clr>
        </p15:guide>
        <p15:guide id="4" orient="horz" pos="584">
          <p15:clr>
            <a:srgbClr val="FBAE40"/>
          </p15:clr>
        </p15:guide>
        <p15:guide id="5" pos="468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Proxima Nova Rg" panose="02000506030000020004" pitchFamily="50" charset="0"/>
                <a:ea typeface="Proxima Nova Rg" panose="02000506030000020004" pitchFamily="50" charset="0"/>
                <a:cs typeface="Proxima Nova Rg" panose="02000506030000020004" pitchFamily="50" charset="0"/>
              </a:defRPr>
            </a:lvl1pPr>
          </a:lstStyle>
          <a:p>
            <a:fld id="{C764DE79-268F-4C1A-8933-263129D2AF90}" type="datetimeFigureOut">
              <a:rPr lang="en-US" smtClean="0"/>
              <a:pPr/>
              <a:t>4/17/22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Proxima Nova Rg" panose="02000506030000020004" pitchFamily="50" charset="0"/>
                <a:ea typeface="Proxima Nova Rg" panose="02000506030000020004" pitchFamily="50" charset="0"/>
                <a:cs typeface="Proxima Nova Rg" panose="02000506030000020004" pitchFamily="50" charset="0"/>
              </a:defRPr>
            </a:lvl1pPr>
          </a:lstStyle>
          <a:p>
            <a:r>
              <a:rPr lang="en-GB"/>
              <a:t>SCHOOL OF - to apply in all slides at the same time edit in Insert &gt; Header &amp; Footer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Proxima Nova Rg" panose="02000506030000020004" pitchFamily="50" charset="0"/>
                <a:ea typeface="Proxima Nova Rg" panose="02000506030000020004" pitchFamily="50" charset="0"/>
                <a:cs typeface="Proxima Nova Rg" panose="02000506030000020004" pitchFamily="50"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38335016"/>
      </p:ext>
    </p:extLst>
  </p:cSld>
  <p:clrMap bg1="lt1" tx1="dk1" bg2="lt2" tx2="dk2" accent1="accent1" accent2="accent2" accent3="accent3" accent4="accent4" accent5="accent5" accent6="accent6" hlink="hlink" folHlink="folHlink"/>
  <p:sldLayoutIdLst>
    <p:sldLayoutId id="2147483707" r:id="rId1"/>
    <p:sldLayoutId id="2147483765" r:id="rId2"/>
    <p:sldLayoutId id="2147483708" r:id="rId3"/>
    <p:sldLayoutId id="2147483669" r:id="rId4"/>
    <p:sldLayoutId id="2147483697" r:id="rId5"/>
    <p:sldLayoutId id="2147483763" r:id="rId6"/>
  </p:sldLayoutIdLst>
  <p:hf hdr="0" dt="0"/>
  <p:txStyles>
    <p:titleStyle>
      <a:lvl1pPr algn="l" defTabSz="914400" rtl="0" eaLnBrk="1" latinLnBrk="0" hangingPunct="1">
        <a:lnSpc>
          <a:spcPct val="90000"/>
        </a:lnSpc>
        <a:spcBef>
          <a:spcPct val="0"/>
        </a:spcBef>
        <a:buNone/>
        <a:defRPr sz="4400" b="1" kern="1200">
          <a:solidFill>
            <a:srgbClr val="006241"/>
          </a:solidFill>
          <a:latin typeface="Proxima Nova Rg" panose="02000506030000020004" pitchFamily="50" charset="0"/>
          <a:ea typeface="Proxima Nova Rg" panose="02000506030000020004" pitchFamily="50" charset="0"/>
          <a:cs typeface="Proxima Nova Rg" panose="02000506030000020004" pitchFamily="50" charset="0"/>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Proxima Nova Rg" panose="02000506030000020004" pitchFamily="50" charset="0"/>
          <a:ea typeface="Proxima Nova Rg" panose="02000506030000020004" pitchFamily="50" charset="0"/>
          <a:cs typeface="Proxima Nova Rg" panose="02000506030000020004" pitchFamily="50" charset="0"/>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Proxima Nova Rg" panose="02000506030000020004" pitchFamily="50" charset="0"/>
          <a:ea typeface="Proxima Nova Rg" panose="02000506030000020004" pitchFamily="50" charset="0"/>
          <a:cs typeface="Proxima Nova Rg" panose="02000506030000020004" pitchFamily="50" charset="0"/>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Proxima Nova Rg" panose="02000506030000020004" pitchFamily="50" charset="0"/>
          <a:ea typeface="Proxima Nova Rg" panose="02000506030000020004" pitchFamily="50" charset="0"/>
          <a:cs typeface="Proxima Nova Rg" panose="02000506030000020004" pitchFamily="50" charset="0"/>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Proxima Nova Rg" panose="02000506030000020004" pitchFamily="50" charset="0"/>
          <a:ea typeface="Proxima Nova Rg" panose="02000506030000020004" pitchFamily="50" charset="0"/>
          <a:cs typeface="Proxima Nova Rg" panose="02000506030000020004" pitchFamily="50" charset="0"/>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Proxima Nova Rg" panose="02000506030000020004" pitchFamily="50" charset="0"/>
          <a:ea typeface="Proxima Nova Rg" panose="02000506030000020004" pitchFamily="50" charset="0"/>
          <a:cs typeface="Proxima Nova Rg" panose="02000506030000020004"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iabhishekofficial/mobile-price-classificatio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chor="t">
            <a:normAutofit/>
          </a:bodyPr>
          <a:lstStyle/>
          <a:p>
            <a:r>
              <a:rPr lang="en-US" dirty="0">
                <a:latin typeface="+mj-lt"/>
              </a:rPr>
              <a:t>Professor: Dr. Zhang</a:t>
            </a:r>
          </a:p>
          <a:p>
            <a:r>
              <a:rPr lang="en-US" dirty="0">
                <a:latin typeface="+mj-lt"/>
              </a:rPr>
              <a:t>By: </a:t>
            </a:r>
            <a:r>
              <a:rPr lang="en-US" dirty="0" err="1">
                <a:latin typeface="+mj-lt"/>
              </a:rPr>
              <a:t>Quinglu</a:t>
            </a:r>
            <a:r>
              <a:rPr lang="en-US" dirty="0">
                <a:latin typeface="+mj-lt"/>
              </a:rPr>
              <a:t> Ren, Neha Moolchandani, Angus Wong, and Kelvin Yi </a:t>
            </a:r>
          </a:p>
          <a:p>
            <a:endParaRPr lang="en-US" dirty="0"/>
          </a:p>
          <a:p>
            <a:endParaRPr lang="en-US" dirty="0">
              <a:latin typeface="+mj-lt"/>
            </a:endParaRPr>
          </a:p>
        </p:txBody>
      </p:sp>
      <p:sp>
        <p:nvSpPr>
          <p:cNvPr id="3" name="Title 2"/>
          <p:cNvSpPr>
            <a:spLocks noGrp="1"/>
          </p:cNvSpPr>
          <p:nvPr>
            <p:ph type="ctrTitle"/>
          </p:nvPr>
        </p:nvSpPr>
        <p:spPr>
          <a:xfrm>
            <a:off x="762000" y="2526131"/>
            <a:ext cx="8991600" cy="1715669"/>
          </a:xfrm>
        </p:spPr>
        <p:txBody>
          <a:bodyPr>
            <a:noAutofit/>
          </a:bodyPr>
          <a:lstStyle/>
          <a:p>
            <a:pPr>
              <a:lnSpc>
                <a:spcPts val="6000"/>
              </a:lnSpc>
            </a:pPr>
            <a:r>
              <a:rPr lang="en-GB" dirty="0">
                <a:solidFill>
                  <a:schemeClr val="accent3"/>
                </a:solidFill>
                <a:latin typeface="+mj-lt"/>
              </a:rPr>
              <a:t>Data Mining</a:t>
            </a:r>
            <a:br>
              <a:rPr lang="en-GB" dirty="0">
                <a:solidFill>
                  <a:schemeClr val="accent6"/>
                </a:solidFill>
                <a:latin typeface="+mj-lt"/>
              </a:rPr>
            </a:br>
            <a:r>
              <a:rPr lang="en-GB" dirty="0">
                <a:latin typeface="+mj-lt"/>
              </a:rPr>
              <a:t>Mobile Classification</a:t>
            </a:r>
          </a:p>
        </p:txBody>
      </p:sp>
    </p:spTree>
    <p:extLst>
      <p:ext uri="{BB962C8B-B14F-4D97-AF65-F5344CB8AC3E}">
        <p14:creationId xmlns:p14="http://schemas.microsoft.com/office/powerpoint/2010/main" val="122366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Unsupervised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10</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K-Means ++ </a:t>
            </a:r>
          </a:p>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60130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Unsupervised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11</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DBSCAN</a:t>
            </a:r>
          </a:p>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90355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Unsupervised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12</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Optics</a:t>
            </a:r>
          </a:p>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83405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13</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Motivation</a:t>
            </a:r>
          </a:p>
          <a:p>
            <a:pPr marL="457200" indent="-457200">
              <a:buFont typeface="+mj-lt"/>
              <a:buAutoNum type="arabicPeriod"/>
            </a:pPr>
            <a:r>
              <a:rPr lang="en-US" dirty="0"/>
              <a:t>Introduction</a:t>
            </a:r>
          </a:p>
          <a:p>
            <a:pPr marL="457200" indent="-457200">
              <a:buFont typeface="+mj-lt"/>
              <a:buAutoNum type="arabicPeriod"/>
            </a:pPr>
            <a:r>
              <a:rPr lang="en-US" dirty="0"/>
              <a:t>Dataset</a:t>
            </a:r>
          </a:p>
          <a:p>
            <a:pPr marL="457200" indent="-457200">
              <a:buFont typeface="+mj-lt"/>
              <a:buAutoNum type="arabicPeriod"/>
            </a:pPr>
            <a:r>
              <a:rPr lang="en-US" dirty="0"/>
              <a:t>Unsupervised Learning Clustering </a:t>
            </a:r>
          </a:p>
          <a:p>
            <a:pPr marL="457200" indent="-457200">
              <a:buFont typeface="+mj-lt"/>
              <a:buAutoNum type="arabicPeriod"/>
            </a:pPr>
            <a:r>
              <a:rPr lang="en-US" dirty="0"/>
              <a:t>Supervised Learning Clustering </a:t>
            </a:r>
          </a:p>
          <a:p>
            <a:pPr marL="457200" indent="-457200">
              <a:buFont typeface="+mj-lt"/>
              <a:buAutoNum type="arabicPeriod"/>
            </a:pPr>
            <a:r>
              <a:rPr lang="en-US" dirty="0"/>
              <a:t>Findings</a:t>
            </a:r>
          </a:p>
          <a:p>
            <a:pPr marL="457200" indent="-457200">
              <a:buFont typeface="+mj-lt"/>
              <a:buAutoNum type="arabicPeriod"/>
            </a:pPr>
            <a:r>
              <a:rPr lang="en-US" dirty="0"/>
              <a:t>Limitations </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
        <p:nvSpPr>
          <p:cNvPr id="7" name="Right Arrow 6">
            <a:extLst>
              <a:ext uri="{FF2B5EF4-FFF2-40B4-BE49-F238E27FC236}">
                <a16:creationId xmlns:a16="http://schemas.microsoft.com/office/drawing/2014/main" id="{57B2B162-F843-CDB6-B689-C12F69BFDC93}"/>
              </a:ext>
            </a:extLst>
          </p:cNvPr>
          <p:cNvSpPr/>
          <p:nvPr/>
        </p:nvSpPr>
        <p:spPr>
          <a:xfrm rot="10800000">
            <a:off x="6140142" y="3536157"/>
            <a:ext cx="10341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23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14</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Decision Tree</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41743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15</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KNN</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65639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16</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SVM</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36794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17</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Logistic Regression</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338810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18</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Motivation</a:t>
            </a:r>
          </a:p>
          <a:p>
            <a:pPr marL="457200" indent="-457200">
              <a:buFont typeface="+mj-lt"/>
              <a:buAutoNum type="arabicPeriod"/>
            </a:pPr>
            <a:r>
              <a:rPr lang="en-US" dirty="0"/>
              <a:t>Introduction</a:t>
            </a:r>
          </a:p>
          <a:p>
            <a:pPr marL="457200" indent="-457200">
              <a:buFont typeface="+mj-lt"/>
              <a:buAutoNum type="arabicPeriod"/>
            </a:pPr>
            <a:r>
              <a:rPr lang="en-US" dirty="0"/>
              <a:t>Dataset</a:t>
            </a:r>
          </a:p>
          <a:p>
            <a:pPr marL="457200" indent="-457200">
              <a:buFont typeface="+mj-lt"/>
              <a:buAutoNum type="arabicPeriod"/>
            </a:pPr>
            <a:r>
              <a:rPr lang="en-US" dirty="0"/>
              <a:t>Unsupervised Learning Clustering </a:t>
            </a:r>
          </a:p>
          <a:p>
            <a:pPr marL="457200" indent="-457200">
              <a:buFont typeface="+mj-lt"/>
              <a:buAutoNum type="arabicPeriod"/>
            </a:pPr>
            <a:r>
              <a:rPr lang="en-US" dirty="0"/>
              <a:t>Supervised Learning Clustering </a:t>
            </a:r>
          </a:p>
          <a:p>
            <a:pPr marL="457200" indent="-457200">
              <a:buFont typeface="+mj-lt"/>
              <a:buAutoNum type="arabicPeriod"/>
            </a:pPr>
            <a:r>
              <a:rPr lang="en-US" dirty="0"/>
              <a:t>Findings</a:t>
            </a:r>
          </a:p>
          <a:p>
            <a:pPr marL="457200" indent="-457200">
              <a:buFont typeface="+mj-lt"/>
              <a:buAutoNum type="arabicPeriod"/>
            </a:pPr>
            <a:r>
              <a:rPr lang="en-US" dirty="0"/>
              <a:t>Limitations </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
        <p:nvSpPr>
          <p:cNvPr id="7" name="Right Arrow 6">
            <a:extLst>
              <a:ext uri="{FF2B5EF4-FFF2-40B4-BE49-F238E27FC236}">
                <a16:creationId xmlns:a16="http://schemas.microsoft.com/office/drawing/2014/main" id="{57B2B162-F843-CDB6-B689-C12F69BFDC93}"/>
              </a:ext>
            </a:extLst>
          </p:cNvPr>
          <p:cNvSpPr/>
          <p:nvPr/>
        </p:nvSpPr>
        <p:spPr>
          <a:xfrm rot="10800000">
            <a:off x="3041342" y="4120357"/>
            <a:ext cx="10341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898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Findings</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19</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268212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2</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Motivation</a:t>
            </a:r>
          </a:p>
          <a:p>
            <a:pPr marL="457200" indent="-457200">
              <a:buFont typeface="+mj-lt"/>
              <a:buAutoNum type="arabicPeriod"/>
            </a:pPr>
            <a:r>
              <a:rPr lang="en-US" dirty="0"/>
              <a:t>Introduction</a:t>
            </a:r>
          </a:p>
          <a:p>
            <a:pPr marL="457200" indent="-457200">
              <a:buFont typeface="+mj-lt"/>
              <a:buAutoNum type="arabicPeriod"/>
            </a:pPr>
            <a:r>
              <a:rPr lang="en-US" dirty="0"/>
              <a:t>Dataset</a:t>
            </a:r>
          </a:p>
          <a:p>
            <a:pPr marL="457200" indent="-457200">
              <a:buFont typeface="+mj-lt"/>
              <a:buAutoNum type="arabicPeriod"/>
            </a:pPr>
            <a:r>
              <a:rPr lang="en-US" dirty="0"/>
              <a:t>Unsupervised Learning Clustering </a:t>
            </a:r>
          </a:p>
          <a:p>
            <a:pPr marL="457200" indent="-457200">
              <a:buFont typeface="+mj-lt"/>
              <a:buAutoNum type="arabicPeriod"/>
            </a:pPr>
            <a:r>
              <a:rPr lang="en-US" dirty="0"/>
              <a:t>Supervised Learning Clustering </a:t>
            </a:r>
          </a:p>
          <a:p>
            <a:pPr marL="457200" indent="-457200">
              <a:buFont typeface="+mj-lt"/>
              <a:buAutoNum type="arabicPeriod"/>
            </a:pPr>
            <a:r>
              <a:rPr lang="en-US" dirty="0"/>
              <a:t>Findings</a:t>
            </a:r>
          </a:p>
          <a:p>
            <a:pPr marL="457200" indent="-457200">
              <a:buFont typeface="+mj-lt"/>
              <a:buAutoNum type="arabicPeriod"/>
            </a:pPr>
            <a:r>
              <a:rPr lang="en-US" dirty="0"/>
              <a:t>Limitations </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040354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20</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Motivation</a:t>
            </a:r>
          </a:p>
          <a:p>
            <a:pPr marL="457200" indent="-457200">
              <a:buFont typeface="+mj-lt"/>
              <a:buAutoNum type="arabicPeriod"/>
            </a:pPr>
            <a:r>
              <a:rPr lang="en-US" dirty="0"/>
              <a:t>Introduction</a:t>
            </a:r>
          </a:p>
          <a:p>
            <a:pPr marL="457200" indent="-457200">
              <a:buFont typeface="+mj-lt"/>
              <a:buAutoNum type="arabicPeriod"/>
            </a:pPr>
            <a:r>
              <a:rPr lang="en-US" dirty="0"/>
              <a:t>Dataset</a:t>
            </a:r>
          </a:p>
          <a:p>
            <a:pPr marL="457200" indent="-457200">
              <a:buFont typeface="+mj-lt"/>
              <a:buAutoNum type="arabicPeriod"/>
            </a:pPr>
            <a:r>
              <a:rPr lang="en-US" dirty="0"/>
              <a:t>Unsupervised Learning Clustering </a:t>
            </a:r>
          </a:p>
          <a:p>
            <a:pPr marL="457200" indent="-457200">
              <a:buFont typeface="+mj-lt"/>
              <a:buAutoNum type="arabicPeriod"/>
            </a:pPr>
            <a:r>
              <a:rPr lang="en-US" dirty="0"/>
              <a:t>Supervised Learning Clustering </a:t>
            </a:r>
          </a:p>
          <a:p>
            <a:pPr marL="457200" indent="-457200">
              <a:buFont typeface="+mj-lt"/>
              <a:buAutoNum type="arabicPeriod"/>
            </a:pPr>
            <a:r>
              <a:rPr lang="en-US" dirty="0"/>
              <a:t>Findings</a:t>
            </a:r>
          </a:p>
          <a:p>
            <a:pPr marL="457200" indent="-457200">
              <a:buFont typeface="+mj-lt"/>
              <a:buAutoNum type="arabicPeriod"/>
            </a:pPr>
            <a:r>
              <a:rPr lang="en-US" dirty="0"/>
              <a:t>Limitations </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
        <p:nvSpPr>
          <p:cNvPr id="7" name="Right Arrow 6">
            <a:extLst>
              <a:ext uri="{FF2B5EF4-FFF2-40B4-BE49-F238E27FC236}">
                <a16:creationId xmlns:a16="http://schemas.microsoft.com/office/drawing/2014/main" id="{57B2B162-F843-CDB6-B689-C12F69BFDC93}"/>
              </a:ext>
            </a:extLst>
          </p:cNvPr>
          <p:cNvSpPr/>
          <p:nvPr/>
        </p:nvSpPr>
        <p:spPr>
          <a:xfrm rot="10800000">
            <a:off x="3117542" y="4475957"/>
            <a:ext cx="10341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26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Limitations</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21</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2539326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95F6-C016-AF48-8C5C-990AB9393BB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32973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3</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normAutofit/>
          </a:bodyPr>
          <a:lstStyle/>
          <a:p>
            <a:pPr marL="0" indent="0">
              <a:buNone/>
            </a:pPr>
            <a:r>
              <a:rPr lang="en-US" dirty="0"/>
              <a:t>Want to start a mobile company giving competition to big companies like Apple, Samsung, </a:t>
            </a:r>
            <a:r>
              <a:rPr lang="en-US" dirty="0" err="1"/>
              <a:t>etc</a:t>
            </a:r>
            <a:r>
              <a:rPr lang="en-US" dirty="0"/>
              <a:t>…</a:t>
            </a:r>
          </a:p>
          <a:p>
            <a:pPr marL="0" indent="0">
              <a:buNone/>
            </a:pPr>
            <a:r>
              <a:rPr lang="en-US" dirty="0"/>
              <a:t>Need to know the estimated price given a variety of classifications (RAM, Internal Memory, </a:t>
            </a:r>
            <a:r>
              <a:rPr lang="en-US" dirty="0" err="1"/>
              <a:t>etc</a:t>
            </a:r>
            <a:r>
              <a:rPr lang="en-US" dirty="0"/>
              <a:t>)  that make up his phone. </a:t>
            </a:r>
          </a:p>
          <a:p>
            <a:pPr marL="0" indent="0">
              <a:buNone/>
            </a:pPr>
            <a:r>
              <a:rPr lang="en-US" dirty="0"/>
              <a:t>Collect sales data of various company phones and use it to create this new company phone price</a:t>
            </a:r>
          </a:p>
          <a:p>
            <a:pPr marL="0" indent="0">
              <a:buNone/>
            </a:pPr>
            <a:endParaRPr lang="en-US" dirty="0"/>
          </a:p>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3907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4</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normAutofit/>
          </a:bodyPr>
          <a:lstStyle/>
          <a:p>
            <a:pPr marL="457200" indent="-457200">
              <a:buFont typeface="+mj-lt"/>
              <a:buAutoNum type="arabicPeriod"/>
            </a:pPr>
            <a:r>
              <a:rPr lang="en-US" sz="3200" dirty="0"/>
              <a:t>Motivation</a:t>
            </a:r>
          </a:p>
          <a:p>
            <a:pPr marL="457200" indent="-457200">
              <a:buFont typeface="+mj-lt"/>
              <a:buAutoNum type="arabicPeriod"/>
            </a:pPr>
            <a:r>
              <a:rPr lang="en-US" sz="3200" dirty="0"/>
              <a:t>Dataset</a:t>
            </a:r>
          </a:p>
          <a:p>
            <a:pPr marL="457200" indent="-457200">
              <a:buFont typeface="+mj-lt"/>
              <a:buAutoNum type="arabicPeriod"/>
            </a:pPr>
            <a:r>
              <a:rPr lang="en-US" sz="3200" dirty="0"/>
              <a:t>Unsupervised Learning Clustering </a:t>
            </a:r>
          </a:p>
          <a:p>
            <a:pPr marL="457200" indent="-457200">
              <a:buFont typeface="+mj-lt"/>
              <a:buAutoNum type="arabicPeriod"/>
            </a:pPr>
            <a:r>
              <a:rPr lang="en-US" sz="3200" dirty="0"/>
              <a:t>Supervised Learning Clustering </a:t>
            </a:r>
          </a:p>
          <a:p>
            <a:pPr marL="457200" indent="-457200">
              <a:buFont typeface="+mj-lt"/>
              <a:buAutoNum type="arabicPeriod"/>
            </a:pPr>
            <a:r>
              <a:rPr lang="en-US" sz="3200" dirty="0"/>
              <a:t>Findings</a:t>
            </a:r>
          </a:p>
          <a:p>
            <a:pPr marL="457200" indent="-457200">
              <a:buFont typeface="+mj-lt"/>
              <a:buAutoNum type="arabicPeriod"/>
            </a:pPr>
            <a:r>
              <a:rPr lang="en-US" sz="3200" dirty="0"/>
              <a:t>Limitations </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
        <p:nvSpPr>
          <p:cNvPr id="3" name="Right Arrow 2">
            <a:extLst>
              <a:ext uri="{FF2B5EF4-FFF2-40B4-BE49-F238E27FC236}">
                <a16:creationId xmlns:a16="http://schemas.microsoft.com/office/drawing/2014/main" id="{2BFE1E99-4451-6D19-897B-58F66A3D9A10}"/>
              </a:ext>
            </a:extLst>
          </p:cNvPr>
          <p:cNvSpPr/>
          <p:nvPr/>
        </p:nvSpPr>
        <p:spPr>
          <a:xfrm rot="10800000">
            <a:off x="2921000" y="2209800"/>
            <a:ext cx="10341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13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Dataset</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5</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0" indent="0">
              <a:buNone/>
            </a:pPr>
            <a:r>
              <a:rPr lang="en-US" dirty="0"/>
              <a:t>Dataset is from Kaggle:</a:t>
            </a:r>
          </a:p>
          <a:p>
            <a:pPr marL="0" indent="0">
              <a:buNone/>
            </a:pPr>
            <a:r>
              <a:rPr lang="en-US" dirty="0">
                <a:hlinkClick r:id="rId2"/>
              </a:rPr>
              <a:t>https://www.kaggle.com/datasets/iabhishekofficial/mobile-price-classification</a:t>
            </a:r>
            <a:endParaRPr lang="en-US" dirty="0"/>
          </a:p>
          <a:p>
            <a:pPr marL="0" indent="0">
              <a:buNone/>
            </a:pPr>
            <a:endParaRPr lang="en-US" dirty="0"/>
          </a:p>
          <a:p>
            <a:pPr marL="0" indent="0">
              <a:buNone/>
            </a:pPr>
            <a:r>
              <a:rPr lang="en-US" dirty="0"/>
              <a:t>Has 2,000 trials with 21 different classifications</a:t>
            </a:r>
          </a:p>
          <a:p>
            <a:pPr marL="0" indent="0">
              <a:buNone/>
            </a:pPr>
            <a:r>
              <a:rPr lang="en-US" dirty="0"/>
              <a:t>Battery Power, Clock Speed, Front Camera, 4g, Internal Memory, Mobile Depth, Number of Cores Proc, Primary Camera, Pixel Resolution, Pixel Width, RAM, Screen Height, Screen Width, Talk Time, 3g, Touch Screen, </a:t>
            </a:r>
            <a:r>
              <a:rPr lang="en-US" dirty="0" err="1"/>
              <a:t>Wifi</a:t>
            </a: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28277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6</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Motivation</a:t>
            </a:r>
          </a:p>
          <a:p>
            <a:pPr marL="457200" indent="-457200">
              <a:buFont typeface="+mj-lt"/>
              <a:buAutoNum type="arabicPeriod"/>
            </a:pPr>
            <a:r>
              <a:rPr lang="en-US" dirty="0"/>
              <a:t>Introduction</a:t>
            </a:r>
          </a:p>
          <a:p>
            <a:pPr marL="457200" indent="-457200">
              <a:buFont typeface="+mj-lt"/>
              <a:buAutoNum type="arabicPeriod"/>
            </a:pPr>
            <a:r>
              <a:rPr lang="en-US" dirty="0"/>
              <a:t>Dataset</a:t>
            </a:r>
          </a:p>
          <a:p>
            <a:pPr marL="457200" indent="-457200">
              <a:buFont typeface="+mj-lt"/>
              <a:buAutoNum type="arabicPeriod"/>
            </a:pPr>
            <a:r>
              <a:rPr lang="en-US" dirty="0"/>
              <a:t>Unsupervised Learning Clustering </a:t>
            </a:r>
          </a:p>
          <a:p>
            <a:pPr marL="457200" indent="-457200">
              <a:buFont typeface="+mj-lt"/>
              <a:buAutoNum type="arabicPeriod"/>
            </a:pPr>
            <a:r>
              <a:rPr lang="en-US" dirty="0"/>
              <a:t>Supervised Learning Clustering </a:t>
            </a:r>
          </a:p>
          <a:p>
            <a:pPr marL="457200" indent="-457200">
              <a:buFont typeface="+mj-lt"/>
              <a:buAutoNum type="arabicPeriod"/>
            </a:pPr>
            <a:r>
              <a:rPr lang="en-US" dirty="0"/>
              <a:t>Findings</a:t>
            </a:r>
          </a:p>
          <a:p>
            <a:pPr marL="457200" indent="-457200">
              <a:buFont typeface="+mj-lt"/>
              <a:buAutoNum type="arabicPeriod"/>
            </a:pPr>
            <a:r>
              <a:rPr lang="en-US" dirty="0"/>
              <a:t>Limitations </a:t>
            </a:r>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
        <p:nvSpPr>
          <p:cNvPr id="7" name="Right Arrow 6">
            <a:extLst>
              <a:ext uri="{FF2B5EF4-FFF2-40B4-BE49-F238E27FC236}">
                <a16:creationId xmlns:a16="http://schemas.microsoft.com/office/drawing/2014/main" id="{57B2B162-F843-CDB6-B689-C12F69BFDC93}"/>
              </a:ext>
            </a:extLst>
          </p:cNvPr>
          <p:cNvSpPr/>
          <p:nvPr/>
        </p:nvSpPr>
        <p:spPr>
          <a:xfrm rot="10800000">
            <a:off x="6140142" y="3149600"/>
            <a:ext cx="10341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61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Unsupervised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7</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normAutofit fontScale="92500" lnSpcReduction="10000"/>
          </a:bodyPr>
          <a:lstStyle/>
          <a:p>
            <a:pPr marL="457200" indent="-457200">
              <a:buFont typeface="+mj-lt"/>
              <a:buAutoNum type="arabicPeriod"/>
            </a:pPr>
            <a:r>
              <a:rPr lang="en-US" dirty="0"/>
              <a:t>Single Link </a:t>
            </a:r>
          </a:p>
          <a:p>
            <a:pPr marL="457200" indent="-457200">
              <a:buFont typeface="+mj-lt"/>
              <a:buAutoNum type="arabicPeriod"/>
            </a:pPr>
            <a:r>
              <a:rPr lang="en-US" dirty="0"/>
              <a:t>Complete Link</a:t>
            </a:r>
          </a:p>
          <a:p>
            <a:pPr marL="457200" indent="-457200">
              <a:buFont typeface="+mj-lt"/>
              <a:buAutoNum type="arabicPeriod"/>
            </a:pPr>
            <a:r>
              <a:rPr lang="en-US" dirty="0"/>
              <a:t>K-Means ++ </a:t>
            </a:r>
          </a:p>
          <a:p>
            <a:pPr marL="457200" indent="-457200">
              <a:buFont typeface="+mj-lt"/>
              <a:buAutoNum type="arabicPeriod"/>
            </a:pPr>
            <a:r>
              <a:rPr lang="en-US" dirty="0"/>
              <a:t>DBSCAN </a:t>
            </a:r>
          </a:p>
          <a:p>
            <a:pPr marL="457200" indent="-457200">
              <a:buFont typeface="+mj-lt"/>
              <a:buAutoNum type="arabicPeriod"/>
            </a:pPr>
            <a:r>
              <a:rPr lang="en-US" dirty="0"/>
              <a:t>Optics</a:t>
            </a:r>
          </a:p>
          <a:p>
            <a:pPr marL="457200" indent="-457200">
              <a:buFont typeface="+mj-lt"/>
              <a:buAutoNum type="arabicPeriod"/>
            </a:pPr>
            <a:endParaRPr lang="en-US" dirty="0"/>
          </a:p>
          <a:p>
            <a:pPr marL="0" indent="0">
              <a:buNone/>
            </a:pPr>
            <a:r>
              <a:rPr lang="en-US" dirty="0"/>
              <a:t>Here,  we calculated the F1-score for models built up with unnormalized dataset, z-score normalized dataset and min-max normalized dataset. </a:t>
            </a:r>
          </a:p>
          <a:p>
            <a:pPr marL="0" indent="0">
              <a:buNone/>
            </a:pPr>
            <a:br>
              <a:rPr lang="en-US" dirty="0"/>
            </a:br>
            <a:endParaRPr lang="en-US" dirty="0"/>
          </a:p>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181222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Unsupervised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8</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Single Link </a:t>
            </a:r>
          </a:p>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23512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C6C-89F1-8484-4545-9B61D9ACE634}"/>
              </a:ext>
            </a:extLst>
          </p:cNvPr>
          <p:cNvSpPr>
            <a:spLocks noGrp="1"/>
          </p:cNvSpPr>
          <p:nvPr>
            <p:ph type="title"/>
          </p:nvPr>
        </p:nvSpPr>
        <p:spPr/>
        <p:txBody>
          <a:bodyPr/>
          <a:lstStyle/>
          <a:p>
            <a:r>
              <a:rPr lang="en-US" dirty="0"/>
              <a:t>Unsupervised Learning Clustering</a:t>
            </a:r>
          </a:p>
        </p:txBody>
      </p:sp>
      <p:sp>
        <p:nvSpPr>
          <p:cNvPr id="4" name="Slide Number Placeholder 3">
            <a:extLst>
              <a:ext uri="{FF2B5EF4-FFF2-40B4-BE49-F238E27FC236}">
                <a16:creationId xmlns:a16="http://schemas.microsoft.com/office/drawing/2014/main" id="{D3609AA5-DD35-CDFC-F55A-D91BC1CAE3F4}"/>
              </a:ext>
            </a:extLst>
          </p:cNvPr>
          <p:cNvSpPr>
            <a:spLocks noGrp="1"/>
          </p:cNvSpPr>
          <p:nvPr>
            <p:ph type="sldNum" sz="quarter" idx="4"/>
          </p:nvPr>
        </p:nvSpPr>
        <p:spPr/>
        <p:txBody>
          <a:bodyPr/>
          <a:lstStyle/>
          <a:p>
            <a:fld id="{54797FC3-DC33-DA47-95F6-F7EB925D69E8}" type="slidenum">
              <a:rPr lang="en-US" smtClean="0"/>
              <a:pPr/>
              <a:t>9</a:t>
            </a:fld>
            <a:endParaRPr lang="en-US" dirty="0"/>
          </a:p>
        </p:txBody>
      </p:sp>
      <p:sp>
        <p:nvSpPr>
          <p:cNvPr id="5" name="Content Placeholder 4">
            <a:extLst>
              <a:ext uri="{FF2B5EF4-FFF2-40B4-BE49-F238E27FC236}">
                <a16:creationId xmlns:a16="http://schemas.microsoft.com/office/drawing/2014/main" id="{FEEEF3A8-F619-44AD-8DE7-AE3C1960EB98}"/>
              </a:ext>
            </a:extLst>
          </p:cNvPr>
          <p:cNvSpPr>
            <a:spLocks noGrp="1"/>
          </p:cNvSpPr>
          <p:nvPr>
            <p:ph idx="13"/>
          </p:nvPr>
        </p:nvSpPr>
        <p:spPr>
          <a:xfrm>
            <a:off x="398326" y="1639888"/>
            <a:ext cx="7977347" cy="4351338"/>
          </a:xfrm>
        </p:spPr>
        <p:txBody>
          <a:bodyPr/>
          <a:lstStyle/>
          <a:p>
            <a:pPr marL="457200" indent="-457200">
              <a:buFont typeface="+mj-lt"/>
              <a:buAutoNum type="arabicPeriod"/>
            </a:pPr>
            <a:r>
              <a:rPr lang="en-US" dirty="0"/>
              <a:t>Complete Link</a:t>
            </a:r>
          </a:p>
          <a:p>
            <a:pPr marL="0" indent="0">
              <a:buNone/>
            </a:pPr>
            <a:endParaRPr lang="en-US" dirty="0"/>
          </a:p>
        </p:txBody>
      </p:sp>
      <p:sp>
        <p:nvSpPr>
          <p:cNvPr id="6" name="Footer Placeholder 5">
            <a:extLst>
              <a:ext uri="{FF2B5EF4-FFF2-40B4-BE49-F238E27FC236}">
                <a16:creationId xmlns:a16="http://schemas.microsoft.com/office/drawing/2014/main" id="{9BC99F01-7C52-DDEB-A43E-DD8F9E3C3AFE}"/>
              </a:ext>
            </a:extLst>
          </p:cNvPr>
          <p:cNvSpPr>
            <a:spLocks noGrp="1"/>
          </p:cNvSpPr>
          <p:nvPr>
            <p:ph type="ftr" sz="quarter" idx="14"/>
          </p:nvPr>
        </p:nvSpPr>
        <p:spPr/>
        <p:txBody>
          <a:bodyPr/>
          <a:lstStyle/>
          <a:p>
            <a:r>
              <a:rPr lang="en-GB"/>
              <a:t>SCHOOL OF - to apply in all slides at the same time edit in Insert &gt; Header &amp; Footer</a:t>
            </a:r>
          </a:p>
        </p:txBody>
      </p:sp>
    </p:spTree>
    <p:extLst>
      <p:ext uri="{BB962C8B-B14F-4D97-AF65-F5344CB8AC3E}">
        <p14:creationId xmlns:p14="http://schemas.microsoft.com/office/powerpoint/2010/main" val="2383930857"/>
      </p:ext>
    </p:extLst>
  </p:cSld>
  <p:clrMapOvr>
    <a:masterClrMapping/>
  </p:clrMapOvr>
</p:sld>
</file>

<file path=ppt/theme/theme1.xml><?xml version="1.0" encoding="utf-8"?>
<a:theme xmlns:a="http://schemas.openxmlformats.org/drawingml/2006/main" name="Office Theme">
  <a:themeElements>
    <a:clrScheme name="UAB">
      <a:dk1>
        <a:srgbClr val="000000"/>
      </a:dk1>
      <a:lt1>
        <a:srgbClr val="FFFFFF"/>
      </a:lt1>
      <a:dk2>
        <a:srgbClr val="44546A"/>
      </a:dk2>
      <a:lt2>
        <a:srgbClr val="E7E6E6"/>
      </a:lt2>
      <a:accent1>
        <a:srgbClr val="1E6B51"/>
      </a:accent1>
      <a:accent2>
        <a:srgbClr val="1F4027"/>
      </a:accent2>
      <a:accent3>
        <a:srgbClr val="80BC08"/>
      </a:accent3>
      <a:accent4>
        <a:srgbClr val="FFD300"/>
      </a:accent4>
      <a:accent5>
        <a:srgbClr val="AA9767"/>
      </a:accent5>
      <a:accent6>
        <a:srgbClr val="808285"/>
      </a:accent6>
      <a:hlink>
        <a:srgbClr val="0563C1"/>
      </a:hlink>
      <a:folHlink>
        <a:srgbClr val="954F72"/>
      </a:folHlink>
    </a:clrScheme>
    <a:fontScheme name="Personalizado 6">
      <a:majorFont>
        <a:latin typeface="Proxima Nova Rg"/>
        <a:ea typeface=""/>
        <a:cs typeface=""/>
      </a:majorFont>
      <a:minorFont>
        <a:latin typeface="Proxima Nova Rg"/>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PPT" id="{92EBF7A8-7D35-0E4B-93B8-05A42E4FF5E5}" vid="{1FEB0A3F-EA33-3F40-98E8-9CAA7DFB8B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721</Words>
  <Application>Microsoft Macintosh PowerPoint</Application>
  <PresentationFormat>On-screen Show (4:3)</PresentationFormat>
  <Paragraphs>131</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Arial</vt:lpstr>
      <vt:lpstr>Proxima Nova Rg</vt:lpstr>
      <vt:lpstr>Office Theme</vt:lpstr>
      <vt:lpstr>Data Mining Mobile Classification</vt:lpstr>
      <vt:lpstr>Table Of Contents</vt:lpstr>
      <vt:lpstr>Motivation</vt:lpstr>
      <vt:lpstr>Motivation</vt:lpstr>
      <vt:lpstr>Dataset</vt:lpstr>
      <vt:lpstr>Table of Contents</vt:lpstr>
      <vt:lpstr>Unsupervised Learning Clustering</vt:lpstr>
      <vt:lpstr>Unsupervised Learning Clustering</vt:lpstr>
      <vt:lpstr>Unsupervised Learning Clustering</vt:lpstr>
      <vt:lpstr>Unsupervised Learning Clustering</vt:lpstr>
      <vt:lpstr>Unsupervised Learning Clustering</vt:lpstr>
      <vt:lpstr>Unsupervised Learning Clustering</vt:lpstr>
      <vt:lpstr>Table of Contents</vt:lpstr>
      <vt:lpstr>Supervised Learning Clustering</vt:lpstr>
      <vt:lpstr>Supervised Learning Clustering</vt:lpstr>
      <vt:lpstr>Supervised Learning Clustering</vt:lpstr>
      <vt:lpstr>Supervised Learning Clustering</vt:lpstr>
      <vt:lpstr>Table of Contents</vt:lpstr>
      <vt:lpstr>Findings</vt:lpstr>
      <vt:lpstr>Table of Contents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New 2022 UAB Template</dc:title>
  <dc:creator>Moolchandani, Neha</dc:creator>
  <cp:lastModifiedBy>Moolchandani, Neha</cp:lastModifiedBy>
  <cp:revision>2</cp:revision>
  <cp:lastPrinted>2019-04-15T23:31:51Z</cp:lastPrinted>
  <dcterms:created xsi:type="dcterms:W3CDTF">2022-04-13T22:33:43Z</dcterms:created>
  <dcterms:modified xsi:type="dcterms:W3CDTF">2022-04-17T17:23:01Z</dcterms:modified>
</cp:coreProperties>
</file>