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57" r:id="rId3"/>
    <p:sldId id="259" r:id="rId4"/>
    <p:sldId id="261" r:id="rId5"/>
    <p:sldId id="258" r:id="rId6"/>
    <p:sldId id="260" r:id="rId7"/>
    <p:sldId id="276" r:id="rId8"/>
    <p:sldId id="263" r:id="rId9"/>
    <p:sldId id="277" r:id="rId10"/>
    <p:sldId id="279"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7640" autoAdjust="0"/>
  </p:normalViewPr>
  <p:slideViewPr>
    <p:cSldViewPr snapToGrid="0">
      <p:cViewPr varScale="1">
        <p:scale>
          <a:sx n="108" d="100"/>
          <a:sy n="108" d="100"/>
        </p:scale>
        <p:origin x="7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41EE2-5C14-4B65-A743-40EBC361C716}" type="doc">
      <dgm:prSet loTypeId="urn:microsoft.com/office/officeart/2005/8/layout/bProcess4" loCatId="process" qsTypeId="urn:microsoft.com/office/officeart/2005/8/quickstyle/simple2" qsCatId="simple" csTypeId="urn:microsoft.com/office/officeart/2005/8/colors/colorful1" csCatId="colorful" phldr="1"/>
      <dgm:spPr/>
      <dgm:t>
        <a:bodyPr/>
        <a:lstStyle/>
        <a:p>
          <a:endParaRPr lang="en-CA"/>
        </a:p>
      </dgm:t>
    </dgm:pt>
    <dgm:pt modelId="{34E981D1-F80D-416F-96A1-EB53D27D31C0}">
      <dgm:prSet phldrT="[Text]"/>
      <dgm:spPr/>
      <dgm:t>
        <a:bodyPr/>
        <a:lstStyle/>
        <a:p>
          <a:r>
            <a:rPr lang="en-US" dirty="0"/>
            <a:t>Brainstorm ideas</a:t>
          </a:r>
          <a:endParaRPr lang="en-CA" dirty="0"/>
        </a:p>
      </dgm:t>
    </dgm:pt>
    <dgm:pt modelId="{D3CC5232-76A0-4889-9BB0-B9F9D63C86C4}" type="parTrans" cxnId="{8702E584-9B4B-4726-9DF2-C08A1AA19902}">
      <dgm:prSet/>
      <dgm:spPr/>
      <dgm:t>
        <a:bodyPr/>
        <a:lstStyle/>
        <a:p>
          <a:endParaRPr lang="en-CA"/>
        </a:p>
      </dgm:t>
    </dgm:pt>
    <dgm:pt modelId="{4ED725CC-EFCA-43D3-A941-1B654FA791FA}" type="sibTrans" cxnId="{8702E584-9B4B-4726-9DF2-C08A1AA19902}">
      <dgm:prSet/>
      <dgm:spPr/>
      <dgm:t>
        <a:bodyPr/>
        <a:lstStyle/>
        <a:p>
          <a:endParaRPr lang="en-CA"/>
        </a:p>
      </dgm:t>
    </dgm:pt>
    <dgm:pt modelId="{17DC462F-E382-45B9-AB28-C2E126247CC9}">
      <dgm:prSet phldrT="[Text]"/>
      <dgm:spPr/>
      <dgm:t>
        <a:bodyPr/>
        <a:lstStyle/>
        <a:p>
          <a:r>
            <a:rPr lang="en-US" dirty="0"/>
            <a:t>Finalize investigation targets</a:t>
          </a:r>
          <a:endParaRPr lang="en-CA" dirty="0"/>
        </a:p>
      </dgm:t>
    </dgm:pt>
    <dgm:pt modelId="{2D98CFB2-69FC-442F-8981-48CB272691DE}" type="parTrans" cxnId="{61CEA436-352B-448F-BE01-00EA66F82C6D}">
      <dgm:prSet/>
      <dgm:spPr/>
      <dgm:t>
        <a:bodyPr/>
        <a:lstStyle/>
        <a:p>
          <a:endParaRPr lang="en-CA"/>
        </a:p>
      </dgm:t>
    </dgm:pt>
    <dgm:pt modelId="{820E4FE6-223E-4DC3-B335-C17C911E6CF4}" type="sibTrans" cxnId="{61CEA436-352B-448F-BE01-00EA66F82C6D}">
      <dgm:prSet/>
      <dgm:spPr/>
      <dgm:t>
        <a:bodyPr/>
        <a:lstStyle/>
        <a:p>
          <a:endParaRPr lang="en-CA"/>
        </a:p>
      </dgm:t>
    </dgm:pt>
    <dgm:pt modelId="{516B3ADD-3339-4083-AAA5-2194E59E05E3}">
      <dgm:prSet phldrT="[Text]"/>
      <dgm:spPr/>
      <dgm:t>
        <a:bodyPr/>
        <a:lstStyle/>
        <a:p>
          <a:r>
            <a:rPr lang="en-US" dirty="0"/>
            <a:t>Data collection</a:t>
          </a:r>
          <a:endParaRPr lang="en-CA" dirty="0"/>
        </a:p>
      </dgm:t>
    </dgm:pt>
    <dgm:pt modelId="{5712DA25-EB18-479A-965C-EA48B5153829}" type="parTrans" cxnId="{B22AE7E7-43E9-4CE3-A436-2A3F6BB3D4F5}">
      <dgm:prSet/>
      <dgm:spPr/>
      <dgm:t>
        <a:bodyPr/>
        <a:lstStyle/>
        <a:p>
          <a:endParaRPr lang="en-CA"/>
        </a:p>
      </dgm:t>
    </dgm:pt>
    <dgm:pt modelId="{601D4A9C-FEBE-481C-8EF0-452C1882D900}" type="sibTrans" cxnId="{B22AE7E7-43E9-4CE3-A436-2A3F6BB3D4F5}">
      <dgm:prSet/>
      <dgm:spPr/>
      <dgm:t>
        <a:bodyPr/>
        <a:lstStyle/>
        <a:p>
          <a:endParaRPr lang="en-CA"/>
        </a:p>
      </dgm:t>
    </dgm:pt>
    <dgm:pt modelId="{94320C24-6ABF-4C0C-B0ED-EB2460597589}">
      <dgm:prSet phldrT="[Text]"/>
      <dgm:spPr/>
      <dgm:t>
        <a:bodyPr/>
        <a:lstStyle/>
        <a:p>
          <a:r>
            <a:rPr lang="en-US" dirty="0"/>
            <a:t>Task allocation</a:t>
          </a:r>
          <a:endParaRPr lang="en-CA" dirty="0"/>
        </a:p>
      </dgm:t>
    </dgm:pt>
    <dgm:pt modelId="{D6110652-5477-4937-9B32-97A9EE672061}" type="parTrans" cxnId="{924A7E9F-6EEE-494C-8E5C-5AA50028CDE2}">
      <dgm:prSet/>
      <dgm:spPr/>
      <dgm:t>
        <a:bodyPr/>
        <a:lstStyle/>
        <a:p>
          <a:endParaRPr lang="en-CA"/>
        </a:p>
      </dgm:t>
    </dgm:pt>
    <dgm:pt modelId="{146D77CE-0DC1-4827-B3D3-FC94E8209EFB}" type="sibTrans" cxnId="{924A7E9F-6EEE-494C-8E5C-5AA50028CDE2}">
      <dgm:prSet/>
      <dgm:spPr/>
      <dgm:t>
        <a:bodyPr/>
        <a:lstStyle/>
        <a:p>
          <a:endParaRPr lang="en-CA"/>
        </a:p>
      </dgm:t>
    </dgm:pt>
    <dgm:pt modelId="{75CFB05E-E763-43CA-BEE5-B28614FBD6C7}">
      <dgm:prSet phldrT="[Text]"/>
      <dgm:spPr/>
      <dgm:t>
        <a:bodyPr/>
        <a:lstStyle/>
        <a:p>
          <a:r>
            <a:rPr lang="en-US" dirty="0"/>
            <a:t>Data</a:t>
          </a:r>
          <a:r>
            <a:rPr lang="en-US" baseline="0" dirty="0"/>
            <a:t> cleaning</a:t>
          </a:r>
          <a:endParaRPr lang="en-CA" dirty="0"/>
        </a:p>
      </dgm:t>
    </dgm:pt>
    <dgm:pt modelId="{9D646A05-986D-4DB5-8EB9-2CD1173C1C08}" type="parTrans" cxnId="{253F1188-F21F-40AE-92CB-F3D9F3653644}">
      <dgm:prSet/>
      <dgm:spPr/>
      <dgm:t>
        <a:bodyPr/>
        <a:lstStyle/>
        <a:p>
          <a:endParaRPr lang="en-CA"/>
        </a:p>
      </dgm:t>
    </dgm:pt>
    <dgm:pt modelId="{BC0387C9-B3C2-440E-8F0D-8759924BCA1B}" type="sibTrans" cxnId="{253F1188-F21F-40AE-92CB-F3D9F3653644}">
      <dgm:prSet/>
      <dgm:spPr/>
      <dgm:t>
        <a:bodyPr/>
        <a:lstStyle/>
        <a:p>
          <a:endParaRPr lang="en-CA"/>
        </a:p>
      </dgm:t>
    </dgm:pt>
    <dgm:pt modelId="{736C5C71-6ECF-48BC-9F5C-55B91DDE6167}">
      <dgm:prSet phldrT="[Text]"/>
      <dgm:spPr/>
      <dgm:t>
        <a:bodyPr/>
        <a:lstStyle/>
        <a:p>
          <a:r>
            <a:rPr lang="en-US" dirty="0"/>
            <a:t>Share and discuss observations</a:t>
          </a:r>
          <a:endParaRPr lang="en-CA" dirty="0"/>
        </a:p>
      </dgm:t>
    </dgm:pt>
    <dgm:pt modelId="{0F3F36D2-8EC6-4B25-97D2-F2AE35865B41}" type="parTrans" cxnId="{A70A85CB-C1CC-49AA-BC98-54F875631CD9}">
      <dgm:prSet/>
      <dgm:spPr/>
      <dgm:t>
        <a:bodyPr/>
        <a:lstStyle/>
        <a:p>
          <a:endParaRPr lang="en-CA"/>
        </a:p>
      </dgm:t>
    </dgm:pt>
    <dgm:pt modelId="{3E198E70-59FA-4658-A813-392B629B74B9}" type="sibTrans" cxnId="{A70A85CB-C1CC-49AA-BC98-54F875631CD9}">
      <dgm:prSet/>
      <dgm:spPr/>
      <dgm:t>
        <a:bodyPr/>
        <a:lstStyle/>
        <a:p>
          <a:endParaRPr lang="en-CA"/>
        </a:p>
      </dgm:t>
    </dgm:pt>
    <dgm:pt modelId="{58CC8DB1-7A17-4E3A-9FF4-9439F0A071D7}">
      <dgm:prSet phldrT="[Text]"/>
      <dgm:spPr/>
      <dgm:t>
        <a:bodyPr/>
        <a:lstStyle/>
        <a:p>
          <a:r>
            <a:rPr lang="en-US" dirty="0"/>
            <a:t>Consolidate contributions</a:t>
          </a:r>
          <a:endParaRPr lang="en-CA" dirty="0"/>
        </a:p>
      </dgm:t>
    </dgm:pt>
    <dgm:pt modelId="{ABDE487A-8FAE-44EC-89BC-8D948992F59B}" type="parTrans" cxnId="{1735DCEC-BA56-4338-BC7B-B5D85A58D737}">
      <dgm:prSet/>
      <dgm:spPr/>
      <dgm:t>
        <a:bodyPr/>
        <a:lstStyle/>
        <a:p>
          <a:endParaRPr lang="en-CA"/>
        </a:p>
      </dgm:t>
    </dgm:pt>
    <dgm:pt modelId="{1FC98FB2-A202-4A2F-AE96-CB89B70C617D}" type="sibTrans" cxnId="{1735DCEC-BA56-4338-BC7B-B5D85A58D737}">
      <dgm:prSet/>
      <dgm:spPr/>
      <dgm:t>
        <a:bodyPr/>
        <a:lstStyle/>
        <a:p>
          <a:endParaRPr lang="en-CA"/>
        </a:p>
      </dgm:t>
    </dgm:pt>
    <dgm:pt modelId="{527847B4-2DBB-4030-99B5-FBFDE156B57D}">
      <dgm:prSet phldrT="[Text]"/>
      <dgm:spPr/>
      <dgm:t>
        <a:bodyPr/>
        <a:lstStyle/>
        <a:p>
          <a:r>
            <a:rPr lang="en-US" dirty="0"/>
            <a:t>Acknowledge limitations</a:t>
          </a:r>
          <a:endParaRPr lang="en-CA" dirty="0"/>
        </a:p>
      </dgm:t>
    </dgm:pt>
    <dgm:pt modelId="{65AF33FA-D399-403A-B2A2-56BAD4D03418}" type="parTrans" cxnId="{9098D4EB-41EC-46C7-A871-F2EB102DEE3F}">
      <dgm:prSet/>
      <dgm:spPr/>
      <dgm:t>
        <a:bodyPr/>
        <a:lstStyle/>
        <a:p>
          <a:endParaRPr lang="en-CA"/>
        </a:p>
      </dgm:t>
    </dgm:pt>
    <dgm:pt modelId="{6C6862B6-693E-47A2-90A4-BC060CC1390D}" type="sibTrans" cxnId="{9098D4EB-41EC-46C7-A871-F2EB102DEE3F}">
      <dgm:prSet/>
      <dgm:spPr/>
      <dgm:t>
        <a:bodyPr/>
        <a:lstStyle/>
        <a:p>
          <a:endParaRPr lang="en-CA"/>
        </a:p>
      </dgm:t>
    </dgm:pt>
    <dgm:pt modelId="{555EAC0C-0F69-4FD2-8DFE-68F876081605}">
      <dgm:prSet phldrT="[Text]"/>
      <dgm:spPr/>
      <dgm:t>
        <a:bodyPr/>
        <a:lstStyle/>
        <a:p>
          <a:r>
            <a:rPr lang="en-US" dirty="0"/>
            <a:t>Storytelling</a:t>
          </a:r>
          <a:endParaRPr lang="en-CA" dirty="0"/>
        </a:p>
      </dgm:t>
    </dgm:pt>
    <dgm:pt modelId="{8A523C9A-1317-4644-9745-D9C38A1275BD}" type="parTrans" cxnId="{C067270B-10F9-4CE7-9D8E-4524E96C13D5}">
      <dgm:prSet/>
      <dgm:spPr/>
      <dgm:t>
        <a:bodyPr/>
        <a:lstStyle/>
        <a:p>
          <a:endParaRPr lang="en-CA"/>
        </a:p>
      </dgm:t>
    </dgm:pt>
    <dgm:pt modelId="{F38E058B-238D-4872-9311-354C5B5BDB3A}" type="sibTrans" cxnId="{C067270B-10F9-4CE7-9D8E-4524E96C13D5}">
      <dgm:prSet/>
      <dgm:spPr/>
      <dgm:t>
        <a:bodyPr/>
        <a:lstStyle/>
        <a:p>
          <a:endParaRPr lang="en-CA"/>
        </a:p>
      </dgm:t>
    </dgm:pt>
    <dgm:pt modelId="{86EFBB1F-D99C-4A09-83D5-B358B79BEF2E}" type="pres">
      <dgm:prSet presAssocID="{5B741EE2-5C14-4B65-A743-40EBC361C716}" presName="Name0" presStyleCnt="0">
        <dgm:presLayoutVars>
          <dgm:dir/>
          <dgm:resizeHandles/>
        </dgm:presLayoutVars>
      </dgm:prSet>
      <dgm:spPr/>
    </dgm:pt>
    <dgm:pt modelId="{E1D55A65-1B25-4C73-8547-40A5A0473400}" type="pres">
      <dgm:prSet presAssocID="{34E981D1-F80D-416F-96A1-EB53D27D31C0}" presName="compNode" presStyleCnt="0"/>
      <dgm:spPr/>
    </dgm:pt>
    <dgm:pt modelId="{F95DBB6E-0F56-4BD8-83AC-1CF3E698BEA7}" type="pres">
      <dgm:prSet presAssocID="{34E981D1-F80D-416F-96A1-EB53D27D31C0}" presName="dummyConnPt" presStyleCnt="0"/>
      <dgm:spPr/>
    </dgm:pt>
    <dgm:pt modelId="{EE333210-795F-4AE4-8AFE-80A8156BAF49}" type="pres">
      <dgm:prSet presAssocID="{34E981D1-F80D-416F-96A1-EB53D27D31C0}" presName="node" presStyleLbl="node1" presStyleIdx="0" presStyleCnt="9">
        <dgm:presLayoutVars>
          <dgm:bulletEnabled val="1"/>
        </dgm:presLayoutVars>
      </dgm:prSet>
      <dgm:spPr/>
    </dgm:pt>
    <dgm:pt modelId="{72BB134C-623B-43AB-B4EA-D0A71D905399}" type="pres">
      <dgm:prSet presAssocID="{4ED725CC-EFCA-43D3-A941-1B654FA791FA}" presName="sibTrans" presStyleLbl="bgSibTrans2D1" presStyleIdx="0" presStyleCnt="8"/>
      <dgm:spPr/>
    </dgm:pt>
    <dgm:pt modelId="{64910FF1-6FD7-4247-A242-18E227DEB515}" type="pres">
      <dgm:prSet presAssocID="{17DC462F-E382-45B9-AB28-C2E126247CC9}" presName="compNode" presStyleCnt="0"/>
      <dgm:spPr/>
    </dgm:pt>
    <dgm:pt modelId="{EBC8D0EC-9E59-4655-9950-C211892EF086}" type="pres">
      <dgm:prSet presAssocID="{17DC462F-E382-45B9-AB28-C2E126247CC9}" presName="dummyConnPt" presStyleCnt="0"/>
      <dgm:spPr/>
    </dgm:pt>
    <dgm:pt modelId="{2012901E-CFE7-452F-B45D-F5FD55F43CCE}" type="pres">
      <dgm:prSet presAssocID="{17DC462F-E382-45B9-AB28-C2E126247CC9}" presName="node" presStyleLbl="node1" presStyleIdx="1" presStyleCnt="9">
        <dgm:presLayoutVars>
          <dgm:bulletEnabled val="1"/>
        </dgm:presLayoutVars>
      </dgm:prSet>
      <dgm:spPr/>
    </dgm:pt>
    <dgm:pt modelId="{C9547DBF-9A8E-466C-B522-33F3D2502501}" type="pres">
      <dgm:prSet presAssocID="{820E4FE6-223E-4DC3-B335-C17C911E6CF4}" presName="sibTrans" presStyleLbl="bgSibTrans2D1" presStyleIdx="1" presStyleCnt="8"/>
      <dgm:spPr/>
    </dgm:pt>
    <dgm:pt modelId="{31423F7F-821A-45C3-AF4E-8716FB02CE26}" type="pres">
      <dgm:prSet presAssocID="{516B3ADD-3339-4083-AAA5-2194E59E05E3}" presName="compNode" presStyleCnt="0"/>
      <dgm:spPr/>
    </dgm:pt>
    <dgm:pt modelId="{F7B3BADC-C903-443A-A83A-22C71CE9B459}" type="pres">
      <dgm:prSet presAssocID="{516B3ADD-3339-4083-AAA5-2194E59E05E3}" presName="dummyConnPt" presStyleCnt="0"/>
      <dgm:spPr/>
    </dgm:pt>
    <dgm:pt modelId="{D481F940-4BF3-4BE4-BBA8-C77B14055CD1}" type="pres">
      <dgm:prSet presAssocID="{516B3ADD-3339-4083-AAA5-2194E59E05E3}" presName="node" presStyleLbl="node1" presStyleIdx="2" presStyleCnt="9">
        <dgm:presLayoutVars>
          <dgm:bulletEnabled val="1"/>
        </dgm:presLayoutVars>
      </dgm:prSet>
      <dgm:spPr/>
    </dgm:pt>
    <dgm:pt modelId="{D2CB8DB6-C44C-45E6-B35D-6FBC9F079051}" type="pres">
      <dgm:prSet presAssocID="{601D4A9C-FEBE-481C-8EF0-452C1882D900}" presName="sibTrans" presStyleLbl="bgSibTrans2D1" presStyleIdx="2" presStyleCnt="8"/>
      <dgm:spPr/>
    </dgm:pt>
    <dgm:pt modelId="{1FB5CCE5-9730-4ECE-A59E-AA37833FCF93}" type="pres">
      <dgm:prSet presAssocID="{94320C24-6ABF-4C0C-B0ED-EB2460597589}" presName="compNode" presStyleCnt="0"/>
      <dgm:spPr/>
    </dgm:pt>
    <dgm:pt modelId="{6B32976C-5123-428B-8CEE-9B797E760050}" type="pres">
      <dgm:prSet presAssocID="{94320C24-6ABF-4C0C-B0ED-EB2460597589}" presName="dummyConnPt" presStyleCnt="0"/>
      <dgm:spPr/>
    </dgm:pt>
    <dgm:pt modelId="{B294B290-151A-487E-8722-F3F28445D762}" type="pres">
      <dgm:prSet presAssocID="{94320C24-6ABF-4C0C-B0ED-EB2460597589}" presName="node" presStyleLbl="node1" presStyleIdx="3" presStyleCnt="9">
        <dgm:presLayoutVars>
          <dgm:bulletEnabled val="1"/>
        </dgm:presLayoutVars>
      </dgm:prSet>
      <dgm:spPr/>
    </dgm:pt>
    <dgm:pt modelId="{0BF5520E-05F0-4D2E-8580-1F148073D4E3}" type="pres">
      <dgm:prSet presAssocID="{146D77CE-0DC1-4827-B3D3-FC94E8209EFB}" presName="sibTrans" presStyleLbl="bgSibTrans2D1" presStyleIdx="3" presStyleCnt="8"/>
      <dgm:spPr/>
    </dgm:pt>
    <dgm:pt modelId="{C77BFDCB-7C93-4090-AA11-A033EBED0946}" type="pres">
      <dgm:prSet presAssocID="{75CFB05E-E763-43CA-BEE5-B28614FBD6C7}" presName="compNode" presStyleCnt="0"/>
      <dgm:spPr/>
    </dgm:pt>
    <dgm:pt modelId="{F5881209-635C-4B25-B918-F946D8CB838B}" type="pres">
      <dgm:prSet presAssocID="{75CFB05E-E763-43CA-BEE5-B28614FBD6C7}" presName="dummyConnPt" presStyleCnt="0"/>
      <dgm:spPr/>
    </dgm:pt>
    <dgm:pt modelId="{0062D96B-76B9-43C3-968F-2370782DCBB2}" type="pres">
      <dgm:prSet presAssocID="{75CFB05E-E763-43CA-BEE5-B28614FBD6C7}" presName="node" presStyleLbl="node1" presStyleIdx="4" presStyleCnt="9">
        <dgm:presLayoutVars>
          <dgm:bulletEnabled val="1"/>
        </dgm:presLayoutVars>
      </dgm:prSet>
      <dgm:spPr/>
    </dgm:pt>
    <dgm:pt modelId="{FB0734E7-9158-44BE-A51C-80DFD2341692}" type="pres">
      <dgm:prSet presAssocID="{BC0387C9-B3C2-440E-8F0D-8759924BCA1B}" presName="sibTrans" presStyleLbl="bgSibTrans2D1" presStyleIdx="4" presStyleCnt="8"/>
      <dgm:spPr/>
    </dgm:pt>
    <dgm:pt modelId="{88A05DF9-E27D-4B9D-A894-CD4F63366B5D}" type="pres">
      <dgm:prSet presAssocID="{736C5C71-6ECF-48BC-9F5C-55B91DDE6167}" presName="compNode" presStyleCnt="0"/>
      <dgm:spPr/>
    </dgm:pt>
    <dgm:pt modelId="{EF1686A3-3BC5-4434-8011-B43E23DB6DB1}" type="pres">
      <dgm:prSet presAssocID="{736C5C71-6ECF-48BC-9F5C-55B91DDE6167}" presName="dummyConnPt" presStyleCnt="0"/>
      <dgm:spPr/>
    </dgm:pt>
    <dgm:pt modelId="{1364B5BA-FB21-4D87-BE91-F8C7CC8CF987}" type="pres">
      <dgm:prSet presAssocID="{736C5C71-6ECF-48BC-9F5C-55B91DDE6167}" presName="node" presStyleLbl="node1" presStyleIdx="5" presStyleCnt="9">
        <dgm:presLayoutVars>
          <dgm:bulletEnabled val="1"/>
        </dgm:presLayoutVars>
      </dgm:prSet>
      <dgm:spPr/>
    </dgm:pt>
    <dgm:pt modelId="{6C379CBF-EF42-47FB-9607-967D0AC56C9B}" type="pres">
      <dgm:prSet presAssocID="{3E198E70-59FA-4658-A813-392B629B74B9}" presName="sibTrans" presStyleLbl="bgSibTrans2D1" presStyleIdx="5" presStyleCnt="8"/>
      <dgm:spPr/>
    </dgm:pt>
    <dgm:pt modelId="{D2C0F5D7-13FC-480A-B0DC-38563A13BEE5}" type="pres">
      <dgm:prSet presAssocID="{58CC8DB1-7A17-4E3A-9FF4-9439F0A071D7}" presName="compNode" presStyleCnt="0"/>
      <dgm:spPr/>
    </dgm:pt>
    <dgm:pt modelId="{525A3CF3-9F80-41BB-B1BD-F26CF13731A0}" type="pres">
      <dgm:prSet presAssocID="{58CC8DB1-7A17-4E3A-9FF4-9439F0A071D7}" presName="dummyConnPt" presStyleCnt="0"/>
      <dgm:spPr/>
    </dgm:pt>
    <dgm:pt modelId="{F6AE1F08-185E-4767-BE8E-54E473C8066B}" type="pres">
      <dgm:prSet presAssocID="{58CC8DB1-7A17-4E3A-9FF4-9439F0A071D7}" presName="node" presStyleLbl="node1" presStyleIdx="6" presStyleCnt="9">
        <dgm:presLayoutVars>
          <dgm:bulletEnabled val="1"/>
        </dgm:presLayoutVars>
      </dgm:prSet>
      <dgm:spPr/>
    </dgm:pt>
    <dgm:pt modelId="{9BC9F6EA-D799-4AFD-AFFA-52436976D473}" type="pres">
      <dgm:prSet presAssocID="{1FC98FB2-A202-4A2F-AE96-CB89B70C617D}" presName="sibTrans" presStyleLbl="bgSibTrans2D1" presStyleIdx="6" presStyleCnt="8"/>
      <dgm:spPr/>
    </dgm:pt>
    <dgm:pt modelId="{ED709FA2-DF8E-4C79-A5FE-803E8644E00C}" type="pres">
      <dgm:prSet presAssocID="{527847B4-2DBB-4030-99B5-FBFDE156B57D}" presName="compNode" presStyleCnt="0"/>
      <dgm:spPr/>
    </dgm:pt>
    <dgm:pt modelId="{FED6B1F5-BEE3-4929-83B7-8EBF3CF6541C}" type="pres">
      <dgm:prSet presAssocID="{527847B4-2DBB-4030-99B5-FBFDE156B57D}" presName="dummyConnPt" presStyleCnt="0"/>
      <dgm:spPr/>
    </dgm:pt>
    <dgm:pt modelId="{F8798AB2-94C2-4B1E-87AD-BACA14930E55}" type="pres">
      <dgm:prSet presAssocID="{527847B4-2DBB-4030-99B5-FBFDE156B57D}" presName="node" presStyleLbl="node1" presStyleIdx="7" presStyleCnt="9">
        <dgm:presLayoutVars>
          <dgm:bulletEnabled val="1"/>
        </dgm:presLayoutVars>
      </dgm:prSet>
      <dgm:spPr/>
    </dgm:pt>
    <dgm:pt modelId="{1CA80E6D-347E-4F04-9600-BC32EF44935D}" type="pres">
      <dgm:prSet presAssocID="{6C6862B6-693E-47A2-90A4-BC060CC1390D}" presName="sibTrans" presStyleLbl="bgSibTrans2D1" presStyleIdx="7" presStyleCnt="8"/>
      <dgm:spPr/>
    </dgm:pt>
    <dgm:pt modelId="{3DD5D1F0-8944-4A45-9370-3DCCD4994247}" type="pres">
      <dgm:prSet presAssocID="{555EAC0C-0F69-4FD2-8DFE-68F876081605}" presName="compNode" presStyleCnt="0"/>
      <dgm:spPr/>
    </dgm:pt>
    <dgm:pt modelId="{6DD17A21-BA53-4D6C-BDF4-9C96F211E1A3}" type="pres">
      <dgm:prSet presAssocID="{555EAC0C-0F69-4FD2-8DFE-68F876081605}" presName="dummyConnPt" presStyleCnt="0"/>
      <dgm:spPr/>
    </dgm:pt>
    <dgm:pt modelId="{0737418E-2215-41A0-8901-BAA976903581}" type="pres">
      <dgm:prSet presAssocID="{555EAC0C-0F69-4FD2-8DFE-68F876081605}" presName="node" presStyleLbl="node1" presStyleIdx="8" presStyleCnt="9">
        <dgm:presLayoutVars>
          <dgm:bulletEnabled val="1"/>
        </dgm:presLayoutVars>
      </dgm:prSet>
      <dgm:spPr/>
    </dgm:pt>
  </dgm:ptLst>
  <dgm:cxnLst>
    <dgm:cxn modelId="{C067270B-10F9-4CE7-9D8E-4524E96C13D5}" srcId="{5B741EE2-5C14-4B65-A743-40EBC361C716}" destId="{555EAC0C-0F69-4FD2-8DFE-68F876081605}" srcOrd="8" destOrd="0" parTransId="{8A523C9A-1317-4644-9745-D9C38A1275BD}" sibTransId="{F38E058B-238D-4872-9311-354C5B5BDB3A}"/>
    <dgm:cxn modelId="{07624C1A-BF4C-492B-8E59-A9B89C515115}" type="presOf" srcId="{5B741EE2-5C14-4B65-A743-40EBC361C716}" destId="{86EFBB1F-D99C-4A09-83D5-B358B79BEF2E}" srcOrd="0" destOrd="0" presId="urn:microsoft.com/office/officeart/2005/8/layout/bProcess4"/>
    <dgm:cxn modelId="{5456D21B-0EB1-4E81-9DFE-37B7C635F0A0}" type="presOf" srcId="{17DC462F-E382-45B9-AB28-C2E126247CC9}" destId="{2012901E-CFE7-452F-B45D-F5FD55F43CCE}" srcOrd="0" destOrd="0" presId="urn:microsoft.com/office/officeart/2005/8/layout/bProcess4"/>
    <dgm:cxn modelId="{03B5B231-9FB3-4534-A424-57434CDA1277}" type="presOf" srcId="{4ED725CC-EFCA-43D3-A941-1B654FA791FA}" destId="{72BB134C-623B-43AB-B4EA-D0A71D905399}" srcOrd="0" destOrd="0" presId="urn:microsoft.com/office/officeart/2005/8/layout/bProcess4"/>
    <dgm:cxn modelId="{61CEA436-352B-448F-BE01-00EA66F82C6D}" srcId="{5B741EE2-5C14-4B65-A743-40EBC361C716}" destId="{17DC462F-E382-45B9-AB28-C2E126247CC9}" srcOrd="1" destOrd="0" parTransId="{2D98CFB2-69FC-442F-8981-48CB272691DE}" sibTransId="{820E4FE6-223E-4DC3-B335-C17C911E6CF4}"/>
    <dgm:cxn modelId="{CCF4E157-364B-4088-90EA-201CD203F28E}" type="presOf" srcId="{75CFB05E-E763-43CA-BEE5-B28614FBD6C7}" destId="{0062D96B-76B9-43C3-968F-2370782DCBB2}" srcOrd="0" destOrd="0" presId="urn:microsoft.com/office/officeart/2005/8/layout/bProcess4"/>
    <dgm:cxn modelId="{2189E562-85CD-42D7-BCFB-6C101EFB0271}" type="presOf" srcId="{516B3ADD-3339-4083-AAA5-2194E59E05E3}" destId="{D481F940-4BF3-4BE4-BBA8-C77B14055CD1}" srcOrd="0" destOrd="0" presId="urn:microsoft.com/office/officeart/2005/8/layout/bProcess4"/>
    <dgm:cxn modelId="{AB8A146B-9C15-4A20-B66F-520A0836A9D7}" type="presOf" srcId="{34E981D1-F80D-416F-96A1-EB53D27D31C0}" destId="{EE333210-795F-4AE4-8AFE-80A8156BAF49}" srcOrd="0" destOrd="0" presId="urn:microsoft.com/office/officeart/2005/8/layout/bProcess4"/>
    <dgm:cxn modelId="{8702E584-9B4B-4726-9DF2-C08A1AA19902}" srcId="{5B741EE2-5C14-4B65-A743-40EBC361C716}" destId="{34E981D1-F80D-416F-96A1-EB53D27D31C0}" srcOrd="0" destOrd="0" parTransId="{D3CC5232-76A0-4889-9BB0-B9F9D63C86C4}" sibTransId="{4ED725CC-EFCA-43D3-A941-1B654FA791FA}"/>
    <dgm:cxn modelId="{253F1188-F21F-40AE-92CB-F3D9F3653644}" srcId="{5B741EE2-5C14-4B65-A743-40EBC361C716}" destId="{75CFB05E-E763-43CA-BEE5-B28614FBD6C7}" srcOrd="4" destOrd="0" parTransId="{9D646A05-986D-4DB5-8EB9-2CD1173C1C08}" sibTransId="{BC0387C9-B3C2-440E-8F0D-8759924BCA1B}"/>
    <dgm:cxn modelId="{924A7E9F-6EEE-494C-8E5C-5AA50028CDE2}" srcId="{5B741EE2-5C14-4B65-A743-40EBC361C716}" destId="{94320C24-6ABF-4C0C-B0ED-EB2460597589}" srcOrd="3" destOrd="0" parTransId="{D6110652-5477-4937-9B32-97A9EE672061}" sibTransId="{146D77CE-0DC1-4827-B3D3-FC94E8209EFB}"/>
    <dgm:cxn modelId="{26FB7DAC-FE51-43C8-A5E8-7E8202E2466F}" type="presOf" srcId="{601D4A9C-FEBE-481C-8EF0-452C1882D900}" destId="{D2CB8DB6-C44C-45E6-B35D-6FBC9F079051}" srcOrd="0" destOrd="0" presId="urn:microsoft.com/office/officeart/2005/8/layout/bProcess4"/>
    <dgm:cxn modelId="{7D2E61AD-17E5-473A-B6D4-7E15F6D8E4DD}" type="presOf" srcId="{3E198E70-59FA-4658-A813-392B629B74B9}" destId="{6C379CBF-EF42-47FB-9607-967D0AC56C9B}" srcOrd="0" destOrd="0" presId="urn:microsoft.com/office/officeart/2005/8/layout/bProcess4"/>
    <dgm:cxn modelId="{6F947EB7-E872-44B6-B90E-B3521EB11333}" type="presOf" srcId="{146D77CE-0DC1-4827-B3D3-FC94E8209EFB}" destId="{0BF5520E-05F0-4D2E-8580-1F148073D4E3}" srcOrd="0" destOrd="0" presId="urn:microsoft.com/office/officeart/2005/8/layout/bProcess4"/>
    <dgm:cxn modelId="{812E0BB8-AB78-486C-B67E-583EB685F082}" type="presOf" srcId="{527847B4-2DBB-4030-99B5-FBFDE156B57D}" destId="{F8798AB2-94C2-4B1E-87AD-BACA14930E55}" srcOrd="0" destOrd="0" presId="urn:microsoft.com/office/officeart/2005/8/layout/bProcess4"/>
    <dgm:cxn modelId="{4DA505BB-8644-4816-BBA2-09F50451FC62}" type="presOf" srcId="{BC0387C9-B3C2-440E-8F0D-8759924BCA1B}" destId="{FB0734E7-9158-44BE-A51C-80DFD2341692}" srcOrd="0" destOrd="0" presId="urn:microsoft.com/office/officeart/2005/8/layout/bProcess4"/>
    <dgm:cxn modelId="{A70A85CB-C1CC-49AA-BC98-54F875631CD9}" srcId="{5B741EE2-5C14-4B65-A743-40EBC361C716}" destId="{736C5C71-6ECF-48BC-9F5C-55B91DDE6167}" srcOrd="5" destOrd="0" parTransId="{0F3F36D2-8EC6-4B25-97D2-F2AE35865B41}" sibTransId="{3E198E70-59FA-4658-A813-392B629B74B9}"/>
    <dgm:cxn modelId="{6EFECCCD-9827-4F6D-9D49-D05950F9E0D4}" type="presOf" srcId="{736C5C71-6ECF-48BC-9F5C-55B91DDE6167}" destId="{1364B5BA-FB21-4D87-BE91-F8C7CC8CF987}" srcOrd="0" destOrd="0" presId="urn:microsoft.com/office/officeart/2005/8/layout/bProcess4"/>
    <dgm:cxn modelId="{C0B856D2-E583-4D4E-9007-41D5D744992B}" type="presOf" srcId="{555EAC0C-0F69-4FD2-8DFE-68F876081605}" destId="{0737418E-2215-41A0-8901-BAA976903581}" srcOrd="0" destOrd="0" presId="urn:microsoft.com/office/officeart/2005/8/layout/bProcess4"/>
    <dgm:cxn modelId="{404D3CD3-88C0-4F28-833F-5446047B8B89}" type="presOf" srcId="{94320C24-6ABF-4C0C-B0ED-EB2460597589}" destId="{B294B290-151A-487E-8722-F3F28445D762}" srcOrd="0" destOrd="0" presId="urn:microsoft.com/office/officeart/2005/8/layout/bProcess4"/>
    <dgm:cxn modelId="{236B4DDD-FC3C-468B-844E-9E9BAB623227}" type="presOf" srcId="{820E4FE6-223E-4DC3-B335-C17C911E6CF4}" destId="{C9547DBF-9A8E-466C-B522-33F3D2502501}" srcOrd="0" destOrd="0" presId="urn:microsoft.com/office/officeart/2005/8/layout/bProcess4"/>
    <dgm:cxn modelId="{ED5F74E4-35C9-4165-88EE-C7F33917F64C}" type="presOf" srcId="{1FC98FB2-A202-4A2F-AE96-CB89B70C617D}" destId="{9BC9F6EA-D799-4AFD-AFFA-52436976D473}" srcOrd="0" destOrd="0" presId="urn:microsoft.com/office/officeart/2005/8/layout/bProcess4"/>
    <dgm:cxn modelId="{E689ACE7-71AD-41D1-BE0D-1AE04819C11C}" type="presOf" srcId="{6C6862B6-693E-47A2-90A4-BC060CC1390D}" destId="{1CA80E6D-347E-4F04-9600-BC32EF44935D}" srcOrd="0" destOrd="0" presId="urn:microsoft.com/office/officeart/2005/8/layout/bProcess4"/>
    <dgm:cxn modelId="{B22AE7E7-43E9-4CE3-A436-2A3F6BB3D4F5}" srcId="{5B741EE2-5C14-4B65-A743-40EBC361C716}" destId="{516B3ADD-3339-4083-AAA5-2194E59E05E3}" srcOrd="2" destOrd="0" parTransId="{5712DA25-EB18-479A-965C-EA48B5153829}" sibTransId="{601D4A9C-FEBE-481C-8EF0-452C1882D900}"/>
    <dgm:cxn modelId="{9098D4EB-41EC-46C7-A871-F2EB102DEE3F}" srcId="{5B741EE2-5C14-4B65-A743-40EBC361C716}" destId="{527847B4-2DBB-4030-99B5-FBFDE156B57D}" srcOrd="7" destOrd="0" parTransId="{65AF33FA-D399-403A-B2A2-56BAD4D03418}" sibTransId="{6C6862B6-693E-47A2-90A4-BC060CC1390D}"/>
    <dgm:cxn modelId="{1735DCEC-BA56-4338-BC7B-B5D85A58D737}" srcId="{5B741EE2-5C14-4B65-A743-40EBC361C716}" destId="{58CC8DB1-7A17-4E3A-9FF4-9439F0A071D7}" srcOrd="6" destOrd="0" parTransId="{ABDE487A-8FAE-44EC-89BC-8D948992F59B}" sibTransId="{1FC98FB2-A202-4A2F-AE96-CB89B70C617D}"/>
    <dgm:cxn modelId="{916281F2-5F70-4A71-83AF-1B9DB68E2BB3}" type="presOf" srcId="{58CC8DB1-7A17-4E3A-9FF4-9439F0A071D7}" destId="{F6AE1F08-185E-4767-BE8E-54E473C8066B}" srcOrd="0" destOrd="0" presId="urn:microsoft.com/office/officeart/2005/8/layout/bProcess4"/>
    <dgm:cxn modelId="{9562962D-78CD-480B-8937-7DB9EB29779B}" type="presParOf" srcId="{86EFBB1F-D99C-4A09-83D5-B358B79BEF2E}" destId="{E1D55A65-1B25-4C73-8547-40A5A0473400}" srcOrd="0" destOrd="0" presId="urn:microsoft.com/office/officeart/2005/8/layout/bProcess4"/>
    <dgm:cxn modelId="{3465D66B-AD5E-4C5B-993A-7413AFC27077}" type="presParOf" srcId="{E1D55A65-1B25-4C73-8547-40A5A0473400}" destId="{F95DBB6E-0F56-4BD8-83AC-1CF3E698BEA7}" srcOrd="0" destOrd="0" presId="urn:microsoft.com/office/officeart/2005/8/layout/bProcess4"/>
    <dgm:cxn modelId="{D5A3D2E8-10DC-420B-95BE-AD5D70D54649}" type="presParOf" srcId="{E1D55A65-1B25-4C73-8547-40A5A0473400}" destId="{EE333210-795F-4AE4-8AFE-80A8156BAF49}" srcOrd="1" destOrd="0" presId="urn:microsoft.com/office/officeart/2005/8/layout/bProcess4"/>
    <dgm:cxn modelId="{7DFE42C4-9D60-4DF9-958A-523D7D633C86}" type="presParOf" srcId="{86EFBB1F-D99C-4A09-83D5-B358B79BEF2E}" destId="{72BB134C-623B-43AB-B4EA-D0A71D905399}" srcOrd="1" destOrd="0" presId="urn:microsoft.com/office/officeart/2005/8/layout/bProcess4"/>
    <dgm:cxn modelId="{2FFB2C41-424C-4FEF-B789-064C62DCDC62}" type="presParOf" srcId="{86EFBB1F-D99C-4A09-83D5-B358B79BEF2E}" destId="{64910FF1-6FD7-4247-A242-18E227DEB515}" srcOrd="2" destOrd="0" presId="urn:microsoft.com/office/officeart/2005/8/layout/bProcess4"/>
    <dgm:cxn modelId="{90B319BD-0713-4376-B718-F3227F6AACCC}" type="presParOf" srcId="{64910FF1-6FD7-4247-A242-18E227DEB515}" destId="{EBC8D0EC-9E59-4655-9950-C211892EF086}" srcOrd="0" destOrd="0" presId="urn:microsoft.com/office/officeart/2005/8/layout/bProcess4"/>
    <dgm:cxn modelId="{7F054381-87D0-435C-8ABD-AC3E51A35E8A}" type="presParOf" srcId="{64910FF1-6FD7-4247-A242-18E227DEB515}" destId="{2012901E-CFE7-452F-B45D-F5FD55F43CCE}" srcOrd="1" destOrd="0" presId="urn:microsoft.com/office/officeart/2005/8/layout/bProcess4"/>
    <dgm:cxn modelId="{F94F6369-B01A-4FB9-BEDE-F64F62684EC2}" type="presParOf" srcId="{86EFBB1F-D99C-4A09-83D5-B358B79BEF2E}" destId="{C9547DBF-9A8E-466C-B522-33F3D2502501}" srcOrd="3" destOrd="0" presId="urn:microsoft.com/office/officeart/2005/8/layout/bProcess4"/>
    <dgm:cxn modelId="{FA034349-FD45-48DF-A861-C2654BC266EB}" type="presParOf" srcId="{86EFBB1F-D99C-4A09-83D5-B358B79BEF2E}" destId="{31423F7F-821A-45C3-AF4E-8716FB02CE26}" srcOrd="4" destOrd="0" presId="urn:microsoft.com/office/officeart/2005/8/layout/bProcess4"/>
    <dgm:cxn modelId="{4AC38F3B-1AC9-4B15-AD77-FB573570319A}" type="presParOf" srcId="{31423F7F-821A-45C3-AF4E-8716FB02CE26}" destId="{F7B3BADC-C903-443A-A83A-22C71CE9B459}" srcOrd="0" destOrd="0" presId="urn:microsoft.com/office/officeart/2005/8/layout/bProcess4"/>
    <dgm:cxn modelId="{F97FA542-128D-488E-BC45-243C8825B336}" type="presParOf" srcId="{31423F7F-821A-45C3-AF4E-8716FB02CE26}" destId="{D481F940-4BF3-4BE4-BBA8-C77B14055CD1}" srcOrd="1" destOrd="0" presId="urn:microsoft.com/office/officeart/2005/8/layout/bProcess4"/>
    <dgm:cxn modelId="{A9E1A859-0651-43C3-BC0C-EE134BB2649A}" type="presParOf" srcId="{86EFBB1F-D99C-4A09-83D5-B358B79BEF2E}" destId="{D2CB8DB6-C44C-45E6-B35D-6FBC9F079051}" srcOrd="5" destOrd="0" presId="urn:microsoft.com/office/officeart/2005/8/layout/bProcess4"/>
    <dgm:cxn modelId="{DF45F162-BFF6-4FEC-992B-7C8C00BAC104}" type="presParOf" srcId="{86EFBB1F-D99C-4A09-83D5-B358B79BEF2E}" destId="{1FB5CCE5-9730-4ECE-A59E-AA37833FCF93}" srcOrd="6" destOrd="0" presId="urn:microsoft.com/office/officeart/2005/8/layout/bProcess4"/>
    <dgm:cxn modelId="{CC60BD44-7C37-486C-93C4-DB7C03DF4D26}" type="presParOf" srcId="{1FB5CCE5-9730-4ECE-A59E-AA37833FCF93}" destId="{6B32976C-5123-428B-8CEE-9B797E760050}" srcOrd="0" destOrd="0" presId="urn:microsoft.com/office/officeart/2005/8/layout/bProcess4"/>
    <dgm:cxn modelId="{2DF6A71F-3AAD-4AFD-B8E9-612DDE5EAE12}" type="presParOf" srcId="{1FB5CCE5-9730-4ECE-A59E-AA37833FCF93}" destId="{B294B290-151A-487E-8722-F3F28445D762}" srcOrd="1" destOrd="0" presId="urn:microsoft.com/office/officeart/2005/8/layout/bProcess4"/>
    <dgm:cxn modelId="{75F01F0E-C886-4DB9-B590-9492341D300F}" type="presParOf" srcId="{86EFBB1F-D99C-4A09-83D5-B358B79BEF2E}" destId="{0BF5520E-05F0-4D2E-8580-1F148073D4E3}" srcOrd="7" destOrd="0" presId="urn:microsoft.com/office/officeart/2005/8/layout/bProcess4"/>
    <dgm:cxn modelId="{E7C07F3D-7B2D-4F9E-B955-61FFB5C9BCA5}" type="presParOf" srcId="{86EFBB1F-D99C-4A09-83D5-B358B79BEF2E}" destId="{C77BFDCB-7C93-4090-AA11-A033EBED0946}" srcOrd="8" destOrd="0" presId="urn:microsoft.com/office/officeart/2005/8/layout/bProcess4"/>
    <dgm:cxn modelId="{D9F54BBE-CD70-4D7F-8B94-089A3440711D}" type="presParOf" srcId="{C77BFDCB-7C93-4090-AA11-A033EBED0946}" destId="{F5881209-635C-4B25-B918-F946D8CB838B}" srcOrd="0" destOrd="0" presId="urn:microsoft.com/office/officeart/2005/8/layout/bProcess4"/>
    <dgm:cxn modelId="{54296EA0-4CA7-42B0-A41A-96046D199D38}" type="presParOf" srcId="{C77BFDCB-7C93-4090-AA11-A033EBED0946}" destId="{0062D96B-76B9-43C3-968F-2370782DCBB2}" srcOrd="1" destOrd="0" presId="urn:microsoft.com/office/officeart/2005/8/layout/bProcess4"/>
    <dgm:cxn modelId="{80844F8A-5143-411F-8C8B-F6545EC0BE5E}" type="presParOf" srcId="{86EFBB1F-D99C-4A09-83D5-B358B79BEF2E}" destId="{FB0734E7-9158-44BE-A51C-80DFD2341692}" srcOrd="9" destOrd="0" presId="urn:microsoft.com/office/officeart/2005/8/layout/bProcess4"/>
    <dgm:cxn modelId="{1CF7023D-A395-470B-9E06-22F24EC9C91C}" type="presParOf" srcId="{86EFBB1F-D99C-4A09-83D5-B358B79BEF2E}" destId="{88A05DF9-E27D-4B9D-A894-CD4F63366B5D}" srcOrd="10" destOrd="0" presId="urn:microsoft.com/office/officeart/2005/8/layout/bProcess4"/>
    <dgm:cxn modelId="{4F9A1C4E-EB43-4D1C-AA1C-9E7077254DA9}" type="presParOf" srcId="{88A05DF9-E27D-4B9D-A894-CD4F63366B5D}" destId="{EF1686A3-3BC5-4434-8011-B43E23DB6DB1}" srcOrd="0" destOrd="0" presId="urn:microsoft.com/office/officeart/2005/8/layout/bProcess4"/>
    <dgm:cxn modelId="{C1D09C0D-DFF2-4C02-AE62-BF05433DB75D}" type="presParOf" srcId="{88A05DF9-E27D-4B9D-A894-CD4F63366B5D}" destId="{1364B5BA-FB21-4D87-BE91-F8C7CC8CF987}" srcOrd="1" destOrd="0" presId="urn:microsoft.com/office/officeart/2005/8/layout/bProcess4"/>
    <dgm:cxn modelId="{8D37D87E-3A30-489C-B87B-D4BC4521C007}" type="presParOf" srcId="{86EFBB1F-D99C-4A09-83D5-B358B79BEF2E}" destId="{6C379CBF-EF42-47FB-9607-967D0AC56C9B}" srcOrd="11" destOrd="0" presId="urn:microsoft.com/office/officeart/2005/8/layout/bProcess4"/>
    <dgm:cxn modelId="{92335A95-0249-4141-B6DC-B8736FEFFAC5}" type="presParOf" srcId="{86EFBB1F-D99C-4A09-83D5-B358B79BEF2E}" destId="{D2C0F5D7-13FC-480A-B0DC-38563A13BEE5}" srcOrd="12" destOrd="0" presId="urn:microsoft.com/office/officeart/2005/8/layout/bProcess4"/>
    <dgm:cxn modelId="{447EAE9D-7A92-4DA7-912D-D630D6556EA8}" type="presParOf" srcId="{D2C0F5D7-13FC-480A-B0DC-38563A13BEE5}" destId="{525A3CF3-9F80-41BB-B1BD-F26CF13731A0}" srcOrd="0" destOrd="0" presId="urn:microsoft.com/office/officeart/2005/8/layout/bProcess4"/>
    <dgm:cxn modelId="{324F4A17-B9B1-49E0-B470-E98A32FAA362}" type="presParOf" srcId="{D2C0F5D7-13FC-480A-B0DC-38563A13BEE5}" destId="{F6AE1F08-185E-4767-BE8E-54E473C8066B}" srcOrd="1" destOrd="0" presId="urn:microsoft.com/office/officeart/2005/8/layout/bProcess4"/>
    <dgm:cxn modelId="{8ECFFD7D-9495-4170-A860-15A4535DF0BA}" type="presParOf" srcId="{86EFBB1F-D99C-4A09-83D5-B358B79BEF2E}" destId="{9BC9F6EA-D799-4AFD-AFFA-52436976D473}" srcOrd="13" destOrd="0" presId="urn:microsoft.com/office/officeart/2005/8/layout/bProcess4"/>
    <dgm:cxn modelId="{ACE27636-EFE6-4C77-91E5-B03287735214}" type="presParOf" srcId="{86EFBB1F-D99C-4A09-83D5-B358B79BEF2E}" destId="{ED709FA2-DF8E-4C79-A5FE-803E8644E00C}" srcOrd="14" destOrd="0" presId="urn:microsoft.com/office/officeart/2005/8/layout/bProcess4"/>
    <dgm:cxn modelId="{B665CF8D-0042-4420-ABB6-ACEEDA484CDA}" type="presParOf" srcId="{ED709FA2-DF8E-4C79-A5FE-803E8644E00C}" destId="{FED6B1F5-BEE3-4929-83B7-8EBF3CF6541C}" srcOrd="0" destOrd="0" presId="urn:microsoft.com/office/officeart/2005/8/layout/bProcess4"/>
    <dgm:cxn modelId="{B30F92BA-CCD8-4C6C-9F72-E47778865C7E}" type="presParOf" srcId="{ED709FA2-DF8E-4C79-A5FE-803E8644E00C}" destId="{F8798AB2-94C2-4B1E-87AD-BACA14930E55}" srcOrd="1" destOrd="0" presId="urn:microsoft.com/office/officeart/2005/8/layout/bProcess4"/>
    <dgm:cxn modelId="{9C7E9EA9-2255-4A76-9D27-2C8C4C1EE40D}" type="presParOf" srcId="{86EFBB1F-D99C-4A09-83D5-B358B79BEF2E}" destId="{1CA80E6D-347E-4F04-9600-BC32EF44935D}" srcOrd="15" destOrd="0" presId="urn:microsoft.com/office/officeart/2005/8/layout/bProcess4"/>
    <dgm:cxn modelId="{4A96AE4A-EC23-4ED1-9320-C977DF7B08AF}" type="presParOf" srcId="{86EFBB1F-D99C-4A09-83D5-B358B79BEF2E}" destId="{3DD5D1F0-8944-4A45-9370-3DCCD4994247}" srcOrd="16" destOrd="0" presId="urn:microsoft.com/office/officeart/2005/8/layout/bProcess4"/>
    <dgm:cxn modelId="{B744ABC8-7F0D-411B-A6B9-3DB22496FAEB}" type="presParOf" srcId="{3DD5D1F0-8944-4A45-9370-3DCCD4994247}" destId="{6DD17A21-BA53-4D6C-BDF4-9C96F211E1A3}" srcOrd="0" destOrd="0" presId="urn:microsoft.com/office/officeart/2005/8/layout/bProcess4"/>
    <dgm:cxn modelId="{8C6EA637-5D5B-4A84-BF49-531D9EE7E609}" type="presParOf" srcId="{3DD5D1F0-8944-4A45-9370-3DCCD4994247}" destId="{0737418E-2215-41A0-8901-BAA976903581}"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dirty="0"/>
            <a:t>Final observations</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E07096F4-FDBD-4C35-BA3C-0663CE0348B6}">
      <dgm:prSet/>
      <dgm:spPr/>
      <dgm:t>
        <a:bodyPr/>
        <a:lstStyle/>
        <a:p>
          <a:pPr>
            <a:lnSpc>
              <a:spcPct val="100000"/>
            </a:lnSpc>
            <a:defRPr cap="all"/>
          </a:pPr>
          <a:r>
            <a:rPr lang="en-US" dirty="0"/>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2"/>
      <dgm:spPr/>
    </dgm:pt>
    <dgm:pt modelId="{13C186D3-8FC7-4A81-A2D0-97C988502924}" type="pres">
      <dgm:prSet presAssocID="{BEC5B7B0-ADF7-4FE3-87B4-E050A75C66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2">
        <dgm:presLayoutVars>
          <dgm:chMax val="1"/>
          <dgm:chPref val="1"/>
        </dgm:presLayoutVars>
      </dgm:prSet>
      <dgm:spPr/>
    </dgm:pt>
    <dgm:pt modelId="{895ED7A2-5146-4AC9-AAA0-EDE95AC2ED46}" type="pres">
      <dgm:prSet presAssocID="{8F47022A-7B6C-4F9A-B7A7-BDDAB8242DEE}"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1" presStyleCnt="2"/>
      <dgm:spPr/>
    </dgm:pt>
    <dgm:pt modelId="{7D0E09ED-CAE1-48D9-88AF-7730A89E0865}" type="pres">
      <dgm:prSet presAssocID="{E07096F4-FDBD-4C35-BA3C-0663CE0348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1" presStyleCnt="2">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1" destOrd="0" parTransId="{916E3B12-8779-4CF5-8EEF-B72A879EF557}" sibTransId="{056BD2C7-E0ED-4034-A35E-042CF45B5A79}"/>
    <dgm:cxn modelId="{146B1EB1-22B4-4EAA-9935-BE852722B655}" type="presOf" srcId="{7F755F05-0D40-4FB0-AB9E-315078476F5F}" destId="{98C8AA05-0C1E-4EE1-A238-52E2BF96CC8D}" srcOrd="0" destOrd="0" presId="urn:microsoft.com/office/officeart/2018/5/layout/IconCircleLabelList"/>
    <dgm:cxn modelId="{364C7DD6-4FDB-4567-B1AF-3A1E246D06D9}" type="presOf" srcId="{BEC5B7B0-ADF7-4FE3-87B4-E050A75C667A}" destId="{499379A3-3C48-4FCE-8514-E63830BEA298}" srcOrd="0" destOrd="0" presId="urn:microsoft.com/office/officeart/2018/5/layout/IconCircleLabelList"/>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6968833-CD4C-44D5-A2CF-537594939D2B}" type="presParOf" srcId="{98C8AA05-0C1E-4EE1-A238-52E2BF96CC8D}" destId="{40003DC3-DC76-4B23-9370-C7D36A7EE012}" srcOrd="2"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34C-623B-43AB-B4EA-D0A71D905399}">
      <dsp:nvSpPr>
        <dsp:cNvPr id="0" name=""/>
        <dsp:cNvSpPr/>
      </dsp:nvSpPr>
      <dsp:spPr>
        <a:xfrm rot="5400000">
          <a:off x="-357457" y="1161923"/>
          <a:ext cx="1580998"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E333210-795F-4AE4-8AFE-80A8156BAF49}">
      <dsp:nvSpPr>
        <dsp:cNvPr id="0" name=""/>
        <dsp:cNvSpPr/>
      </dsp:nvSpPr>
      <dsp:spPr>
        <a:xfrm>
          <a:off x="3908"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Brainstorm ideas</a:t>
          </a:r>
          <a:endParaRPr lang="en-CA" sz="2400" kern="1200" dirty="0"/>
        </a:p>
      </dsp:txBody>
      <dsp:txXfrm>
        <a:off x="41183" y="186762"/>
        <a:ext cx="2046549" cy="1198109"/>
      </dsp:txXfrm>
    </dsp:sp>
    <dsp:sp modelId="{C9547DBF-9A8E-466C-B522-33F3D2502501}">
      <dsp:nvSpPr>
        <dsp:cNvPr id="0" name=""/>
        <dsp:cNvSpPr/>
      </dsp:nvSpPr>
      <dsp:spPr>
        <a:xfrm rot="5400000">
          <a:off x="-357457" y="2752748"/>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12901E-CFE7-452F-B45D-F5FD55F43CCE}">
      <dsp:nvSpPr>
        <dsp:cNvPr id="0" name=""/>
        <dsp:cNvSpPr/>
      </dsp:nvSpPr>
      <dsp:spPr>
        <a:xfrm>
          <a:off x="3908" y="1740312"/>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Finalize investigation targets</a:t>
          </a:r>
          <a:endParaRPr lang="en-CA" sz="2400" kern="1200" dirty="0"/>
        </a:p>
      </dsp:txBody>
      <dsp:txXfrm>
        <a:off x="41183" y="1777587"/>
        <a:ext cx="2046549" cy="1198109"/>
      </dsp:txXfrm>
    </dsp:sp>
    <dsp:sp modelId="{D2CB8DB6-C44C-45E6-B35D-6FBC9F079051}">
      <dsp:nvSpPr>
        <dsp:cNvPr id="0" name=""/>
        <dsp:cNvSpPr/>
      </dsp:nvSpPr>
      <dsp:spPr>
        <a:xfrm>
          <a:off x="437954" y="3548160"/>
          <a:ext cx="2811236"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481F940-4BF3-4BE4-BBA8-C77B14055CD1}">
      <dsp:nvSpPr>
        <dsp:cNvPr id="0" name=""/>
        <dsp:cNvSpPr/>
      </dsp:nvSpPr>
      <dsp:spPr>
        <a:xfrm>
          <a:off x="3908" y="3331137"/>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collection</a:t>
          </a:r>
          <a:endParaRPr lang="en-CA" sz="2400" kern="1200" dirty="0"/>
        </a:p>
      </dsp:txBody>
      <dsp:txXfrm>
        <a:off x="41183" y="3368412"/>
        <a:ext cx="2046549" cy="1198109"/>
      </dsp:txXfrm>
    </dsp:sp>
    <dsp:sp modelId="{0BF5520E-05F0-4D2E-8580-1F148073D4E3}">
      <dsp:nvSpPr>
        <dsp:cNvPr id="0" name=""/>
        <dsp:cNvSpPr/>
      </dsp:nvSpPr>
      <dsp:spPr>
        <a:xfrm rot="16200000">
          <a:off x="2463604" y="2752748"/>
          <a:ext cx="1580998" cy="19089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294B290-151A-487E-8722-F3F28445D762}">
      <dsp:nvSpPr>
        <dsp:cNvPr id="0" name=""/>
        <dsp:cNvSpPr/>
      </dsp:nvSpPr>
      <dsp:spPr>
        <a:xfrm>
          <a:off x="2824970"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Task allocation</a:t>
          </a:r>
          <a:endParaRPr lang="en-CA" sz="2400" kern="1200" dirty="0"/>
        </a:p>
      </dsp:txBody>
      <dsp:txXfrm>
        <a:off x="2862245" y="3368412"/>
        <a:ext cx="2046549" cy="1198109"/>
      </dsp:txXfrm>
    </dsp:sp>
    <dsp:sp modelId="{FB0734E7-9158-44BE-A51C-80DFD2341692}">
      <dsp:nvSpPr>
        <dsp:cNvPr id="0" name=""/>
        <dsp:cNvSpPr/>
      </dsp:nvSpPr>
      <dsp:spPr>
        <a:xfrm rot="16200000">
          <a:off x="2463604" y="1161923"/>
          <a:ext cx="1580998" cy="19089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62D96B-76B9-43C3-968F-2370782DCBB2}">
      <dsp:nvSpPr>
        <dsp:cNvPr id="0" name=""/>
        <dsp:cNvSpPr/>
      </dsp:nvSpPr>
      <dsp:spPr>
        <a:xfrm>
          <a:off x="2824970" y="1740312"/>
          <a:ext cx="2121099" cy="127265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r>
            <a:rPr lang="en-US" sz="2400" kern="1200" baseline="0" dirty="0"/>
            <a:t> cleaning</a:t>
          </a:r>
          <a:endParaRPr lang="en-CA" sz="2400" kern="1200" dirty="0"/>
        </a:p>
      </dsp:txBody>
      <dsp:txXfrm>
        <a:off x="2862245" y="1777587"/>
        <a:ext cx="2046549" cy="1198109"/>
      </dsp:txXfrm>
    </dsp:sp>
    <dsp:sp modelId="{6C379CBF-EF42-47FB-9607-967D0AC56C9B}">
      <dsp:nvSpPr>
        <dsp:cNvPr id="0" name=""/>
        <dsp:cNvSpPr/>
      </dsp:nvSpPr>
      <dsp:spPr>
        <a:xfrm>
          <a:off x="3259016" y="366510"/>
          <a:ext cx="2811236"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4B5BA-FB21-4D87-BE91-F8C7CC8CF987}">
      <dsp:nvSpPr>
        <dsp:cNvPr id="0" name=""/>
        <dsp:cNvSpPr/>
      </dsp:nvSpPr>
      <dsp:spPr>
        <a:xfrm>
          <a:off x="2824970"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Share and discuss observations</a:t>
          </a:r>
          <a:endParaRPr lang="en-CA" sz="2400" kern="1200" dirty="0"/>
        </a:p>
      </dsp:txBody>
      <dsp:txXfrm>
        <a:off x="2862245" y="186762"/>
        <a:ext cx="2046549" cy="1198109"/>
      </dsp:txXfrm>
    </dsp:sp>
    <dsp:sp modelId="{9BC9F6EA-D799-4AFD-AFFA-52436976D473}">
      <dsp:nvSpPr>
        <dsp:cNvPr id="0" name=""/>
        <dsp:cNvSpPr/>
      </dsp:nvSpPr>
      <dsp:spPr>
        <a:xfrm rot="5400000">
          <a:off x="5284666" y="1161923"/>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6AE1F08-185E-4767-BE8E-54E473C8066B}">
      <dsp:nvSpPr>
        <dsp:cNvPr id="0" name=""/>
        <dsp:cNvSpPr/>
      </dsp:nvSpPr>
      <dsp:spPr>
        <a:xfrm>
          <a:off x="5646033" y="149487"/>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Consolidate contributions</a:t>
          </a:r>
          <a:endParaRPr lang="en-CA" sz="2400" kern="1200" dirty="0"/>
        </a:p>
      </dsp:txBody>
      <dsp:txXfrm>
        <a:off x="5683308" y="186762"/>
        <a:ext cx="2046549" cy="1198109"/>
      </dsp:txXfrm>
    </dsp:sp>
    <dsp:sp modelId="{1CA80E6D-347E-4F04-9600-BC32EF44935D}">
      <dsp:nvSpPr>
        <dsp:cNvPr id="0" name=""/>
        <dsp:cNvSpPr/>
      </dsp:nvSpPr>
      <dsp:spPr>
        <a:xfrm rot="5400000">
          <a:off x="5284666" y="2752748"/>
          <a:ext cx="1580998"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798AB2-94C2-4B1E-87AD-BACA14930E55}">
      <dsp:nvSpPr>
        <dsp:cNvPr id="0" name=""/>
        <dsp:cNvSpPr/>
      </dsp:nvSpPr>
      <dsp:spPr>
        <a:xfrm>
          <a:off x="5646033" y="1740312"/>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Acknowledge limitations</a:t>
          </a:r>
          <a:endParaRPr lang="en-CA" sz="2400" kern="1200" dirty="0"/>
        </a:p>
      </dsp:txBody>
      <dsp:txXfrm>
        <a:off x="5683308" y="1777587"/>
        <a:ext cx="2046549" cy="1198109"/>
      </dsp:txXfrm>
    </dsp:sp>
    <dsp:sp modelId="{0737418E-2215-41A0-8901-BAA976903581}">
      <dsp:nvSpPr>
        <dsp:cNvPr id="0" name=""/>
        <dsp:cNvSpPr/>
      </dsp:nvSpPr>
      <dsp:spPr>
        <a:xfrm>
          <a:off x="5646033"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Storytelling</a:t>
          </a:r>
          <a:endParaRPr lang="en-CA" sz="2400" kern="1200" dirty="0"/>
        </a:p>
      </dsp:txBody>
      <dsp:txXfrm>
        <a:off x="5683308" y="3368412"/>
        <a:ext cx="2046549" cy="11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1896883" y="9114"/>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2357570" y="46980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1205851"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Final observations</a:t>
          </a:r>
        </a:p>
      </dsp:txBody>
      <dsp:txXfrm>
        <a:off x="1205851" y="2844115"/>
        <a:ext cx="3543750" cy="720000"/>
      </dsp:txXfrm>
    </dsp:sp>
    <dsp:sp modelId="{23F1A8BF-02BF-4477-BF0A-6986637E3888}">
      <dsp:nvSpPr>
        <dsp:cNvPr id="0" name=""/>
        <dsp:cNvSpPr/>
      </dsp:nvSpPr>
      <dsp:spPr>
        <a:xfrm>
          <a:off x="6060789" y="9114"/>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6521476" y="46980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5369758"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Future investigations</a:t>
          </a:r>
        </a:p>
      </dsp:txBody>
      <dsp:txXfrm>
        <a:off x="5369758" y="2844115"/>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a:t>
            </a:fld>
            <a:endParaRPr lang="en-CA"/>
          </a:p>
        </p:txBody>
      </p:sp>
    </p:spTree>
    <p:extLst>
      <p:ext uri="{BB962C8B-B14F-4D97-AF65-F5344CB8AC3E}">
        <p14:creationId xmlns:p14="http://schemas.microsoft.com/office/powerpoint/2010/main" val="82706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123932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interesting part (keep 1): </a:t>
            </a:r>
          </a:p>
          <a:p>
            <a:pPr marL="171450" indent="-171450">
              <a:buFontTx/>
              <a:buChar char="-"/>
            </a:pPr>
            <a:r>
              <a:rPr lang="en-US" dirty="0"/>
              <a:t>The total number of crimes is increasing.</a:t>
            </a:r>
          </a:p>
          <a:p>
            <a:pPr marL="171450" indent="-171450">
              <a:buFontTx/>
              <a:buChar char="-"/>
            </a:pPr>
            <a:r>
              <a:rPr lang="en-US" b="0" dirty="0"/>
              <a:t>The apartment is not that safe.</a:t>
            </a:r>
          </a:p>
          <a:p>
            <a:pPr marL="171450" indent="-171450">
              <a:buFontTx/>
              <a:buChar char="-"/>
            </a:pPr>
            <a:r>
              <a:rPr lang="en-US" b="1" dirty="0"/>
              <a:t>Most of the dangerous neighborhood are in downtown, but Yonge and St. Clair is considered one of the safest neighborhood.</a:t>
            </a:r>
          </a:p>
          <a:p>
            <a:pPr marL="171450" indent="-171450">
              <a:buFontTx/>
              <a:buChar char="-"/>
            </a:pPr>
            <a:r>
              <a:rPr lang="en-US" b="0" dirty="0"/>
              <a:t>Summer-time (June and July) has the highest occurrence of assault.</a:t>
            </a:r>
          </a:p>
          <a:p>
            <a:pPr marL="171450" indent="-171450">
              <a:buFontTx/>
              <a:buChar char="-"/>
            </a:pPr>
            <a:r>
              <a:rPr lang="en-US" b="0" dirty="0"/>
              <a:t>Other crimes occur most in October.</a:t>
            </a:r>
          </a:p>
          <a:p>
            <a:pPr marL="171450" indent="-171450">
              <a:buFontTx/>
              <a:buChar char="-"/>
            </a:pPr>
            <a:r>
              <a:rPr lang="en-US" dirty="0"/>
              <a:t>Break and Enter occurs peak at noon.</a:t>
            </a:r>
          </a:p>
          <a:p>
            <a:pPr marL="171450" indent="-171450">
              <a:buFontTx/>
              <a:buChar char="-"/>
            </a:pPr>
            <a:endParaRPr lang="en-US" dirty="0"/>
          </a:p>
          <a:p>
            <a:pPr marL="0" indent="0">
              <a:buFontTx/>
              <a:buNone/>
            </a:pPr>
            <a:r>
              <a:rPr lang="en-US" dirty="0"/>
              <a:t>Challenges (keep 1):</a:t>
            </a:r>
          </a:p>
          <a:p>
            <a:pPr marL="171450" indent="-171450">
              <a:buFontTx/>
              <a:buChar char="-"/>
            </a:pPr>
            <a:r>
              <a:rPr lang="en-CA" dirty="0"/>
              <a:t>We took the average of the </a:t>
            </a:r>
            <a:r>
              <a:rPr lang="en-CA" dirty="0" err="1"/>
              <a:t>lat</a:t>
            </a:r>
            <a:r>
              <a:rPr lang="en-CA" dirty="0"/>
              <a:t> and </a:t>
            </a:r>
            <a:r>
              <a:rPr lang="en-CA" dirty="0" err="1"/>
              <a:t>lng</a:t>
            </a:r>
            <a:r>
              <a:rPr lang="en-CA" dirty="0"/>
              <a:t> of each neighborhood in order to mark symbol on the map.</a:t>
            </a:r>
          </a:p>
          <a:p>
            <a:pPr marL="171450" indent="-171450">
              <a:buFontTx/>
              <a:buChar char="-"/>
            </a:pPr>
            <a:r>
              <a:rPr lang="en-CA" b="1" dirty="0"/>
              <a:t>We used average number of crimes of each year to investigate the seasonality.</a:t>
            </a:r>
          </a:p>
          <a:p>
            <a:pPr marL="0" indent="0">
              <a:buFontTx/>
              <a:buNone/>
            </a:pPr>
            <a:endParaRPr lang="en-CA" dirty="0"/>
          </a:p>
          <a:p>
            <a:pPr marL="0" indent="0">
              <a:buFontTx/>
              <a:buNone/>
            </a:pPr>
            <a:r>
              <a:rPr lang="en-CA" dirty="0"/>
              <a:t>Future investigations (keep 2):</a:t>
            </a:r>
          </a:p>
          <a:p>
            <a:pPr marL="171450" indent="-171450">
              <a:buFontTx/>
              <a:buChar char="-"/>
            </a:pPr>
            <a:r>
              <a:rPr lang="en-CA" dirty="0"/>
              <a:t>We could do per capita investigation.</a:t>
            </a:r>
          </a:p>
          <a:p>
            <a:pPr marL="171450" indent="-171450">
              <a:buFontTx/>
              <a:buChar char="-"/>
            </a:pPr>
            <a:r>
              <a:rPr lang="en-CA" dirty="0"/>
              <a:t>We could expand the cities to GTA.</a:t>
            </a:r>
          </a:p>
          <a:p>
            <a:pPr marL="171450" indent="-171450">
              <a:buFontTx/>
              <a:buChar char="-"/>
            </a:pPr>
            <a:r>
              <a:rPr lang="en-CA" dirty="0"/>
              <a:t>We could introduce more factors (like income, employment, educations) and correlations.</a:t>
            </a:r>
          </a:p>
          <a:p>
            <a:pPr marL="171450" indent="-171450">
              <a:buFontTx/>
              <a:buChar char="-"/>
            </a:pPr>
            <a:r>
              <a:rPr lang="en-CA" dirty="0"/>
              <a:t>We could include the investigation about the dangerous areas of driving.</a:t>
            </a:r>
          </a:p>
        </p:txBody>
      </p:sp>
      <p:sp>
        <p:nvSpPr>
          <p:cNvPr id="4" name="Slide Number Placeholder 3"/>
          <p:cNvSpPr>
            <a:spLocks noGrp="1"/>
          </p:cNvSpPr>
          <p:nvPr>
            <p:ph type="sldNum" sz="quarter" idx="5"/>
          </p:nvPr>
        </p:nvSpPr>
        <p:spPr/>
        <p:txBody>
          <a:bodyPr/>
          <a:lstStyle/>
          <a:p>
            <a:fld id="{80873457-8BE3-45C0-8852-50006BBD3D86}" type="slidenum">
              <a:rPr lang="en-CA" smtClean="0"/>
              <a:t>18</a:t>
            </a:fld>
            <a:endParaRPr lang="en-CA"/>
          </a:p>
        </p:txBody>
      </p:sp>
    </p:spTree>
    <p:extLst>
      <p:ext uri="{BB962C8B-B14F-4D97-AF65-F5344CB8AC3E}">
        <p14:creationId xmlns:p14="http://schemas.microsoft.com/office/powerpoint/2010/main" val="368438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174111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a:lnSpc>
                <a:spcPct val="90000"/>
              </a:lnSpc>
              <a:spcAft>
                <a:spcPts val="600"/>
              </a:spcAft>
            </a:pPr>
            <a:r>
              <a:rPr lang="en-US" sz="1200" dirty="0"/>
              <a:t>Data Cleaning</a:t>
            </a:r>
          </a:p>
          <a:p>
            <a:pPr marL="285750" indent="-228600">
              <a:lnSpc>
                <a:spcPct val="90000"/>
              </a:lnSpc>
              <a:spcAft>
                <a:spcPts val="600"/>
              </a:spcAft>
              <a:buFont typeface="Arial" panose="020B0604020202020204" pitchFamily="34" charset="0"/>
              <a:buChar char="•"/>
            </a:pPr>
            <a:r>
              <a:rPr lang="en-US" sz="1200" dirty="0"/>
              <a:t>We used data from the crime data from Toronto Police Open Data.</a:t>
            </a:r>
          </a:p>
          <a:p>
            <a:pPr marL="285750" indent="-228600">
              <a:lnSpc>
                <a:spcPct val="90000"/>
              </a:lnSpc>
              <a:spcAft>
                <a:spcPts val="600"/>
              </a:spcAft>
              <a:buFont typeface="Arial" panose="020B0604020202020204" pitchFamily="34" charset="0"/>
              <a:buChar char="•"/>
            </a:pPr>
            <a:r>
              <a:rPr lang="en-US" sz="1200" dirty="0"/>
              <a:t>We merged and reorganized data to include all major crime indicators (MCI), and keep columns which are necessary for our research.</a:t>
            </a:r>
          </a:p>
          <a:p>
            <a:pPr marL="285750" indent="-228600">
              <a:lnSpc>
                <a:spcPct val="90000"/>
              </a:lnSpc>
              <a:spcAft>
                <a:spcPts val="600"/>
              </a:spcAft>
              <a:buFont typeface="Arial" panose="020B0604020202020204" pitchFamily="34" charset="0"/>
              <a:buChar char="•"/>
            </a:pPr>
            <a:r>
              <a:rPr lang="en-US" sz="1200" dirty="0"/>
              <a:t>We standardized information to a constant format.</a:t>
            </a:r>
          </a:p>
          <a:p>
            <a:pPr>
              <a:spcAft>
                <a:spcPts val="600"/>
              </a:spcAft>
            </a:pPr>
            <a:r>
              <a:rPr lang="en-US" sz="1200" dirty="0"/>
              <a:t>Limitations</a:t>
            </a:r>
          </a:p>
          <a:p>
            <a:pPr marL="285750" indent="-285750">
              <a:spcAft>
                <a:spcPts val="600"/>
              </a:spcAft>
              <a:buFontTx/>
              <a:buChar char="-"/>
            </a:pPr>
            <a:r>
              <a:rPr lang="en-US" sz="1200" dirty="0"/>
              <a:t>Unavailable dataset (the historical weather data)</a:t>
            </a:r>
          </a:p>
          <a:p>
            <a:pPr marL="285750" indent="-285750">
              <a:spcAft>
                <a:spcPts val="600"/>
              </a:spcAft>
              <a:buFontTx/>
              <a:buChar char="-"/>
            </a:pPr>
            <a:r>
              <a:rPr lang="en-US" sz="1200" dirty="0"/>
              <a:t>Missing information in the raw dataset (the month and day occurred in homicide data)</a:t>
            </a:r>
          </a:p>
          <a:p>
            <a:pPr marL="285750" indent="-285750">
              <a:spcAft>
                <a:spcPts val="600"/>
              </a:spcAft>
              <a:buFontTx/>
              <a:buChar char="-"/>
            </a:pPr>
            <a:r>
              <a:rPr lang="en-US" sz="1200" dirty="0"/>
              <a:t>Limitations of the economy data (monthly GDP growth rate)</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5</a:t>
            </a:fld>
            <a:endParaRPr lang="en-CA"/>
          </a:p>
        </p:txBody>
      </p:sp>
    </p:spTree>
    <p:extLst>
      <p:ext uri="{BB962C8B-B14F-4D97-AF65-F5344CB8AC3E}">
        <p14:creationId xmlns:p14="http://schemas.microsoft.com/office/powerpoint/2010/main" val="45889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the total number of crimes peak in the month of July (3606 cases) while the month of February is lowest (2,484 cases). There are more crimes in summer season then in winter season.</a:t>
            </a:r>
          </a:p>
          <a:p>
            <a:endParaRPr lang="en-US" dirty="0"/>
          </a:p>
          <a:p>
            <a:r>
              <a:rPr lang="en-US" dirty="0"/>
              <a:t>    - Individual type of crime have different patterns. However, </a:t>
            </a:r>
            <a:r>
              <a:rPr lang="en-US" dirty="0" err="1"/>
              <a:t>Feburary</a:t>
            </a:r>
            <a:r>
              <a:rPr lang="en-US" dirty="0"/>
              <a:t> is the lowest point across all type of crimes. </a:t>
            </a:r>
          </a:p>
          <a:p>
            <a:endParaRPr lang="en-US" dirty="0"/>
          </a:p>
          <a:p>
            <a:r>
              <a:rPr lang="en-US" dirty="0"/>
              <a:t>    - For Assault, the peak is in summer season (Jun, Jul, Aug). Break and Enter, Auto Theft, Robbery have peaks in October.</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4530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2020-07-05</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2020-07-05</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0.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F1B04E-B451-4F31-8746-A4E102454F4C}"/>
              </a:ext>
            </a:extLst>
          </p:cNvPr>
          <p:cNvSpPr txBox="1">
            <a:spLocks/>
          </p:cNvSpPr>
          <p:nvPr/>
        </p:nvSpPr>
        <p:spPr>
          <a:xfrm>
            <a:off x="6825650" y="993736"/>
            <a:ext cx="4645250"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t>Toronto Crime Analysis:</a:t>
            </a:r>
          </a:p>
          <a:p>
            <a:pPr algn="ctr">
              <a:spcAft>
                <a:spcPts val="600"/>
              </a:spcAft>
            </a:pPr>
            <a:r>
              <a:rPr lang="en-US" sz="6000" b="1" dirty="0"/>
              <a:t>CSI Toronto</a:t>
            </a:r>
          </a:p>
        </p:txBody>
      </p:sp>
      <p:sp>
        <p:nvSpPr>
          <p:cNvPr id="20"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large tower in a city&#10;&#10;Description automatically generated">
            <a:extLst>
              <a:ext uri="{FF2B5EF4-FFF2-40B4-BE49-F238E27FC236}">
                <a16:creationId xmlns:a16="http://schemas.microsoft.com/office/drawing/2014/main" id="{7CF34F90-4D97-4803-A95B-4C319480F397}"/>
              </a:ext>
            </a:extLst>
          </p:cNvPr>
          <p:cNvPicPr>
            <a:picLocks noChangeAspect="1"/>
          </p:cNvPicPr>
          <p:nvPr/>
        </p:nvPicPr>
        <p:blipFill rotWithShape="1">
          <a:blip r:embed="rId3">
            <a:extLst>
              <a:ext uri="{28A0092B-C50C-407E-A947-70E740481C1C}">
                <a14:useLocalDpi xmlns:a14="http://schemas.microsoft.com/office/drawing/2010/main" val="0"/>
              </a:ext>
            </a:extLst>
          </a:blip>
          <a:srcRect t="8927" r="-2"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ubtitle 2">
            <a:extLst>
              <a:ext uri="{FF2B5EF4-FFF2-40B4-BE49-F238E27FC236}">
                <a16:creationId xmlns:a16="http://schemas.microsoft.com/office/drawing/2014/main" id="{5756C096-BCFF-4FBB-B0A7-16341EE784EC}"/>
              </a:ext>
            </a:extLst>
          </p:cNvPr>
          <p:cNvSpPr txBox="1">
            <a:spLocks/>
          </p:cNvSpPr>
          <p:nvPr/>
        </p:nvSpPr>
        <p:spPr>
          <a:xfrm>
            <a:off x="6825650" y="4127854"/>
            <a:ext cx="4023359" cy="12081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Calibri" panose="020F0502020204030204" pitchFamily="34" charset="0"/>
                <a:ea typeface="Calibri" panose="020F0502020204030204" pitchFamily="34" charset="0"/>
                <a:cs typeface="Arial" panose="020B0604020202020204" pitchFamily="34" charset="0"/>
              </a:rPr>
              <a:t>Jaehong</a:t>
            </a:r>
            <a:r>
              <a:rPr lang="en-US" sz="2000" dirty="0">
                <a:latin typeface="Calibri" panose="020F0502020204030204" pitchFamily="34" charset="0"/>
                <a:ea typeface="Calibri" panose="020F0502020204030204" pitchFamily="34" charset="0"/>
                <a:cs typeface="Arial" panose="020B0604020202020204" pitchFamily="34" charset="0"/>
              </a:rPr>
              <a:t> Kwon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err="1">
                <a:latin typeface="Calibri" panose="020F0502020204030204" pitchFamily="34" charset="0"/>
                <a:ea typeface="Calibri" panose="020F0502020204030204" pitchFamily="34" charset="0"/>
                <a:cs typeface="Arial" panose="020B0604020202020204" pitchFamily="34" charset="0"/>
              </a:rPr>
              <a:t>XiongFei</a:t>
            </a:r>
            <a:r>
              <a:rPr lang="en-US" sz="2000" dirty="0">
                <a:latin typeface="Calibri" panose="020F0502020204030204" pitchFamily="34" charset="0"/>
                <a:ea typeface="Calibri" panose="020F0502020204030204" pitchFamily="34" charset="0"/>
                <a:cs typeface="Arial" panose="020B0604020202020204" pitchFamily="34" charset="0"/>
              </a:rPr>
              <a:t> (Frank) Shi</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Feng Wang</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Olive Sun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Neha Nayeem</a:t>
            </a:r>
            <a:endParaRPr lang="en-CA" sz="4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4704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1971040"/>
            <a:ext cx="4193755" cy="2687381"/>
          </a:xfrm>
          <a:noFill/>
        </p:spPr>
        <p:txBody>
          <a:bodyPr vert="horz" lIns="91440" tIns="45720" rIns="91440" bIns="45720" rtlCol="0" anchor="b">
            <a:normAutofit/>
          </a:bodyPr>
          <a:lstStyle/>
          <a:p>
            <a:pPr algn="ctr"/>
            <a:r>
              <a:rPr lang="en-US" sz="6600" b="1" dirty="0">
                <a:solidFill>
                  <a:schemeClr val="bg1"/>
                </a:solidFill>
              </a:rPr>
              <a:t>Frequency of Crimes </a:t>
            </a:r>
            <a:br>
              <a:rPr lang="en-US" sz="6600" b="1" dirty="0">
                <a:solidFill>
                  <a:schemeClr val="bg1"/>
                </a:solidFill>
              </a:rPr>
            </a:br>
            <a:endParaRPr lang="en-US" sz="3600"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CF3ED6B1-E28E-4505-8E32-57F23E5C1998}"/>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0" y="1253330"/>
            <a:ext cx="7975930" cy="4486457"/>
          </a:xfrm>
          <a:prstGeom prst="rect">
            <a:avLst/>
          </a:prstGeom>
        </p:spPr>
      </p:pic>
    </p:spTree>
    <p:extLst>
      <p:ext uri="{BB962C8B-B14F-4D97-AF65-F5344CB8AC3E}">
        <p14:creationId xmlns:p14="http://schemas.microsoft.com/office/powerpoint/2010/main" val="35389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00936"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endParaRPr lang="en-US" sz="2200" dirty="0">
              <a:solidFill>
                <a:srgbClr val="262626"/>
              </a:solidFill>
            </a:endParaRP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106878" y="10"/>
            <a:ext cx="11994078"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619523" y="4627215"/>
            <a:ext cx="4350805" cy="1975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3200" b="1" dirty="0">
                <a:solidFill>
                  <a:srgbClr val="262626"/>
                </a:solidFill>
              </a:rPr>
              <a:t>Neighborhood Investigation</a:t>
            </a:r>
            <a:endParaRPr lang="en-US" sz="3200" dirty="0">
              <a:solidFill>
                <a:srgbClr val="262626"/>
              </a:solidFill>
            </a:endParaRP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1038001" y="1106820"/>
            <a:ext cx="4613919" cy="1499616"/>
          </a:xfrm>
        </p:spPr>
        <p:txBody>
          <a:bodyPr vert="horz" lIns="91440" tIns="45720" rIns="91440" bIns="45720" rtlCol="0" anchor="b">
            <a:normAutofit fontScale="90000"/>
          </a:bodyPr>
          <a:lstStyle/>
          <a:p>
            <a:pPr algn="ctr"/>
            <a:r>
              <a:rPr lang="en-US" sz="6000" b="1" kern="1200" dirty="0">
                <a:solidFill>
                  <a:schemeClr val="tx1"/>
                </a:solidFill>
                <a:latin typeface="+mj-lt"/>
                <a:ea typeface="+mj-ea"/>
                <a:cs typeface="+mj-cs"/>
              </a:rPr>
              <a:t>Neighborhood Investigation</a:t>
            </a:r>
            <a:endParaRPr lang="en-US" sz="3300" kern="1200" dirty="0">
              <a:solidFill>
                <a:schemeClr val="tx1"/>
              </a:solidFill>
              <a:latin typeface="+mj-lt"/>
              <a:ea typeface="+mj-ea"/>
              <a:cs typeface="+mj-cs"/>
            </a:endParaRP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r="1342" b="-1"/>
          <a:stretch/>
        </p:blipFill>
        <p:spPr>
          <a:xfrm>
            <a:off x="6233668" y="-99063"/>
            <a:ext cx="5958331" cy="3291481"/>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a:stretch/>
        </p:blipFill>
        <p:spPr>
          <a:xfrm>
            <a:off x="633984" y="3110540"/>
            <a:ext cx="5779008" cy="3624015"/>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r="5592"/>
          <a:stretch/>
        </p:blipFill>
        <p:spPr>
          <a:xfrm>
            <a:off x="6311392" y="3110541"/>
            <a:ext cx="5779008" cy="3624015"/>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24438" t="6713" r="23433" b="12538"/>
          <a:stretch/>
        </p:blipFill>
        <p:spPr>
          <a:xfrm>
            <a:off x="405678" y="345445"/>
            <a:ext cx="4429504" cy="3739589"/>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r="8373" b="-2"/>
          <a:stretch/>
        </p:blipFill>
        <p:spPr>
          <a:xfrm>
            <a:off x="4835181" y="7457"/>
            <a:ext cx="7359357" cy="4391023"/>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26795" t="7241" r="23078" b="14844"/>
          <a:stretch/>
        </p:blipFill>
        <p:spPr>
          <a:xfrm>
            <a:off x="255415" y="447043"/>
            <a:ext cx="4301452" cy="3643903"/>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811" y="135993"/>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30351" t="7722" r="20316" b="14186"/>
          <a:stretch/>
        </p:blipFill>
        <p:spPr>
          <a:xfrm>
            <a:off x="281397" y="447043"/>
            <a:ext cx="4215070" cy="36364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15" y="86687"/>
            <a:ext cx="7813937" cy="4262147"/>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352541" y="3208040"/>
            <a:ext cx="3975620" cy="1908902"/>
          </a:xfrm>
        </p:spPr>
        <p:txBody>
          <a:bodyPr vert="horz" lIns="91440" tIns="45720" rIns="91440" bIns="45720" rtlCol="0" anchor="ctr">
            <a:normAutofit fontScale="90000"/>
          </a:bodyPr>
          <a:lstStyle/>
          <a:p>
            <a:pPr algn="ctr"/>
            <a:r>
              <a:rPr lang="en-US" b="1" kern="1200" dirty="0">
                <a:solidFill>
                  <a:schemeClr val="tx1"/>
                </a:solidFill>
                <a:latin typeface="+mj-lt"/>
                <a:ea typeface="+mj-ea"/>
                <a:cs typeface="+mj-cs"/>
              </a:rPr>
              <a:t>Relationship with GDP Growth Rate </a:t>
            </a:r>
            <a:br>
              <a:rPr lang="en-US" sz="5300" dirty="0"/>
            </a:br>
            <a:endParaRPr lang="en-US"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812" y="1047332"/>
            <a:ext cx="8071692" cy="4763336"/>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800" b="1" dirty="0">
                <a:solidFill>
                  <a:srgbClr val="FFFFFF"/>
                </a:solidFill>
              </a:rPr>
              <a:t>Summary</a:t>
            </a:r>
            <a:endParaRPr lang="en-CA" sz="4800" b="1" dirty="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2367028517"/>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b="1" kern="1200">
                <a:solidFill>
                  <a:srgbClr val="000000"/>
                </a:solidFill>
                <a:latin typeface="+mj-lt"/>
                <a:ea typeface="+mj-ea"/>
                <a:cs typeface="+mj-cs"/>
              </a:rPr>
              <a:t>Project Description</a:t>
            </a:r>
            <a:endParaRPr lang="en-US" b="1" kern="1200" dirty="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584146" y="1677657"/>
            <a:ext cx="5185826" cy="2396503"/>
          </a:xfrm>
        </p:spPr>
        <p:txBody>
          <a:bodyPr vert="horz" lIns="91440" tIns="45720" rIns="91440" bIns="45720" rtlCol="0" anchor="b">
            <a:normAutofit/>
          </a:bodyPr>
          <a:lstStyle/>
          <a:p>
            <a:pPr marL="0" indent="0">
              <a:buNone/>
            </a:pPr>
            <a:r>
              <a:rPr lang="en-US" sz="2000" kern="1200" dirty="0">
                <a:solidFill>
                  <a:srgbClr val="000000"/>
                </a:solidFill>
                <a:latin typeface="+mn-lt"/>
                <a:ea typeface="+mn-ea"/>
                <a:cs typeface="+mn-cs"/>
              </a:rPr>
              <a:t>As a newcomer to Toronto, I want to live in a safe and friendly neighborhood.</a:t>
            </a:r>
          </a:p>
          <a:p>
            <a:pPr marL="0" indent="0">
              <a:buNone/>
            </a:pPr>
            <a:r>
              <a:rPr lang="en-US" sz="2000" dirty="0">
                <a:solidFill>
                  <a:srgbClr val="000000"/>
                </a:solidFill>
              </a:rPr>
              <a:t>But, </a:t>
            </a:r>
          </a:p>
          <a:p>
            <a:pPr>
              <a:buFontTx/>
              <a:buChar char="-"/>
            </a:pPr>
            <a:r>
              <a:rPr lang="en-US" sz="2000" dirty="0">
                <a:solidFill>
                  <a:srgbClr val="000000"/>
                </a:solidFill>
              </a:rPr>
              <a:t>How can I know which place is safer?</a:t>
            </a:r>
          </a:p>
          <a:p>
            <a:pPr>
              <a:buFontTx/>
              <a:buChar char="-"/>
            </a:pPr>
            <a:r>
              <a:rPr lang="en-US" sz="2000" kern="1200" dirty="0">
                <a:solidFill>
                  <a:srgbClr val="000000"/>
                </a:solidFill>
                <a:latin typeface="+mn-lt"/>
                <a:ea typeface="+mn-ea"/>
                <a:cs typeface="+mn-cs"/>
              </a:rPr>
              <a:t>How should I </a:t>
            </a:r>
            <a:r>
              <a:rPr lang="en-US" sz="2000" dirty="0">
                <a:solidFill>
                  <a:srgbClr val="000000"/>
                </a:solidFill>
              </a:rPr>
              <a:t>locate those neighborhood?</a:t>
            </a:r>
          </a:p>
          <a:p>
            <a:pPr>
              <a:buFontTx/>
              <a:buChar char="-"/>
            </a:pPr>
            <a:r>
              <a:rPr lang="en-US" sz="2000" kern="1200" dirty="0">
                <a:solidFill>
                  <a:srgbClr val="000000"/>
                </a:solidFill>
                <a:latin typeface="+mn-lt"/>
                <a:ea typeface="+mn-ea"/>
                <a:cs typeface="+mn-cs"/>
              </a:rPr>
              <a:t>How can I confirm if </a:t>
            </a:r>
            <a:r>
              <a:rPr lang="en-US" sz="2000" dirty="0">
                <a:solidFill>
                  <a:srgbClr val="000000"/>
                </a:solidFill>
              </a:rPr>
              <a:t>that place is always safe?</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800" b="1" kern="1200" dirty="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a:xfrm>
            <a:off x="643467" y="321734"/>
            <a:ext cx="6901193" cy="1135737"/>
          </a:xfrm>
        </p:spPr>
        <p:txBody>
          <a:bodyPr>
            <a:normAutofit/>
          </a:bodyPr>
          <a:lstStyle/>
          <a:p>
            <a:r>
              <a:rPr lang="en-US" sz="3600" b="1" dirty="0"/>
              <a:t>Process and Decision Making</a:t>
            </a:r>
            <a:endParaRPr lang="en-CA" sz="3600" b="1" dirty="0"/>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roup brainstorm">
            <a:extLst>
              <a:ext uri="{FF2B5EF4-FFF2-40B4-BE49-F238E27FC236}">
                <a16:creationId xmlns:a16="http://schemas.microsoft.com/office/drawing/2014/main" id="{3EF0FB8D-D4F6-4A5A-90C4-2B25C30F9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09" y="1714668"/>
            <a:ext cx="3428663" cy="3428663"/>
          </a:xfrm>
          <a:prstGeom prst="rect">
            <a:avLst/>
          </a:prstGeom>
        </p:spPr>
      </p:pic>
      <p:grpSp>
        <p:nvGrpSpPr>
          <p:cNvPr id="26" name="Group 2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Diagram 3">
            <a:extLst>
              <a:ext uri="{FF2B5EF4-FFF2-40B4-BE49-F238E27FC236}">
                <a16:creationId xmlns:a16="http://schemas.microsoft.com/office/drawing/2014/main" id="{F464E22B-85FC-4645-8FCF-4E0D881C065B}"/>
              </a:ext>
            </a:extLst>
          </p:cNvPr>
          <p:cNvGraphicFramePr/>
          <p:nvPr>
            <p:extLst>
              <p:ext uri="{D42A27DB-BD31-4B8C-83A1-F6EECF244321}">
                <p14:modId xmlns:p14="http://schemas.microsoft.com/office/powerpoint/2010/main" val="3660670449"/>
              </p:ext>
            </p:extLst>
          </p:nvPr>
        </p:nvGraphicFramePr>
        <p:xfrm>
          <a:off x="643468" y="1589940"/>
          <a:ext cx="7771041" cy="4753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357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b="1" dirty="0">
                <a:solidFill>
                  <a:srgbClr val="000000"/>
                </a:solidFill>
              </a:rPr>
              <a:t>Our investigation targets</a:t>
            </a:r>
            <a:endParaRPr lang="en-CA" sz="3600" b="1"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Safest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Location patterns for specific type of crimes</a:t>
            </a: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643467" y="321734"/>
            <a:ext cx="6901193" cy="1135737"/>
          </a:xfrm>
        </p:spPr>
        <p:txBody>
          <a:bodyPr vert="horz" lIns="91440" tIns="45720" rIns="91440" bIns="45720" rtlCol="0" anchor="ctr">
            <a:normAutofit/>
          </a:bodyPr>
          <a:lstStyle/>
          <a:p>
            <a:r>
              <a:rPr lang="en-US" sz="3600" b="1" dirty="0"/>
              <a:t>Data Cleaning and Limitations</a:t>
            </a:r>
          </a:p>
        </p:txBody>
      </p:sp>
      <p:grpSp>
        <p:nvGrpSpPr>
          <p:cNvPr id="44" name="Group 4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0552121-3988-4F7B-94B2-BB84BD62D4C9}"/>
              </a:ext>
            </a:extLst>
          </p:cNvPr>
          <p:cNvSpPr txBox="1"/>
          <p:nvPr/>
        </p:nvSpPr>
        <p:spPr>
          <a:xfrm>
            <a:off x="643468" y="1782981"/>
            <a:ext cx="6901193" cy="4393982"/>
          </a:xfrm>
          <a:prstGeom prst="rect">
            <a:avLst/>
          </a:prstGeom>
        </p:spPr>
        <p:txBody>
          <a:bodyPr vert="horz" lIns="91440" tIns="45720" rIns="91440" bIns="45720" rtlCol="0">
            <a:normAutofit/>
          </a:bodyPr>
          <a:lstStyle/>
          <a:p>
            <a:pPr marL="57150">
              <a:lnSpc>
                <a:spcPct val="90000"/>
              </a:lnSpc>
              <a:spcAft>
                <a:spcPts val="600"/>
              </a:spcAft>
            </a:pPr>
            <a:r>
              <a:rPr lang="en-US" sz="2400" b="1" dirty="0"/>
              <a:t>Data Cleaning</a:t>
            </a:r>
          </a:p>
          <a:p>
            <a:pPr marL="285750" indent="-228600">
              <a:lnSpc>
                <a:spcPct val="90000"/>
              </a:lnSpc>
              <a:spcAft>
                <a:spcPts val="600"/>
              </a:spcAft>
              <a:buFont typeface="Arial" panose="020B0604020202020204" pitchFamily="34" charset="0"/>
              <a:buChar char="•"/>
            </a:pPr>
            <a:r>
              <a:rPr lang="en-US" sz="2000" dirty="0"/>
              <a:t>Data resource: Toronto Police Open Data</a:t>
            </a:r>
          </a:p>
          <a:p>
            <a:pPr marL="285750" indent="-228600">
              <a:lnSpc>
                <a:spcPct val="90000"/>
              </a:lnSpc>
              <a:spcAft>
                <a:spcPts val="600"/>
              </a:spcAft>
              <a:buFont typeface="Arial" panose="020B0604020202020204" pitchFamily="34" charset="0"/>
              <a:buChar char="•"/>
            </a:pPr>
            <a:r>
              <a:rPr lang="en-US" sz="2000" dirty="0"/>
              <a:t>Merged and reorganized</a:t>
            </a:r>
          </a:p>
          <a:p>
            <a:pPr marL="285750" indent="-228600">
              <a:lnSpc>
                <a:spcPct val="90000"/>
              </a:lnSpc>
              <a:spcAft>
                <a:spcPts val="600"/>
              </a:spcAft>
              <a:buFont typeface="Arial" panose="020B0604020202020204" pitchFamily="34" charset="0"/>
              <a:buChar char="•"/>
            </a:pPr>
            <a:r>
              <a:rPr lang="en-US" sz="2000" dirty="0"/>
              <a:t>Standardized in constant format</a:t>
            </a:r>
          </a:p>
        </p:txBody>
      </p:sp>
      <p:pic>
        <p:nvPicPr>
          <p:cNvPr id="12" name="Graphic 11" descr="Statistics">
            <a:extLst>
              <a:ext uri="{FF2B5EF4-FFF2-40B4-BE49-F238E27FC236}">
                <a16:creationId xmlns:a16="http://schemas.microsoft.com/office/drawing/2014/main" id="{8D0C4570-165D-48AD-816A-3A5D5A8306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4747" y="3979972"/>
            <a:ext cx="2635439" cy="2635439"/>
          </a:xfrm>
          <a:prstGeom prst="rect">
            <a:avLst/>
          </a:prstGeom>
        </p:spPr>
      </p:pic>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3B616DF0-4CC9-4E81-975D-FDBE8956F2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0031" y="1138022"/>
            <a:ext cx="2446530" cy="2446530"/>
          </a:xfrm>
          <a:prstGeom prst="rect">
            <a:avLst/>
          </a:prstGeom>
        </p:spPr>
      </p:pic>
      <p:sp>
        <p:nvSpPr>
          <p:cNvPr id="6" name="TextBox 5">
            <a:extLst>
              <a:ext uri="{FF2B5EF4-FFF2-40B4-BE49-F238E27FC236}">
                <a16:creationId xmlns:a16="http://schemas.microsoft.com/office/drawing/2014/main" id="{B69AF8B3-1F8D-4027-9575-B8772B1C751B}"/>
              </a:ext>
            </a:extLst>
          </p:cNvPr>
          <p:cNvSpPr txBox="1"/>
          <p:nvPr/>
        </p:nvSpPr>
        <p:spPr>
          <a:xfrm>
            <a:off x="6786880" y="3992880"/>
            <a:ext cx="5019040" cy="1892826"/>
          </a:xfrm>
          <a:prstGeom prst="rect">
            <a:avLst/>
          </a:prstGeom>
          <a:noFill/>
        </p:spPr>
        <p:txBody>
          <a:bodyPr wrap="square" rtlCol="0">
            <a:spAutoFit/>
          </a:bodyPr>
          <a:lstStyle/>
          <a:p>
            <a:pPr>
              <a:spcAft>
                <a:spcPts val="600"/>
              </a:spcAft>
            </a:pPr>
            <a:r>
              <a:rPr lang="en-US" sz="2400" b="1" dirty="0"/>
              <a:t>Limitations</a:t>
            </a:r>
          </a:p>
          <a:p>
            <a:pPr marL="285750" indent="-285750">
              <a:spcAft>
                <a:spcPts val="600"/>
              </a:spcAft>
              <a:buFontTx/>
              <a:buChar char="-"/>
            </a:pPr>
            <a:r>
              <a:rPr lang="en-US" sz="2000" dirty="0"/>
              <a:t>Unavailable dataset and missing information in the raw dataset </a:t>
            </a:r>
          </a:p>
          <a:p>
            <a:pPr marL="285750" indent="-285750">
              <a:spcAft>
                <a:spcPts val="600"/>
              </a:spcAft>
              <a:buFontTx/>
              <a:buChar char="-"/>
            </a:pPr>
            <a:r>
              <a:rPr lang="en-US" sz="2000" dirty="0"/>
              <a:t>Limited economy data</a:t>
            </a:r>
          </a:p>
          <a:p>
            <a:pPr marL="285750" indent="-285750">
              <a:spcAft>
                <a:spcPts val="600"/>
              </a:spcAft>
              <a:buFontTx/>
              <a:buChar char="-"/>
            </a:pPr>
            <a:endParaRPr lang="en-CA" dirty="0"/>
          </a:p>
        </p:txBody>
      </p:sp>
    </p:spTree>
    <p:extLst>
      <p:ext uri="{BB962C8B-B14F-4D97-AF65-F5344CB8AC3E}">
        <p14:creationId xmlns:p14="http://schemas.microsoft.com/office/powerpoint/2010/main" val="3355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367012" y="2723322"/>
            <a:ext cx="4024888" cy="2236738"/>
          </a:xfrm>
          <a:prstGeom prst="ellipse">
            <a:avLst/>
          </a:prstGeom>
        </p:spPr>
        <p:txBody>
          <a:bodyPr vert="horz" lIns="91440" tIns="45720" rIns="91440" bIns="45720" rtlCol="0" anchor="b">
            <a:normAutofit/>
          </a:bodyPr>
          <a:lstStyle/>
          <a:p>
            <a:pPr algn="ctr"/>
            <a:r>
              <a:rPr lang="en-US" sz="3200" b="1" dirty="0">
                <a:solidFill>
                  <a:srgbClr val="FFFFFF"/>
                </a:solidFill>
              </a:rPr>
              <a:t>Toronto Crimes 2014~2019</a:t>
            </a:r>
            <a:endParaRPr lang="en-US" sz="3200" dirty="0">
              <a:solidFill>
                <a:srgbClr val="FFFFFF"/>
              </a:solidFill>
            </a:endParaRP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56AA2D69-6227-44EE-8D3E-FCC8DB1A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68" y="683027"/>
            <a:ext cx="6818263" cy="5048235"/>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762240" y="756921"/>
            <a:ext cx="4277360" cy="2174239"/>
          </a:xfrm>
          <a:prstGeom prst="ellipse">
            <a:avLst/>
          </a:prstGeom>
        </p:spPr>
        <p:txBody>
          <a:bodyPr vert="horz" lIns="91440" tIns="45720" rIns="91440" bIns="45720" rtlCol="0" anchor="ctr">
            <a:normAutofit/>
          </a:bodyPr>
          <a:lstStyle/>
          <a:p>
            <a:pPr algn="ctr"/>
            <a:r>
              <a:rPr lang="en-US" sz="3400" b="1" kern="1200" dirty="0">
                <a:solidFill>
                  <a:schemeClr val="tx1"/>
                </a:solidFill>
                <a:latin typeface="+mj-lt"/>
                <a:ea typeface="+mj-ea"/>
                <a:cs typeface="+mj-cs"/>
              </a:rPr>
              <a:t>Toronto Crimes 2014~2019</a:t>
            </a:r>
            <a:endParaRPr lang="en-US" sz="3400" kern="1200" dirty="0">
              <a:solidFill>
                <a:schemeClr val="tx1"/>
              </a:solidFill>
              <a:latin typeface="+mj-lt"/>
              <a:ea typeface="+mj-ea"/>
              <a:cs typeface="+mj-cs"/>
            </a:endParaRPr>
          </a:p>
        </p:txBody>
      </p: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321733" y="-8247"/>
            <a:ext cx="8901283" cy="5006967"/>
          </a:xfrm>
          <a:prstGeom prst="rect">
            <a:avLst/>
          </a:prstGeom>
        </p:spPr>
      </p:pic>
      <p:graphicFrame>
        <p:nvGraphicFramePr>
          <p:cNvPr id="56" name="Table 55">
            <a:extLst>
              <a:ext uri="{FF2B5EF4-FFF2-40B4-BE49-F238E27FC236}">
                <a16:creationId xmlns:a16="http://schemas.microsoft.com/office/drawing/2014/main" id="{310D2C5B-5B8F-4172-94EF-27E047B3783B}"/>
              </a:ext>
            </a:extLst>
          </p:cNvPr>
          <p:cNvGraphicFramePr>
            <a:graphicFrameLocks noGrp="1"/>
          </p:cNvGraphicFramePr>
          <p:nvPr>
            <p:extLst>
              <p:ext uri="{D42A27DB-BD31-4B8C-83A1-F6EECF244321}">
                <p14:modId xmlns:p14="http://schemas.microsoft.com/office/powerpoint/2010/main" val="2322467162"/>
              </p:ext>
            </p:extLst>
          </p:nvPr>
        </p:nvGraphicFramePr>
        <p:xfrm>
          <a:off x="7355544" y="4046847"/>
          <a:ext cx="4618981" cy="2595880"/>
        </p:xfrm>
        <a:graphic>
          <a:graphicData uri="http://schemas.openxmlformats.org/drawingml/2006/table">
            <a:tbl>
              <a:tblPr firstRow="1" bandRow="1">
                <a:tableStyleId>{5C22544A-7EE6-4342-B048-85BDC9FD1C3A}</a:tableStyleId>
              </a:tblPr>
              <a:tblGrid>
                <a:gridCol w="944046">
                  <a:extLst>
                    <a:ext uri="{9D8B030D-6E8A-4147-A177-3AD203B41FA5}">
                      <a16:colId xmlns:a16="http://schemas.microsoft.com/office/drawing/2014/main" val="50529342"/>
                    </a:ext>
                  </a:extLst>
                </a:gridCol>
                <a:gridCol w="1513840">
                  <a:extLst>
                    <a:ext uri="{9D8B030D-6E8A-4147-A177-3AD203B41FA5}">
                      <a16:colId xmlns:a16="http://schemas.microsoft.com/office/drawing/2014/main" val="360272387"/>
                    </a:ext>
                  </a:extLst>
                </a:gridCol>
                <a:gridCol w="2161095">
                  <a:extLst>
                    <a:ext uri="{9D8B030D-6E8A-4147-A177-3AD203B41FA5}">
                      <a16:colId xmlns:a16="http://schemas.microsoft.com/office/drawing/2014/main" val="1749500828"/>
                    </a:ext>
                  </a:extLst>
                </a:gridCol>
              </a:tblGrid>
              <a:tr h="370840">
                <a:tc>
                  <a:txBody>
                    <a:bodyPr/>
                    <a:lstStyle/>
                    <a:p>
                      <a:pPr algn="ctr"/>
                      <a:r>
                        <a:rPr lang="en-US" dirty="0"/>
                        <a:t>Year</a:t>
                      </a:r>
                      <a:endParaRPr lang="en-CA" dirty="0"/>
                    </a:p>
                  </a:txBody>
                  <a:tcPr/>
                </a:tc>
                <a:tc>
                  <a:txBody>
                    <a:bodyPr/>
                    <a:lstStyle/>
                    <a:p>
                      <a:pPr algn="ctr"/>
                      <a:r>
                        <a:rPr lang="en-US" dirty="0"/>
                        <a:t>Total Number</a:t>
                      </a:r>
                      <a:endParaRPr lang="en-CA" dirty="0"/>
                    </a:p>
                  </a:txBody>
                  <a:tcPr/>
                </a:tc>
                <a:tc>
                  <a:txBody>
                    <a:bodyPr/>
                    <a:lstStyle/>
                    <a:p>
                      <a:pPr algn="ctr"/>
                      <a:r>
                        <a:rPr lang="en-US" dirty="0"/>
                        <a:t>Percentage Change</a:t>
                      </a:r>
                      <a:endParaRPr lang="en-CA" dirty="0"/>
                    </a:p>
                  </a:txBody>
                  <a:tcPr/>
                </a:tc>
                <a:extLst>
                  <a:ext uri="{0D108BD9-81ED-4DB2-BD59-A6C34878D82A}">
                    <a16:rowId xmlns:a16="http://schemas.microsoft.com/office/drawing/2014/main" val="3901928932"/>
                  </a:ext>
                </a:extLst>
              </a:tr>
              <a:tr h="370840">
                <a:tc>
                  <a:txBody>
                    <a:bodyPr/>
                    <a:lstStyle/>
                    <a:p>
                      <a:pPr algn="ctr"/>
                      <a:r>
                        <a:rPr lang="en-US" dirty="0"/>
                        <a:t>2014</a:t>
                      </a:r>
                      <a:endParaRPr lang="en-CA" dirty="0"/>
                    </a:p>
                  </a:txBody>
                  <a:tcPr/>
                </a:tc>
                <a:tc>
                  <a:txBody>
                    <a:bodyPr/>
                    <a:lstStyle/>
                    <a:p>
                      <a:pPr algn="ctr"/>
                      <a:r>
                        <a:rPr lang="en-CA" dirty="0"/>
                        <a:t>34,710</a:t>
                      </a:r>
                    </a:p>
                  </a:txBody>
                  <a:tcPr/>
                </a:tc>
                <a:tc>
                  <a:txBody>
                    <a:bodyPr/>
                    <a:lstStyle/>
                    <a:p>
                      <a:pPr algn="ctr"/>
                      <a:endParaRPr lang="en-CA" dirty="0"/>
                    </a:p>
                  </a:txBody>
                  <a:tcPr/>
                </a:tc>
                <a:extLst>
                  <a:ext uri="{0D108BD9-81ED-4DB2-BD59-A6C34878D82A}">
                    <a16:rowId xmlns:a16="http://schemas.microsoft.com/office/drawing/2014/main" val="3225722276"/>
                  </a:ext>
                </a:extLst>
              </a:tr>
              <a:tr h="370840">
                <a:tc>
                  <a:txBody>
                    <a:bodyPr/>
                    <a:lstStyle/>
                    <a:p>
                      <a:pPr algn="ctr"/>
                      <a:r>
                        <a:rPr lang="en-US" dirty="0"/>
                        <a:t>2015</a:t>
                      </a:r>
                      <a:endParaRPr lang="en-CA" dirty="0"/>
                    </a:p>
                  </a:txBody>
                  <a:tcPr/>
                </a:tc>
                <a:tc>
                  <a:txBody>
                    <a:bodyPr/>
                    <a:lstStyle/>
                    <a:p>
                      <a:pPr algn="ctr"/>
                      <a:r>
                        <a:rPr lang="en-CA" dirty="0"/>
                        <a:t>35,660</a:t>
                      </a:r>
                    </a:p>
                  </a:txBody>
                  <a:tcPr/>
                </a:tc>
                <a:tc>
                  <a:txBody>
                    <a:bodyPr/>
                    <a:lstStyle/>
                    <a:p>
                      <a:pPr algn="ctr"/>
                      <a:r>
                        <a:rPr lang="en-CA" dirty="0"/>
                        <a:t>2.74%</a:t>
                      </a:r>
                    </a:p>
                  </a:txBody>
                  <a:tcPr/>
                </a:tc>
                <a:extLst>
                  <a:ext uri="{0D108BD9-81ED-4DB2-BD59-A6C34878D82A}">
                    <a16:rowId xmlns:a16="http://schemas.microsoft.com/office/drawing/2014/main" val="2324265374"/>
                  </a:ext>
                </a:extLst>
              </a:tr>
              <a:tr h="370840">
                <a:tc>
                  <a:txBody>
                    <a:bodyPr/>
                    <a:lstStyle/>
                    <a:p>
                      <a:pPr algn="ctr"/>
                      <a:r>
                        <a:rPr lang="en-US" dirty="0"/>
                        <a:t>2016</a:t>
                      </a:r>
                      <a:endParaRPr lang="en-CA" dirty="0"/>
                    </a:p>
                  </a:txBody>
                  <a:tcPr/>
                </a:tc>
                <a:tc>
                  <a:txBody>
                    <a:bodyPr/>
                    <a:lstStyle/>
                    <a:p>
                      <a:pPr algn="ctr"/>
                      <a:r>
                        <a:rPr lang="en-CA" dirty="0"/>
                        <a:t>36,684</a:t>
                      </a:r>
                    </a:p>
                  </a:txBody>
                  <a:tcPr/>
                </a:tc>
                <a:tc>
                  <a:txBody>
                    <a:bodyPr/>
                    <a:lstStyle/>
                    <a:p>
                      <a:pPr algn="ctr"/>
                      <a:r>
                        <a:rPr lang="en-CA" dirty="0"/>
                        <a:t>2.87%</a:t>
                      </a:r>
                    </a:p>
                  </a:txBody>
                  <a:tcPr/>
                </a:tc>
                <a:extLst>
                  <a:ext uri="{0D108BD9-81ED-4DB2-BD59-A6C34878D82A}">
                    <a16:rowId xmlns:a16="http://schemas.microsoft.com/office/drawing/2014/main" val="4086008662"/>
                  </a:ext>
                </a:extLst>
              </a:tr>
              <a:tr h="370840">
                <a:tc>
                  <a:txBody>
                    <a:bodyPr/>
                    <a:lstStyle/>
                    <a:p>
                      <a:pPr algn="ctr"/>
                      <a:r>
                        <a:rPr lang="en-US" dirty="0"/>
                        <a:t>2017</a:t>
                      </a:r>
                      <a:endParaRPr lang="en-CA" dirty="0"/>
                    </a:p>
                  </a:txBody>
                  <a:tcPr/>
                </a:tc>
                <a:tc>
                  <a:txBody>
                    <a:bodyPr/>
                    <a:lstStyle/>
                    <a:p>
                      <a:pPr algn="ctr"/>
                      <a:r>
                        <a:rPr lang="en-CA" dirty="0"/>
                        <a:t>38,489</a:t>
                      </a:r>
                    </a:p>
                  </a:txBody>
                  <a:tcPr/>
                </a:tc>
                <a:tc>
                  <a:txBody>
                    <a:bodyPr/>
                    <a:lstStyle/>
                    <a:p>
                      <a:pPr algn="ctr"/>
                      <a:r>
                        <a:rPr lang="en-CA" dirty="0"/>
                        <a:t>4.92%</a:t>
                      </a:r>
                    </a:p>
                  </a:txBody>
                  <a:tcPr/>
                </a:tc>
                <a:extLst>
                  <a:ext uri="{0D108BD9-81ED-4DB2-BD59-A6C34878D82A}">
                    <a16:rowId xmlns:a16="http://schemas.microsoft.com/office/drawing/2014/main" val="4233321891"/>
                  </a:ext>
                </a:extLst>
              </a:tr>
              <a:tr h="370840">
                <a:tc>
                  <a:txBody>
                    <a:bodyPr/>
                    <a:lstStyle/>
                    <a:p>
                      <a:pPr algn="ctr"/>
                      <a:r>
                        <a:rPr lang="en-US" dirty="0"/>
                        <a:t>2018</a:t>
                      </a:r>
                      <a:endParaRPr lang="en-CA" dirty="0"/>
                    </a:p>
                  </a:txBody>
                  <a:tcPr/>
                </a:tc>
                <a:tc>
                  <a:txBody>
                    <a:bodyPr/>
                    <a:lstStyle/>
                    <a:p>
                      <a:pPr algn="ctr"/>
                      <a:r>
                        <a:rPr lang="en-CA" dirty="0"/>
                        <a:t>40,368</a:t>
                      </a:r>
                    </a:p>
                  </a:txBody>
                  <a:tcPr/>
                </a:tc>
                <a:tc>
                  <a:txBody>
                    <a:bodyPr/>
                    <a:lstStyle/>
                    <a:p>
                      <a:pPr algn="ctr"/>
                      <a:r>
                        <a:rPr lang="en-CA" dirty="0"/>
                        <a:t>4.88%</a:t>
                      </a:r>
                    </a:p>
                  </a:txBody>
                  <a:tcPr/>
                </a:tc>
                <a:extLst>
                  <a:ext uri="{0D108BD9-81ED-4DB2-BD59-A6C34878D82A}">
                    <a16:rowId xmlns:a16="http://schemas.microsoft.com/office/drawing/2014/main" val="3235692462"/>
                  </a:ext>
                </a:extLst>
              </a:tr>
              <a:tr h="370840">
                <a:tc>
                  <a:txBody>
                    <a:bodyPr/>
                    <a:lstStyle/>
                    <a:p>
                      <a:pPr algn="ctr"/>
                      <a:r>
                        <a:rPr lang="en-US" dirty="0"/>
                        <a:t>2019</a:t>
                      </a:r>
                      <a:endParaRPr lang="en-CA" dirty="0"/>
                    </a:p>
                  </a:txBody>
                  <a:tcPr/>
                </a:tc>
                <a:tc>
                  <a:txBody>
                    <a:bodyPr/>
                    <a:lstStyle/>
                    <a:p>
                      <a:pPr algn="ctr"/>
                      <a:r>
                        <a:rPr lang="en-CA" dirty="0"/>
                        <a:t>41,425</a:t>
                      </a:r>
                    </a:p>
                  </a:txBody>
                  <a:tcPr/>
                </a:tc>
                <a:tc>
                  <a:txBody>
                    <a:bodyPr/>
                    <a:lstStyle/>
                    <a:p>
                      <a:pPr algn="ctr"/>
                      <a:r>
                        <a:rPr lang="en-CA" dirty="0"/>
                        <a:t>2.62%</a:t>
                      </a:r>
                    </a:p>
                  </a:txBody>
                  <a:tcPr/>
                </a:tc>
                <a:extLst>
                  <a:ext uri="{0D108BD9-81ED-4DB2-BD59-A6C34878D82A}">
                    <a16:rowId xmlns:a16="http://schemas.microsoft.com/office/drawing/2014/main" val="481599944"/>
                  </a:ext>
                </a:extLst>
              </a:tr>
            </a:tbl>
          </a:graphicData>
        </a:graphic>
      </p:graphicFrame>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689773" y="2519680"/>
            <a:ext cx="4193755" cy="2118421"/>
          </a:xfrm>
          <a:noFill/>
        </p:spPr>
        <p:txBody>
          <a:bodyPr vert="horz" lIns="91440" tIns="45720" rIns="91440" bIns="45720" rtlCol="0" anchor="b">
            <a:normAutofit/>
          </a:bodyPr>
          <a:lstStyle/>
          <a:p>
            <a:pPr algn="ctr"/>
            <a:r>
              <a:rPr lang="en-US" sz="6600" b="1" dirty="0">
                <a:solidFill>
                  <a:schemeClr val="bg1"/>
                </a:solidFill>
              </a:rPr>
              <a:t>Seasonality of Crimes </a:t>
            </a:r>
            <a:endParaRPr lang="en-US" sz="36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r="4862"/>
          <a:stretch/>
        </p:blipFill>
        <p:spPr>
          <a:xfrm>
            <a:off x="1" y="-751840"/>
            <a:ext cx="7381300" cy="7762240"/>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44">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4D4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2026303" y="5416206"/>
            <a:ext cx="8083296" cy="1262719"/>
          </a:xfrm>
        </p:spPr>
        <p:txBody>
          <a:bodyPr vert="horz" lIns="91440" tIns="45720" rIns="91440" bIns="45720" rtlCol="0" anchor="b">
            <a:normAutofit/>
          </a:bodyPr>
          <a:lstStyle/>
          <a:p>
            <a:pPr algn="ctr"/>
            <a:r>
              <a:rPr lang="en-US" b="1" dirty="0"/>
              <a:t>Frequency of Crimes </a:t>
            </a:r>
            <a:br>
              <a:rPr lang="en-US" sz="3100" b="1" dirty="0"/>
            </a:br>
            <a:endParaRPr lang="en-US" sz="3200" dirty="0"/>
          </a:p>
        </p:txBody>
      </p:sp>
      <p:sp>
        <p:nvSpPr>
          <p:cNvPr id="68" name="Rectangle 67">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4D4D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8BC72281-0795-43F2-BE7E-192E486BC5BB}"/>
              </a:ext>
            </a:extLst>
          </p:cNvPr>
          <p:cNvPicPr>
            <a:picLocks noChangeAspect="1"/>
          </p:cNvPicPr>
          <p:nvPr/>
        </p:nvPicPr>
        <p:blipFill rotWithShape="1">
          <a:blip r:embed="rId3">
            <a:extLst>
              <a:ext uri="{28A0092B-C50C-407E-A947-70E740481C1C}">
                <a14:useLocalDpi xmlns:a14="http://schemas.microsoft.com/office/drawing/2010/main" val="0"/>
              </a:ext>
            </a:extLst>
          </a:blip>
          <a:srcRect t="1267" r="1" b="1"/>
          <a:stretch/>
        </p:blipFill>
        <p:spPr>
          <a:xfrm>
            <a:off x="1132414" y="273362"/>
            <a:ext cx="9920760" cy="5338314"/>
          </a:xfrm>
          <a:prstGeom prst="rect">
            <a:avLst/>
          </a:prstGeom>
        </p:spPr>
      </p:pic>
    </p:spTree>
    <p:extLst>
      <p:ext uri="{BB962C8B-B14F-4D97-AF65-F5344CB8AC3E}">
        <p14:creationId xmlns:p14="http://schemas.microsoft.com/office/powerpoint/2010/main" val="39456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1629</Words>
  <Application>Microsoft Macintosh PowerPoint</Application>
  <PresentationFormat>Widescreen</PresentationFormat>
  <Paragraphs>207</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Project Description</vt:lpstr>
      <vt:lpstr>Process and Decision Making</vt:lpstr>
      <vt:lpstr>Our investigation targets</vt:lpstr>
      <vt:lpstr>Data Cleaning and Limitations</vt:lpstr>
      <vt:lpstr>Toronto Crimes 2014~2019</vt:lpstr>
      <vt:lpstr>Toronto Crimes 2014~2019</vt:lpstr>
      <vt:lpstr>Seasonality of Crimes </vt:lpstr>
      <vt:lpstr>Frequency of Crimes  </vt:lpstr>
      <vt:lpstr>Frequency of Crimes  </vt:lpstr>
      <vt:lpstr>Neighborhood Investigation </vt:lpstr>
      <vt:lpstr>Neighborhood Investigation</vt:lpstr>
      <vt:lpstr>Neighborhood Investigation</vt:lpstr>
      <vt:lpstr>Premise Type Investigation </vt:lpstr>
      <vt:lpstr>Premise Type Investigation </vt:lpstr>
      <vt:lpstr>Premise Type Investigation </vt:lpstr>
      <vt:lpstr>Relationship with GDP Growth Rate  </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Feng Wang</dc:creator>
  <cp:lastModifiedBy>Neha Nayeem</cp:lastModifiedBy>
  <cp:revision>12</cp:revision>
  <dcterms:created xsi:type="dcterms:W3CDTF">2020-07-04T15:02:48Z</dcterms:created>
  <dcterms:modified xsi:type="dcterms:W3CDTF">2020-07-05T15:56:45Z</dcterms:modified>
</cp:coreProperties>
</file>