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B558-8295-41CB-8956-7E6DF411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E3564-0683-4965-8543-0F66DF57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018A-EAC0-4FC9-99D4-AD38CA93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0959-C860-4116-B5A3-F5B5445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2B7-D5A1-4BE2-99C7-75EB18C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01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36FA-F8A8-42B9-BF95-FA79502E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4DCD0-9881-4B6E-8356-62481CF9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CB34-51D8-42B2-9378-967C48A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7002-9E4A-4332-83D2-216FA47E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83B0-57E5-4AB0-BE06-2FF10BF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6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E3A19-E945-4AE9-9CFE-307891C4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384D8-A353-4909-AE6E-EFDE6DE5B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CB10-542E-4EF1-ADBB-8F39265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679D-B6F7-4C97-A55C-28F7767B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19FD-F5DB-4A19-AA5A-4806E62A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4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9AB-A757-41F9-A18A-65120427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BD6-6E9E-4C2C-8D5B-44677B30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91DD-F6D3-4865-9F39-DA98B703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F6BA-71EF-4902-BC2D-BF3821C5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51ED-ABA9-4662-A2B7-C14FFF3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B457-4E16-4AE9-871F-F9A8FD44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A2DF-9A61-43AC-B85B-FDE77F03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8FF-F125-4299-831A-EA0C6D0D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CB7A-016A-4EA6-B12B-8D77066B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1889-131F-4702-92EC-20CCC313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8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46F-D1D4-41C5-B304-4666C9E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7A0-B260-4BEF-9C71-4954C74C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EB5-969A-473E-B3B2-46480952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FF17-BE30-47B7-8C79-D363E287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5CC3-E201-4C64-9B15-15ACB278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CC71F-C3BE-44D9-9218-5C4C1B5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16DD-FA66-49D2-9CE8-CE935BB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95E6-CDAD-4044-8ADB-E87B2AA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A8552-7C0B-43BC-80AE-34572D4E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95B08-54A9-45B6-B88C-D045CF46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DBCD4-B30B-4848-80E1-03FFB4A7E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0BB1-ACDC-43D1-8D07-F6BAAE6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0476F-A870-4921-9448-671020D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A606-E3D6-44A6-A9A1-50CBCD6E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E8-8432-41F0-958D-24694A8B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BA8C-C190-4D69-81AD-760D98A1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805E4-D78A-4DEE-83D5-64C813D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19A6-59AC-48A5-8AED-2B22DC30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8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F789D-064E-4AC2-A06B-B577B565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278A-7ED3-440A-87AC-78AE7EBD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E1D6-1442-4810-9E73-53869A6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1A1-DC82-4575-B458-3B3A2703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FB9C-1E72-4F20-9060-FD8506F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DBA1-1768-46E9-986C-722C112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66BD6-CD49-4A81-8BED-241C0DCB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6677-DF79-47B4-BA89-E72D45FE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30ED-50CF-4580-8767-EE5324F1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2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9E8-8335-48BB-BCD7-93AD9DA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6677A-6349-4EA1-88D1-D2FC98027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0E4B-2F09-4116-AAA9-9C858693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C9BE-9527-4FBB-B399-257B0E73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E81BF-E720-45E9-9F50-CEDBE90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C7F2A-CC63-4F54-85C5-B41C525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6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833EF-E60B-4EB0-8206-03187CB4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46D6-0468-4C4C-8AE5-6A014EC0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1257-835A-4D50-9DB7-4B1392BC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417-D454-46EA-9245-2C4A0C1023CE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7E68-F800-4426-BE24-3BFFB73D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2EDE-4D94-417C-BB85-459A2EF6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8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1DD-1D8D-451E-AC0B-2F97BDBF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Toronto Crime Analysis – CSI Toronto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4EB9-A4AC-4AF8-86D3-74C7FF0DF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Jaehong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Kwon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XiongFei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(Frank) Shi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Feng Wang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Olive Sun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Neha Nayeem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5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365-5516-4B41-A89F-7F3E463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and Frequency of Crimes (aka Question 2)</a:t>
            </a:r>
            <a:endParaRPr lang="en-CA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DE602E8-64FF-4B94-9156-E15A4AB7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60692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2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828-7389-44A8-90E8-84546460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Investigation (aka Question 3)</a:t>
            </a:r>
            <a:endParaRPr lang="en-CA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7E0EFF-81F1-4D48-AEE4-74BE73BF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46041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5651-931F-4410-AEF3-8A4B4C3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Investigation (aka Question 3)</a:t>
            </a:r>
            <a:endParaRPr lang="en-CA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446F1B-F084-4092-97F4-A7C04369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773793" cy="42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6BA-D60F-49D1-B5B5-C0B3832E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/>
              <a:t>Neighborhood Investigation (aka Question 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975796-10AE-4394-833D-AEADC8DB4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115762"/>
            <a:ext cx="5586942" cy="30448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854B900-74BF-4948-8071-805F95615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521218"/>
            <a:ext cx="5586942" cy="304488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DB47680-167D-47A0-84A9-9D839C520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521218"/>
            <a:ext cx="5586942" cy="30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39465-B4B7-44B0-935E-DFEDEDB0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Premise Type Investigation (aka Question 4)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map&#10;&#10;Description automatically generated">
            <a:extLst>
              <a:ext uri="{FF2B5EF4-FFF2-40B4-BE49-F238E27FC236}">
                <a16:creationId xmlns:a16="http://schemas.microsoft.com/office/drawing/2014/main" id="{7FB6306C-B1C1-46D3-A965-091064D6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38899"/>
            <a:ext cx="5455917" cy="2973474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2CAFAD4-1139-489B-9724-71F7F920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38899"/>
            <a:ext cx="5455917" cy="29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E1FB1-14A5-4499-A599-71E8B47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Premise Type Investigation (aka Question 4)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BCCA23C-C64A-4140-BD03-80C7842C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38899"/>
            <a:ext cx="5455917" cy="2973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78647CF-FA96-4887-9029-D661D3E0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38899"/>
            <a:ext cx="5455917" cy="29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0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1D58B-03E4-4E7F-A60A-F6CF10F2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Premise Type Investigation (aka Question 4)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D1791-EA29-471E-ADC7-5FF6A300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38899"/>
            <a:ext cx="5455917" cy="2973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0F8453E-96D2-4E52-AA07-06F48FB8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38899"/>
            <a:ext cx="5455917" cy="29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8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4929-6B30-408B-B36E-16001C8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with GDP Growth Rate (aka Question 5)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10320F2-3ECA-47B1-A792-35BFA25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187"/>
            <a:ext cx="10060692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E73-73E4-450E-B536-F3A6F9E3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2E12-CE2C-45ED-B9FD-FA5BA9B6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interesting part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investigations</a:t>
            </a:r>
          </a:p>
          <a:p>
            <a:r>
              <a:rPr lang="en-US" dirty="0"/>
              <a:t>Things that need to improve</a:t>
            </a:r>
          </a:p>
          <a:p>
            <a:r>
              <a:rPr lang="en-US" dirty="0"/>
              <a:t>Limitations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02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CC23-25D3-4629-B5A4-19A20EC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0AA9-4131-4D0F-91F5-DBD1F684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6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E1A-7652-470E-BFCA-130F6C3F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63A-FC1C-49C1-9E92-FF992781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newcomer to Toronto, ….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73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450-1B36-4FE4-9F4F-F7E5D2A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next!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7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220-BC54-4BD9-9685-40810C8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and Considerations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44D-BF27-429F-9CB1-E9EA0D35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find the data.</a:t>
            </a:r>
          </a:p>
          <a:p>
            <a:r>
              <a:rPr lang="en-US" dirty="0"/>
              <a:t>Limitations and considerations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6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58C-37B5-41E3-ADA3-680C5AE6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investigation targets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ABB6-C975-499D-A99A-70741B0E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our questions here.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5B5-9385-4DB8-8B01-239A78D8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and Data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4415-82F6-4385-8334-F6B0E15A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35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762-0FD8-42BF-B877-17F4444B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Situations (aka Question 1)</a:t>
            </a: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575F0-1A16-4506-8E0E-B102C044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9687"/>
            <a:ext cx="9697596" cy="52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66EC-CEB9-4A99-B410-78A45336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Situations (aka Question 1)</a:t>
            </a:r>
            <a:endParaRPr lang="en-CA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66B7F9A-8F94-44AA-A2F4-A8D43E9E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967"/>
            <a:ext cx="9115425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38B0-105F-47E1-B77D-8A34EB28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and Frequency of Crimes (aka Question 2)</a:t>
            </a:r>
            <a:endParaRPr lang="en-CA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60036A8-5F44-4C22-A42D-30993A47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95700" cy="5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16A-CDEA-480E-884C-0D3975F2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and Frequency of Crimes (aka Question 2)</a:t>
            </a:r>
            <a:endParaRPr lang="en-CA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AC2E305-B8EA-495D-86EF-F3BAB0D5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60692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Toronto Crime Analysis – CSI Toronto</vt:lpstr>
      <vt:lpstr>Descriptions</vt:lpstr>
      <vt:lpstr>Data Resources and Considerations</vt:lpstr>
      <vt:lpstr>Our investigation targets</vt:lpstr>
      <vt:lpstr>Work Flow and Data Cleaning</vt:lpstr>
      <vt:lpstr>Overall Situations (aka Question 1)</vt:lpstr>
      <vt:lpstr>Overall Situations (aka Question 1)</vt:lpstr>
      <vt:lpstr>Seasonality and Frequency of Crimes (aka Question 2)</vt:lpstr>
      <vt:lpstr>Seasonality and Frequency of Crimes (aka Question 2)</vt:lpstr>
      <vt:lpstr>Seasonality and Frequency of Crimes (aka Question 2)</vt:lpstr>
      <vt:lpstr>Neighborhood Investigation (aka Question 3)</vt:lpstr>
      <vt:lpstr>Neighborhood Investigation (aka Question 3)</vt:lpstr>
      <vt:lpstr>Neighborhood Investigation (aka Question 3)</vt:lpstr>
      <vt:lpstr>Premise Type Investigation (aka Question 4)</vt:lpstr>
      <vt:lpstr>Premise Type Investigation (aka Question 4)</vt:lpstr>
      <vt:lpstr>Premise Type Investigation (aka Question 4)</vt:lpstr>
      <vt:lpstr>Relationship with GDP Growth Rate (aka Question 5)</vt:lpstr>
      <vt:lpstr>Summary</vt:lpstr>
      <vt:lpstr>Q&amp;A</vt:lpstr>
      <vt:lpstr>Thank you, next!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Crime Analysis</dc:title>
  <dc:creator>Feng Wang</dc:creator>
  <cp:lastModifiedBy>Feng Wang</cp:lastModifiedBy>
  <cp:revision>4</cp:revision>
  <dcterms:created xsi:type="dcterms:W3CDTF">2020-07-01T00:03:43Z</dcterms:created>
  <dcterms:modified xsi:type="dcterms:W3CDTF">2020-07-01T00:10:16Z</dcterms:modified>
</cp:coreProperties>
</file>