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954" autoAdjust="0"/>
  </p:normalViewPr>
  <p:slideViewPr>
    <p:cSldViewPr snapToGrid="0">
      <p:cViewPr>
        <p:scale>
          <a:sx n="75" d="100"/>
          <a:sy n="75" d="100"/>
        </p:scale>
        <p:origin x="102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962DE9-1C02-4F30-92AD-81392FDEC9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951CBE-0DAD-4DAF-8933-8349B5D90D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1E7517-F98E-41A2-B462-9544D41A83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B111F4-4B0A-4554-8C08-F3441068564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82A66C5-DB21-4135-8DAD-D89A4A3A75C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67A9A2-49D0-4C61-AA60-450AAADC68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EE047B-6B06-48B4-A6E1-0D5F99B71E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E623C3-0762-465A-80FD-AD8B901C6E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E7E1F75-8DDA-4DF1-8D72-668123A9DB8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80D805-9E59-4EAA-8829-5350B0EE63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EA1111-64D2-4872-8558-DA9F44E742C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85804A-8C70-430A-8DB0-E0BB211E77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99BC70C-FF45-4680-AE2E-2CA84FF381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4F3695B-583E-40EF-9174-8BF5C2BB0A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306AFD-6FF0-45D8-8C22-85D22D4013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0EB54B9-6932-4BCF-B5BF-B5DC3B9BF1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69C45F-26E7-48D7-BD89-40C8B650177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E2465E6-7D02-4B59-9875-A8EE5B7DB0F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30E7C79-8103-4F29-8556-5061F6C2B9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CDFAAA-6327-4223-9F57-D3B962CE611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F161A13-66D6-457B-A592-9B111EB75A5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39BBB6D-43CB-456C-88C6-926B1D4042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0BC578-EE89-43E1-82EF-AAFF62ED209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C0E4C2-26D5-4DEC-8A81-6494DFE7536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6EB9373-F6E2-4D54-A2BE-28D647708E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9B09BB3-E5EE-4D0F-81F7-6141750F8E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E49A559-6614-46E5-93AB-9328454C0C0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5374A4F-7DEA-4C20-9709-F7EC433B4C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FD841F6-BCFA-44FF-9D56-96EE7402E0F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0483E85-046E-4C71-82CA-8790EEA0AB3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67C7E2A-41E4-4AB7-9D5F-1DB47DFC57D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763C25-8899-42F6-A1BF-73F5B5F910C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2AA164A-6C4F-48CB-89D2-56377E8DFA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E54EBD-2DBA-4605-9687-4BBB39CFF3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FBD73BC-02DB-4419-9721-D4A355B13D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0B31EC2-2CE8-4893-B670-2F4B283BB3D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4399262-362E-416C-A8DF-D9B0EE1EB0E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4C8B250-6C1B-43A4-97F4-94E682341D2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10C3C83-D168-4B26-AFFA-BB4E02D3F5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C86B63D-FB4B-428A-9A45-091946556C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E82EB32-9A57-4416-9436-0BB0DF525C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73BEBB2-530E-4562-B6CB-159C0ADCD87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0E7A6BB-6A67-455B-B2DA-323DCE8A759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B9B9D4-37F6-4267-B243-A57A25FA68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D5CB27D-1C54-4BA7-8AE1-58260C6202A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EB52E1-3602-48EC-9303-18B6306E7B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25F8F0-AD53-4CBE-AA31-EB1733EDAB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8B6CAC-2605-48D0-81F9-9241B8EE8E8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7280" y="6446880"/>
            <a:ext cx="68166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10993680" y="6446880"/>
            <a:ext cx="77832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89BB9AE3-F1FB-480C-BF0D-B3A069B3569F}" type="slidenum"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218440" y="6446880"/>
            <a:ext cx="258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1097280" y="6446880"/>
            <a:ext cx="68166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10993680" y="6446880"/>
            <a:ext cx="77832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0D6FD1CD-E955-4D90-9783-2717E82465EE}" type="slidenum"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8218440" y="6446880"/>
            <a:ext cx="258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ftr" idx="7"/>
          </p:nvPr>
        </p:nvSpPr>
        <p:spPr>
          <a:xfrm>
            <a:off x="1097280" y="6446880"/>
            <a:ext cx="68166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8"/>
          </p:nvPr>
        </p:nvSpPr>
        <p:spPr>
          <a:xfrm>
            <a:off x="10993680" y="6446880"/>
            <a:ext cx="77832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9AAFB3F9-CE04-4877-BE5C-93939F2DA75F}" type="slidenum"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9"/>
          </p:nvPr>
        </p:nvSpPr>
        <p:spPr>
          <a:xfrm>
            <a:off x="8218440" y="6446880"/>
            <a:ext cx="258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6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ftr" idx="10"/>
          </p:nvPr>
        </p:nvSpPr>
        <p:spPr>
          <a:xfrm>
            <a:off x="1097280" y="6446880"/>
            <a:ext cx="68166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1"/>
          </p:nvPr>
        </p:nvSpPr>
        <p:spPr>
          <a:xfrm>
            <a:off x="10993680" y="6446880"/>
            <a:ext cx="77832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D21B9612-2813-4569-AB44-75D99FD80D91}" type="slidenum"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2"/>
          </p:nvPr>
        </p:nvSpPr>
        <p:spPr>
          <a:xfrm>
            <a:off x="8218440" y="6446880"/>
            <a:ext cx="258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457360" y="1451160"/>
            <a:ext cx="7612920" cy="212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52">
                <a:solidFill>
                  <a:srgbClr val="262626"/>
                </a:solidFill>
                <a:latin typeface="Times New Roman"/>
                <a:ea typeface="DejaVu Sans"/>
              </a:rPr>
              <a:t>Hostel Management System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619320" y="4772160"/>
            <a:ext cx="6464880" cy="15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400" b="0" strike="noStrike" cap="all" spc="188">
                <a:solidFill>
                  <a:srgbClr val="262626"/>
                </a:solidFill>
                <a:latin typeface="Times New Roman"/>
                <a:ea typeface="DejaVu Sans"/>
              </a:rPr>
              <a:t>Submitted by:			       </a:t>
            </a:r>
            <a:endParaRPr lang="en-US" sz="1400" b="0" strike="noStrike" spc="-1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400" b="0" strike="noStrike" cap="all" spc="188">
                <a:solidFill>
                  <a:srgbClr val="262626"/>
                </a:solidFill>
                <a:latin typeface="Times New Roman"/>
                <a:ea typeface="DejaVu Sans"/>
              </a:rPr>
              <a:t>Neha Kumari Shah			       </a:t>
            </a:r>
            <a:endParaRPr lang="en-US" sz="1400" b="0" strike="noStrike" spc="-1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400" b="0" strike="noStrike" cap="all" spc="188">
                <a:solidFill>
                  <a:srgbClr val="262626"/>
                </a:solidFill>
                <a:latin typeface="Times New Roman"/>
                <a:ea typeface="DejaVu Sans"/>
              </a:rPr>
              <a:t>Rujen Khadka</a:t>
            </a:r>
            <a:endParaRPr lang="en-US" sz="1400" b="0" strike="noStrike" spc="-1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400" b="0" strike="noStrike" cap="all" spc="188">
                <a:solidFill>
                  <a:srgbClr val="262626"/>
                </a:solidFill>
                <a:latin typeface="Times New Roman"/>
                <a:ea typeface="DejaVu Sans"/>
              </a:rPr>
              <a:t>Semester : 6</a:t>
            </a:r>
            <a:r>
              <a:rPr lang="en-US" sz="1400" b="0" strike="noStrike" cap="all" spc="188" baseline="30000">
                <a:solidFill>
                  <a:srgbClr val="262626"/>
                </a:solidFill>
                <a:latin typeface="Times New Roman"/>
                <a:ea typeface="DejaVu Sans"/>
              </a:rPr>
              <a:t>th</a:t>
            </a:r>
            <a:r>
              <a:rPr lang="en-US" sz="1400" b="0" strike="noStrike" cap="all" spc="188">
                <a:solidFill>
                  <a:srgbClr val="262626"/>
                </a:solidFill>
                <a:latin typeface="Times New Roman"/>
                <a:ea typeface="DejaVu Sans"/>
              </a:rPr>
              <a:t> Sem (BCA)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Straight Connector 23"/>
          <p:cNvSpPr/>
          <p:nvPr/>
        </p:nvSpPr>
        <p:spPr>
          <a:xfrm>
            <a:off x="6350760" y="4519080"/>
            <a:ext cx="563580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5235480" y="228600"/>
            <a:ext cx="1294200" cy="150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219680" y="716400"/>
            <a:ext cx="10972080" cy="84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AES Algorithm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Box 21"/>
          <p:cNvSpPr/>
          <p:nvPr/>
        </p:nvSpPr>
        <p:spPr>
          <a:xfrm>
            <a:off x="1097280" y="2151720"/>
            <a:ext cx="9688320" cy="310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AES Encrypt</a:t>
            </a:r>
            <a:endParaRPr lang="en-US" sz="1800" b="0" strike="noStrike" spc="-1">
              <a:latin typeface="Arial"/>
            </a:endParaRPr>
          </a:p>
          <a:p>
            <a:pPr marL="568440" indent="-2300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Uses openssl_encrypt fucntion</a:t>
            </a:r>
            <a:endParaRPr lang="en-US" sz="1600" b="0" strike="noStrike" spc="-1">
              <a:latin typeface="Arial"/>
            </a:endParaRPr>
          </a:p>
          <a:p>
            <a:pPr marL="568440" indent="-2300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Uses a key and a initializtion vector </a:t>
            </a:r>
            <a:endParaRPr lang="en-US" sz="1600" b="0" strike="noStrike" spc="-1">
              <a:latin typeface="Arial"/>
            </a:endParaRPr>
          </a:p>
          <a:p>
            <a:pPr marL="568440" indent="-2300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Loops through the text and XORs with previous cypher text</a:t>
            </a:r>
            <a:endParaRPr lang="en-US" sz="1600" b="0" strike="noStrike" spc="-1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AutoNum type="arabicPeriod" startAt="2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AES Decrypt</a:t>
            </a:r>
            <a:endParaRPr lang="en-US" sz="1800" b="0" strike="noStrike" spc="-1">
              <a:latin typeface="Arial"/>
            </a:endParaRPr>
          </a:p>
          <a:p>
            <a:pPr marL="568440" indent="-2221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Checks the key and the initializtion vector set during sign up</a:t>
            </a:r>
            <a:endParaRPr lang="en-US" sz="1600" b="0" strike="noStrike" spc="-1">
              <a:latin typeface="Arial"/>
            </a:endParaRPr>
          </a:p>
          <a:p>
            <a:pPr marL="568440" indent="-2221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Used during the login phase </a:t>
            </a:r>
            <a:endParaRPr lang="en-US" sz="16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97280" y="10368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Conclusion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21"/>
          <p:cNvSpPr/>
          <p:nvPr/>
        </p:nvSpPr>
        <p:spPr>
          <a:xfrm>
            <a:off x="1097280" y="2151720"/>
            <a:ext cx="9688320" cy="23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hostel management system is a valuable tool for improving the management and efficiency of hostel facilities.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expected outcome of a hostel management system includes increased efficiency, improved communication between staff and students, and overall improved management of hostel facilities.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371840" y="2054160"/>
            <a:ext cx="4056120" cy="153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Thank You !!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6600" cy="37591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t">
            <a:normAutofit/>
          </a:bodyPr>
          <a:lstStyle/>
          <a:p>
            <a:pPr marL="91440" indent="-91440" algn="just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A hostel management system is a software application designed to streamline the day-to-day operations of a hostel or a similar accommodation facility. </a:t>
            </a:r>
            <a:r>
              <a:rPr lang="en-US" sz="2000" b="0" strike="noStrike" spc="-1">
                <a:solidFill>
                  <a:srgbClr val="404040"/>
                </a:solidFill>
                <a:latin typeface="Times New Roman"/>
                <a:ea typeface="Calibri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" indent="-91440" algn="just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Times New Roman"/>
                <a:ea typeface="Calibri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These systems will allow the warden to manage various activities related to hostel operations, such as student registration, fee collection, etc. </a:t>
            </a:r>
            <a:r>
              <a:rPr lang="en-US" sz="2000" b="0" strike="noStrike" spc="-1">
                <a:solidFill>
                  <a:srgbClr val="404040"/>
                </a:solidFill>
                <a:latin typeface="Times New Roman"/>
                <a:ea typeface="Calibri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Problem Statement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934200" y="2108160"/>
            <a:ext cx="10219680" cy="37591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t">
            <a:noAutofit/>
          </a:bodyPr>
          <a:lstStyle/>
          <a:p>
            <a:pPr marL="91440" indent="-91440" algn="just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Manual hostel management is time-consuming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" indent="-91440" algn="just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Managing different aspects of hostel operations manually leads to in-efficiency and increased costs.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Objectives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6600" cy="37591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t">
            <a:noAutofit/>
          </a:bodyPr>
          <a:lstStyle/>
          <a:p>
            <a:pPr marL="343080" indent="-343080" algn="just">
              <a:lnSpc>
                <a:spcPct val="150000"/>
              </a:lnSpc>
              <a:spcBef>
                <a:spcPts val="1001"/>
              </a:spcBef>
              <a:buClr>
                <a:srgbClr val="9BA8B7"/>
              </a:buClr>
              <a:buFont typeface="Symbol"/>
              <a:buChar char=""/>
              <a:tabLst>
                <a:tab pos="480060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Times New Roman"/>
              </a:rPr>
              <a:t>Create a user-friendly interface for hostel wardens to manage student records and streamline daily activities.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1001"/>
              </a:spcBef>
              <a:buClr>
                <a:srgbClr val="9BA8B7"/>
              </a:buClr>
              <a:buFont typeface="Symbol"/>
              <a:buChar char=""/>
              <a:tabLst>
                <a:tab pos="480060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Times New Roman"/>
              </a:rPr>
              <a:t> Automate daily hostel operations to improve efficiency and accuracy.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1001"/>
              </a:spcBef>
              <a:buClr>
                <a:srgbClr val="9BA8B7"/>
              </a:buClr>
              <a:buFont typeface="Symbol"/>
              <a:buChar char=""/>
              <a:tabLst>
                <a:tab pos="480060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Times New Roman"/>
              </a:rPr>
              <a:t>Ensure easy navigation for hostel students within the system.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97280" y="10368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Scope And Limitations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Box 21"/>
          <p:cNvSpPr/>
          <p:nvPr/>
        </p:nvSpPr>
        <p:spPr>
          <a:xfrm>
            <a:off x="1097280" y="2151720"/>
            <a:ext cx="9688320" cy="25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Scope</a:t>
            </a:r>
            <a:endParaRPr lang="en-US" sz="24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Single platform for multiple hostels</a:t>
            </a:r>
            <a:endParaRPr lang="en-US" sz="16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Flexible room booking</a:t>
            </a:r>
            <a:endParaRPr lang="en-US" sz="16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Limitations</a:t>
            </a:r>
            <a:endParaRPr lang="en-US" sz="2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 offline mode</a:t>
            </a:r>
            <a:endParaRPr lang="en-US" sz="16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 Mobile Application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43080" y="6980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Functional Requirements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186"/>
          <p:cNvPicPr/>
          <p:nvPr/>
        </p:nvPicPr>
        <p:blipFill>
          <a:blip r:embed="rId2"/>
          <a:stretch/>
        </p:blipFill>
        <p:spPr>
          <a:xfrm>
            <a:off x="3859560" y="2057400"/>
            <a:ext cx="4561920" cy="409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144440" y="60804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Data Modeling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3657600" y="2057040"/>
            <a:ext cx="4800600" cy="411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3000" y="60804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Process Modeling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Picture 190"/>
          <p:cNvPicPr/>
          <p:nvPr/>
        </p:nvPicPr>
        <p:blipFill>
          <a:blip r:embed="rId2"/>
          <a:stretch/>
        </p:blipFill>
        <p:spPr>
          <a:xfrm rot="21579600">
            <a:off x="3439800" y="1972800"/>
            <a:ext cx="4911840" cy="424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19680" y="716400"/>
            <a:ext cx="10972080" cy="84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Technology used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Box 1"/>
          <p:cNvSpPr/>
          <p:nvPr/>
        </p:nvSpPr>
        <p:spPr>
          <a:xfrm>
            <a:off x="1097280" y="2151720"/>
            <a:ext cx="9688320" cy="310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Frontend</a:t>
            </a:r>
            <a:endParaRPr lang="en-US" sz="1800" b="0" strike="noStrike" spc="-1">
              <a:latin typeface="Arial"/>
            </a:endParaRPr>
          </a:p>
          <a:p>
            <a:pPr marL="568440" indent="-2300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Html</a:t>
            </a:r>
            <a:endParaRPr lang="en-US" sz="1600" b="0" strike="noStrike" spc="-1">
              <a:latin typeface="Arial"/>
            </a:endParaRPr>
          </a:p>
          <a:p>
            <a:pPr marL="568440" indent="-2300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CSS</a:t>
            </a:r>
            <a:endParaRPr lang="en-US" sz="1600" b="0" strike="noStrike" spc="-1">
              <a:latin typeface="Arial"/>
            </a:endParaRPr>
          </a:p>
          <a:p>
            <a:pPr marL="568440" indent="-2300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JavaScript</a:t>
            </a:r>
            <a:endParaRPr lang="en-US" sz="1600" b="0" strike="noStrike" spc="-1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AutoNum type="arabicPeriod" startAt="2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Backend</a:t>
            </a:r>
            <a:endParaRPr lang="en-US" sz="1800" b="0" strike="noStrike" spc="-1">
              <a:latin typeface="Arial"/>
            </a:endParaRPr>
          </a:p>
          <a:p>
            <a:pPr marL="568440" indent="-2221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Laravel</a:t>
            </a:r>
            <a:endParaRPr lang="en-US" sz="1600" b="0" strike="noStrike" spc="-1">
              <a:latin typeface="Arial"/>
            </a:endParaRPr>
          </a:p>
          <a:p>
            <a:pPr marL="568440" indent="-2221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MYSQL</a:t>
            </a:r>
            <a:endParaRPr lang="en-US" sz="16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{2EC32B01-139E-4765-8DF0-7DFC46B421D7}tf56160789_win32</Template>
  <TotalTime>559</TotalTime>
  <Words>266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Hostel Management System</vt:lpstr>
      <vt:lpstr>Introduction</vt:lpstr>
      <vt:lpstr>Problem Statement</vt:lpstr>
      <vt:lpstr>Objectives</vt:lpstr>
      <vt:lpstr>Scope And Limitations</vt:lpstr>
      <vt:lpstr>Functional Requirements</vt:lpstr>
      <vt:lpstr>Data Modeling</vt:lpstr>
      <vt:lpstr>Process Modeling</vt:lpstr>
      <vt:lpstr>Technology used</vt:lpstr>
      <vt:lpstr>AES Algorithm</vt:lpstr>
      <vt:lpstr>Conclusion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Management System</dc:title>
  <dc:subject/>
  <dc:creator>Sabin Gopali</dc:creator>
  <dc:description/>
  <cp:lastModifiedBy>acer</cp:lastModifiedBy>
  <cp:revision>110</cp:revision>
  <dcterms:created xsi:type="dcterms:W3CDTF">2021-12-28T14:58:00Z</dcterms:created>
  <dcterms:modified xsi:type="dcterms:W3CDTF">2023-12-15T04:52:38Z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E170535C2CCE484F826E26A691D05CBF</vt:lpwstr>
  </property>
  <property fmtid="{D5CDD505-2E9C-101B-9397-08002B2CF9AE}" pid="3" name="KSOProductBuildVer">
    <vt:lpwstr>1033-11.2.0.11516</vt:lpwstr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