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58" r:id="rId6"/>
    <p:sldId id="259" r:id="rId7"/>
    <p:sldId id="260" r:id="rId8"/>
    <p:sldId id="291" r:id="rId9"/>
    <p:sldId id="268" r:id="rId10"/>
    <p:sldId id="266" r:id="rId11"/>
    <p:sldId id="270" r:id="rId12"/>
    <p:sldId id="263" r:id="rId13"/>
    <p:sldId id="271" r:id="rId14"/>
    <p:sldId id="272" r:id="rId15"/>
    <p:sldId id="273" r:id="rId16"/>
    <p:sldId id="275" r:id="rId17"/>
    <p:sldId id="276" r:id="rId18"/>
    <p:sldId id="277" r:id="rId19"/>
    <p:sldId id="278" r:id="rId20"/>
    <p:sldId id="280" r:id="rId21"/>
    <p:sldId id="279" r:id="rId22"/>
    <p:sldId id="281" r:id="rId23"/>
    <p:sldId id="282" r:id="rId24"/>
    <p:sldId id="287" r:id="rId25"/>
    <p:sldId id="283" r:id="rId26"/>
    <p:sldId id="286"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CC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68" d="100"/>
          <a:sy n="68" d="100"/>
        </p:scale>
        <p:origin x="1440"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28032-554F-4412-8B27-35C1B16B4C9D}" type="doc">
      <dgm:prSet loTypeId="urn:microsoft.com/office/officeart/2005/8/layout/hierarchy1" loCatId="hierarchy" qsTypeId="urn:microsoft.com/office/officeart/2005/8/quickstyle/3d1" qsCatId="3D" csTypeId="urn:microsoft.com/office/officeart/2005/8/colors/colorful3" csCatId="colorful" phldr="1"/>
      <dgm:spPr/>
      <dgm:t>
        <a:bodyPr/>
        <a:lstStyle/>
        <a:p>
          <a:endParaRPr lang="en-US"/>
        </a:p>
      </dgm:t>
    </dgm:pt>
    <dgm:pt modelId="{56AB464C-9A5F-4A5F-8CB1-B1BD5F1513B2}">
      <dgm:prSet phldrT="[Text]" custT="1"/>
      <dgm:spPr/>
      <dgm:t>
        <a:bodyPr/>
        <a:lstStyle/>
        <a:p>
          <a:r>
            <a:rPr lang="en-IN" sz="2600" b="1" dirty="0"/>
            <a:t>BILLING SOFTWARE</a:t>
          </a:r>
          <a:endParaRPr lang="en-US" sz="2600" b="1" dirty="0"/>
        </a:p>
      </dgm:t>
    </dgm:pt>
    <dgm:pt modelId="{31BEDF11-6A70-4740-8843-69D00973FE20}" type="parTrans" cxnId="{33801646-95E5-470B-9AB9-E84A2A057C4F}">
      <dgm:prSet/>
      <dgm:spPr/>
      <dgm:t>
        <a:bodyPr/>
        <a:lstStyle/>
        <a:p>
          <a:endParaRPr lang="en-US"/>
        </a:p>
      </dgm:t>
    </dgm:pt>
    <dgm:pt modelId="{98E1646F-73C7-41AD-908B-83674573353B}" type="sibTrans" cxnId="{33801646-95E5-470B-9AB9-E84A2A057C4F}">
      <dgm:prSet/>
      <dgm:spPr/>
      <dgm:t>
        <a:bodyPr/>
        <a:lstStyle/>
        <a:p>
          <a:endParaRPr lang="en-US"/>
        </a:p>
      </dgm:t>
    </dgm:pt>
    <dgm:pt modelId="{9941E2A2-AD30-46C5-948B-1FF6CF61E512}">
      <dgm:prSet phldrT="[Text]" custT="1"/>
      <dgm:spPr/>
      <dgm:t>
        <a:bodyPr/>
        <a:lstStyle/>
        <a:p>
          <a:r>
            <a:rPr lang="en-IN" sz="2200" b="1" i="0" dirty="0"/>
            <a:t>ADMIN VIEW</a:t>
          </a:r>
          <a:endParaRPr lang="en-US" sz="2200" b="1" i="0" dirty="0"/>
        </a:p>
      </dgm:t>
    </dgm:pt>
    <dgm:pt modelId="{C799C13D-31B8-4111-976D-7B025C34D100}" type="parTrans" cxnId="{A9342365-C4A7-46BB-96AF-44BD94422B55}">
      <dgm:prSet/>
      <dgm:spPr/>
      <dgm:t>
        <a:bodyPr/>
        <a:lstStyle/>
        <a:p>
          <a:endParaRPr lang="en-US"/>
        </a:p>
      </dgm:t>
    </dgm:pt>
    <dgm:pt modelId="{0E68D937-FC1F-4FC2-AFD8-F4E5416549EC}" type="sibTrans" cxnId="{A9342365-C4A7-46BB-96AF-44BD94422B55}">
      <dgm:prSet/>
      <dgm:spPr/>
      <dgm:t>
        <a:bodyPr/>
        <a:lstStyle/>
        <a:p>
          <a:endParaRPr lang="en-US"/>
        </a:p>
      </dgm:t>
    </dgm:pt>
    <dgm:pt modelId="{C1FF7AA0-FE6B-404A-A8F3-3B9C4DAC9CD3}">
      <dgm:prSet phldrT="[Text]"/>
      <dgm:spPr/>
      <dgm:t>
        <a:bodyPr/>
        <a:lstStyle/>
        <a:p>
          <a:r>
            <a:rPr lang="en-IN" i="1" dirty="0"/>
            <a:t>Add Product</a:t>
          </a:r>
          <a:endParaRPr lang="en-US" i="1" dirty="0"/>
        </a:p>
      </dgm:t>
    </dgm:pt>
    <dgm:pt modelId="{596B971C-3919-4301-8D16-3D9AFC08E8FC}" type="parTrans" cxnId="{C521269D-814C-4D0E-BDD0-994CD621A716}">
      <dgm:prSet/>
      <dgm:spPr/>
      <dgm:t>
        <a:bodyPr/>
        <a:lstStyle/>
        <a:p>
          <a:endParaRPr lang="en-US"/>
        </a:p>
      </dgm:t>
    </dgm:pt>
    <dgm:pt modelId="{708DACC5-B4D5-4F07-B43C-88D24467D017}" type="sibTrans" cxnId="{C521269D-814C-4D0E-BDD0-994CD621A716}">
      <dgm:prSet/>
      <dgm:spPr/>
      <dgm:t>
        <a:bodyPr/>
        <a:lstStyle/>
        <a:p>
          <a:endParaRPr lang="en-US"/>
        </a:p>
      </dgm:t>
    </dgm:pt>
    <dgm:pt modelId="{C04FEECC-97D7-4261-B503-76E105FC2FE5}">
      <dgm:prSet phldrT="[Text]"/>
      <dgm:spPr/>
      <dgm:t>
        <a:bodyPr/>
        <a:lstStyle/>
        <a:p>
          <a:r>
            <a:rPr lang="en-IN" i="1" dirty="0"/>
            <a:t>Delete Product</a:t>
          </a:r>
          <a:endParaRPr lang="en-US" i="1" dirty="0"/>
        </a:p>
      </dgm:t>
    </dgm:pt>
    <dgm:pt modelId="{277F4BBB-4AED-4290-9A28-2AF8791DF568}" type="parTrans" cxnId="{19F57D73-2FD1-4C38-B33B-F6FE7AD69321}">
      <dgm:prSet/>
      <dgm:spPr/>
      <dgm:t>
        <a:bodyPr/>
        <a:lstStyle/>
        <a:p>
          <a:endParaRPr lang="en-US"/>
        </a:p>
      </dgm:t>
    </dgm:pt>
    <dgm:pt modelId="{01025DD4-74C3-4CF2-982D-798E20CD5D22}" type="sibTrans" cxnId="{19F57D73-2FD1-4C38-B33B-F6FE7AD69321}">
      <dgm:prSet/>
      <dgm:spPr/>
      <dgm:t>
        <a:bodyPr/>
        <a:lstStyle/>
        <a:p>
          <a:endParaRPr lang="en-US"/>
        </a:p>
      </dgm:t>
    </dgm:pt>
    <dgm:pt modelId="{FCF30E36-8EFE-4EE6-A634-716C358C756A}">
      <dgm:prSet phldrT="[Text]" custT="1"/>
      <dgm:spPr/>
      <dgm:t>
        <a:bodyPr/>
        <a:lstStyle/>
        <a:p>
          <a:r>
            <a:rPr lang="en-IN" sz="2200" b="1" dirty="0"/>
            <a:t>CUSTOMER VIEW</a:t>
          </a:r>
          <a:endParaRPr lang="en-US" sz="2200" b="1" dirty="0"/>
        </a:p>
      </dgm:t>
    </dgm:pt>
    <dgm:pt modelId="{2608062F-305F-4920-976A-888CE683A8D0}" type="parTrans" cxnId="{2042EDB0-BA7D-4435-9DDA-48A383BE1E97}">
      <dgm:prSet/>
      <dgm:spPr/>
      <dgm:t>
        <a:bodyPr/>
        <a:lstStyle/>
        <a:p>
          <a:endParaRPr lang="en-US"/>
        </a:p>
      </dgm:t>
    </dgm:pt>
    <dgm:pt modelId="{AE80F606-7FA7-43D8-907A-82AB5B9E55C2}" type="sibTrans" cxnId="{2042EDB0-BA7D-4435-9DDA-48A383BE1E97}">
      <dgm:prSet/>
      <dgm:spPr/>
      <dgm:t>
        <a:bodyPr/>
        <a:lstStyle/>
        <a:p>
          <a:endParaRPr lang="en-US"/>
        </a:p>
      </dgm:t>
    </dgm:pt>
    <dgm:pt modelId="{19DA0641-41C0-4CA2-A076-8B96D5DFCDBE}">
      <dgm:prSet phldrT="[Text]"/>
      <dgm:spPr/>
      <dgm:t>
        <a:bodyPr/>
        <a:lstStyle/>
        <a:p>
          <a:r>
            <a:rPr lang="en-IN" i="1" dirty="0"/>
            <a:t>Create Bill</a:t>
          </a:r>
          <a:endParaRPr lang="en-US" i="1" dirty="0"/>
        </a:p>
      </dgm:t>
    </dgm:pt>
    <dgm:pt modelId="{4D840BD7-707F-4EEB-A9F1-D0FD15DE2043}" type="parTrans" cxnId="{D141C2D0-24EB-4E99-A95F-5E01AEC8F5F9}">
      <dgm:prSet/>
      <dgm:spPr/>
      <dgm:t>
        <a:bodyPr/>
        <a:lstStyle/>
        <a:p>
          <a:endParaRPr lang="en-US"/>
        </a:p>
      </dgm:t>
    </dgm:pt>
    <dgm:pt modelId="{02641C3C-28A7-49DF-9137-A64C924F45F3}" type="sibTrans" cxnId="{D141C2D0-24EB-4E99-A95F-5E01AEC8F5F9}">
      <dgm:prSet/>
      <dgm:spPr/>
      <dgm:t>
        <a:bodyPr/>
        <a:lstStyle/>
        <a:p>
          <a:endParaRPr lang="en-US"/>
        </a:p>
      </dgm:t>
    </dgm:pt>
    <dgm:pt modelId="{82F06707-4ACE-415C-9273-C21D31D6A978}">
      <dgm:prSet phldrT="[Text]"/>
      <dgm:spPr/>
      <dgm:t>
        <a:bodyPr/>
        <a:lstStyle/>
        <a:p>
          <a:r>
            <a:rPr lang="en-IN" i="1" dirty="0"/>
            <a:t>Display Product</a:t>
          </a:r>
          <a:endParaRPr lang="en-US" i="1" dirty="0"/>
        </a:p>
      </dgm:t>
    </dgm:pt>
    <dgm:pt modelId="{D97931BB-FA57-4849-A502-3D515C8D316A}" type="parTrans" cxnId="{DEBC1AB2-15CC-4014-BB83-637CBFE0BE06}">
      <dgm:prSet/>
      <dgm:spPr/>
      <dgm:t>
        <a:bodyPr/>
        <a:lstStyle/>
        <a:p>
          <a:endParaRPr lang="en-US"/>
        </a:p>
      </dgm:t>
    </dgm:pt>
    <dgm:pt modelId="{60DAB49E-B145-4FEC-867D-AEF94B2E236A}" type="sibTrans" cxnId="{DEBC1AB2-15CC-4014-BB83-637CBFE0BE06}">
      <dgm:prSet/>
      <dgm:spPr/>
      <dgm:t>
        <a:bodyPr/>
        <a:lstStyle/>
        <a:p>
          <a:endParaRPr lang="en-US"/>
        </a:p>
      </dgm:t>
    </dgm:pt>
    <dgm:pt modelId="{B54C177B-52BC-49D2-9D4D-84D6CE4D22AD}">
      <dgm:prSet phldrT="[Text]"/>
      <dgm:spPr/>
      <dgm:t>
        <a:bodyPr/>
        <a:lstStyle/>
        <a:p>
          <a:r>
            <a:rPr lang="en-IN" i="1" dirty="0"/>
            <a:t>Display Bill</a:t>
          </a:r>
          <a:endParaRPr lang="en-US" i="1" dirty="0"/>
        </a:p>
      </dgm:t>
    </dgm:pt>
    <dgm:pt modelId="{EA5409AD-0BBA-4FDC-9DC1-8F883F8E1143}" type="parTrans" cxnId="{6C5BFB7C-B35F-48E6-BD38-18B5ABBFCE2A}">
      <dgm:prSet/>
      <dgm:spPr/>
      <dgm:t>
        <a:bodyPr/>
        <a:lstStyle/>
        <a:p>
          <a:endParaRPr lang="en-US"/>
        </a:p>
      </dgm:t>
    </dgm:pt>
    <dgm:pt modelId="{DA9719EA-AC92-44F7-9BF5-B4F01C56B76B}" type="sibTrans" cxnId="{6C5BFB7C-B35F-48E6-BD38-18B5ABBFCE2A}">
      <dgm:prSet/>
      <dgm:spPr/>
      <dgm:t>
        <a:bodyPr/>
        <a:lstStyle/>
        <a:p>
          <a:endParaRPr lang="en-US"/>
        </a:p>
      </dgm:t>
    </dgm:pt>
    <dgm:pt modelId="{23F37C45-4D51-4FC2-8348-31FEB76F861B}" type="pres">
      <dgm:prSet presAssocID="{ABC28032-554F-4412-8B27-35C1B16B4C9D}" presName="hierChild1" presStyleCnt="0">
        <dgm:presLayoutVars>
          <dgm:chPref val="1"/>
          <dgm:dir/>
          <dgm:animOne val="branch"/>
          <dgm:animLvl val="lvl"/>
          <dgm:resizeHandles/>
        </dgm:presLayoutVars>
      </dgm:prSet>
      <dgm:spPr/>
    </dgm:pt>
    <dgm:pt modelId="{55D6125C-455E-48FA-AFFF-7AA07409DF26}" type="pres">
      <dgm:prSet presAssocID="{56AB464C-9A5F-4A5F-8CB1-B1BD5F1513B2}" presName="hierRoot1" presStyleCnt="0"/>
      <dgm:spPr/>
    </dgm:pt>
    <dgm:pt modelId="{2DCD0222-0AB5-4743-85EF-7CD01D9CB5F9}" type="pres">
      <dgm:prSet presAssocID="{56AB464C-9A5F-4A5F-8CB1-B1BD5F1513B2}" presName="composite" presStyleCnt="0"/>
      <dgm:spPr/>
    </dgm:pt>
    <dgm:pt modelId="{0DA0BB6A-34AF-4E97-A25B-4620E2B47EC8}" type="pres">
      <dgm:prSet presAssocID="{56AB464C-9A5F-4A5F-8CB1-B1BD5F1513B2}" presName="background" presStyleLbl="node0" presStyleIdx="0" presStyleCnt="1"/>
      <dgm:spPr/>
    </dgm:pt>
    <dgm:pt modelId="{B0B4A7E7-6EDD-469C-8F43-3CD590BCED96}" type="pres">
      <dgm:prSet presAssocID="{56AB464C-9A5F-4A5F-8CB1-B1BD5F1513B2}" presName="text" presStyleLbl="fgAcc0" presStyleIdx="0" presStyleCnt="1" custScaleX="201188" custScaleY="84094" custLinFactNeighborX="-45388" custLinFactNeighborY="-19429">
        <dgm:presLayoutVars>
          <dgm:chPref val="3"/>
        </dgm:presLayoutVars>
      </dgm:prSet>
      <dgm:spPr/>
    </dgm:pt>
    <dgm:pt modelId="{8CB779B2-70A6-4E8F-ABAE-27447B2B10C3}" type="pres">
      <dgm:prSet presAssocID="{56AB464C-9A5F-4A5F-8CB1-B1BD5F1513B2}" presName="hierChild2" presStyleCnt="0"/>
      <dgm:spPr/>
    </dgm:pt>
    <dgm:pt modelId="{73EDDD23-8852-44D3-A413-E149A3E39BD3}" type="pres">
      <dgm:prSet presAssocID="{C799C13D-31B8-4111-976D-7B025C34D100}" presName="Name10" presStyleLbl="parChTrans1D2" presStyleIdx="0" presStyleCnt="2"/>
      <dgm:spPr/>
    </dgm:pt>
    <dgm:pt modelId="{6CF4DFD0-606F-4DD3-B742-F4BC4FC2B1A8}" type="pres">
      <dgm:prSet presAssocID="{9941E2A2-AD30-46C5-948B-1FF6CF61E512}" presName="hierRoot2" presStyleCnt="0"/>
      <dgm:spPr/>
    </dgm:pt>
    <dgm:pt modelId="{D6E9B98C-27BB-4792-9413-C16639194E92}" type="pres">
      <dgm:prSet presAssocID="{9941E2A2-AD30-46C5-948B-1FF6CF61E512}" presName="composite2" presStyleCnt="0"/>
      <dgm:spPr/>
    </dgm:pt>
    <dgm:pt modelId="{32CF2E04-AE80-4B70-AB6E-14405AE2661F}" type="pres">
      <dgm:prSet presAssocID="{9941E2A2-AD30-46C5-948B-1FF6CF61E512}" presName="background2" presStyleLbl="node2" presStyleIdx="0" presStyleCnt="2"/>
      <dgm:spPr/>
    </dgm:pt>
    <dgm:pt modelId="{4FD30A3F-2339-487C-8EC0-4E9F0F906CB2}" type="pres">
      <dgm:prSet presAssocID="{9941E2A2-AD30-46C5-948B-1FF6CF61E512}" presName="text2" presStyleLbl="fgAcc2" presStyleIdx="0" presStyleCnt="2" custScaleX="138770" custScaleY="83318" custLinFactNeighborX="-20539" custLinFactNeighborY="-2272">
        <dgm:presLayoutVars>
          <dgm:chPref val="3"/>
        </dgm:presLayoutVars>
      </dgm:prSet>
      <dgm:spPr/>
    </dgm:pt>
    <dgm:pt modelId="{91C81070-1CEB-416A-90BA-EFCDC6D95CF3}" type="pres">
      <dgm:prSet presAssocID="{9941E2A2-AD30-46C5-948B-1FF6CF61E512}" presName="hierChild3" presStyleCnt="0"/>
      <dgm:spPr/>
    </dgm:pt>
    <dgm:pt modelId="{DB0357C6-C9CA-44DF-A7D1-38CDA7C5ABF5}" type="pres">
      <dgm:prSet presAssocID="{596B971C-3919-4301-8D16-3D9AFC08E8FC}" presName="Name17" presStyleLbl="parChTrans1D3" presStyleIdx="0" presStyleCnt="5"/>
      <dgm:spPr/>
    </dgm:pt>
    <dgm:pt modelId="{2D1060F2-3E5B-4658-8023-CE2590623141}" type="pres">
      <dgm:prSet presAssocID="{C1FF7AA0-FE6B-404A-A8F3-3B9C4DAC9CD3}" presName="hierRoot3" presStyleCnt="0"/>
      <dgm:spPr/>
    </dgm:pt>
    <dgm:pt modelId="{B994ABC2-1062-4636-A0E9-67CC16964A81}" type="pres">
      <dgm:prSet presAssocID="{C1FF7AA0-FE6B-404A-A8F3-3B9C4DAC9CD3}" presName="composite3" presStyleCnt="0"/>
      <dgm:spPr/>
    </dgm:pt>
    <dgm:pt modelId="{1206F076-ADE0-44DC-8FF2-C366971FE971}" type="pres">
      <dgm:prSet presAssocID="{C1FF7AA0-FE6B-404A-A8F3-3B9C4DAC9CD3}" presName="background3" presStyleLbl="node3" presStyleIdx="0" presStyleCnt="5"/>
      <dgm:spPr/>
    </dgm:pt>
    <dgm:pt modelId="{F50C793F-4959-4E75-A3D1-D34F92A1E228}" type="pres">
      <dgm:prSet presAssocID="{C1FF7AA0-FE6B-404A-A8F3-3B9C4DAC9CD3}" presName="text3" presStyleLbl="fgAcc3" presStyleIdx="0" presStyleCnt="5" custScaleX="87618" custScaleY="91987" custLinFactNeighborX="-55" custLinFactNeighborY="36288">
        <dgm:presLayoutVars>
          <dgm:chPref val="3"/>
        </dgm:presLayoutVars>
      </dgm:prSet>
      <dgm:spPr/>
    </dgm:pt>
    <dgm:pt modelId="{9A4AB3AC-EA9F-4533-9C6F-B67DE25DEAEF}" type="pres">
      <dgm:prSet presAssocID="{C1FF7AA0-FE6B-404A-A8F3-3B9C4DAC9CD3}" presName="hierChild4" presStyleCnt="0"/>
      <dgm:spPr/>
    </dgm:pt>
    <dgm:pt modelId="{7A83AAEE-F0B9-4952-BA5A-2CFFB7985106}" type="pres">
      <dgm:prSet presAssocID="{277F4BBB-4AED-4290-9A28-2AF8791DF568}" presName="Name17" presStyleLbl="parChTrans1D3" presStyleIdx="1" presStyleCnt="5"/>
      <dgm:spPr/>
    </dgm:pt>
    <dgm:pt modelId="{4D4073B5-5792-47EC-B7F3-C6C7F8E596C3}" type="pres">
      <dgm:prSet presAssocID="{C04FEECC-97D7-4261-B503-76E105FC2FE5}" presName="hierRoot3" presStyleCnt="0"/>
      <dgm:spPr/>
    </dgm:pt>
    <dgm:pt modelId="{CEE0A474-7D17-476D-AEC3-F53810CB0590}" type="pres">
      <dgm:prSet presAssocID="{C04FEECC-97D7-4261-B503-76E105FC2FE5}" presName="composite3" presStyleCnt="0"/>
      <dgm:spPr/>
    </dgm:pt>
    <dgm:pt modelId="{2F4082EE-67E6-4805-97B3-3DB7A0A4ABF1}" type="pres">
      <dgm:prSet presAssocID="{C04FEECC-97D7-4261-B503-76E105FC2FE5}" presName="background3" presStyleLbl="node3" presStyleIdx="1" presStyleCnt="5"/>
      <dgm:spPr/>
    </dgm:pt>
    <dgm:pt modelId="{C49A21E6-2724-4D0E-A97B-29FB49F3F89B}" type="pres">
      <dgm:prSet presAssocID="{C04FEECC-97D7-4261-B503-76E105FC2FE5}" presName="text3" presStyleLbl="fgAcc3" presStyleIdx="1" presStyleCnt="5" custScaleX="92772" custScaleY="92473" custLinFactNeighborX="-842" custLinFactNeighborY="36365">
        <dgm:presLayoutVars>
          <dgm:chPref val="3"/>
        </dgm:presLayoutVars>
      </dgm:prSet>
      <dgm:spPr/>
    </dgm:pt>
    <dgm:pt modelId="{E2A4DD41-80FD-4B29-926B-EA4646A5E8C5}" type="pres">
      <dgm:prSet presAssocID="{C04FEECC-97D7-4261-B503-76E105FC2FE5}" presName="hierChild4" presStyleCnt="0"/>
      <dgm:spPr/>
    </dgm:pt>
    <dgm:pt modelId="{63D50BFE-295A-452F-BFC7-7BCDCD08258A}" type="pres">
      <dgm:prSet presAssocID="{D97931BB-FA57-4849-A502-3D515C8D316A}" presName="Name17" presStyleLbl="parChTrans1D3" presStyleIdx="2" presStyleCnt="5"/>
      <dgm:spPr/>
    </dgm:pt>
    <dgm:pt modelId="{8C362C12-20DE-45D1-AB28-1D7C6E62ABEF}" type="pres">
      <dgm:prSet presAssocID="{82F06707-4ACE-415C-9273-C21D31D6A978}" presName="hierRoot3" presStyleCnt="0"/>
      <dgm:spPr/>
    </dgm:pt>
    <dgm:pt modelId="{79363477-22BA-4B72-9647-99172DA32D9A}" type="pres">
      <dgm:prSet presAssocID="{82F06707-4ACE-415C-9273-C21D31D6A978}" presName="composite3" presStyleCnt="0"/>
      <dgm:spPr/>
    </dgm:pt>
    <dgm:pt modelId="{8CC100E0-F9B1-4AF7-BD29-CB6AA52DC134}" type="pres">
      <dgm:prSet presAssocID="{82F06707-4ACE-415C-9273-C21D31D6A978}" presName="background3" presStyleLbl="node3" presStyleIdx="2" presStyleCnt="5"/>
      <dgm:spPr/>
    </dgm:pt>
    <dgm:pt modelId="{347267D3-F8E0-4D35-88C6-E99D7EBBF9AA}" type="pres">
      <dgm:prSet presAssocID="{82F06707-4ACE-415C-9273-C21D31D6A978}" presName="text3" presStyleLbl="fgAcc3" presStyleIdx="2" presStyleCnt="5" custScaleX="92427" custScaleY="92152" custLinFactNeighborX="3020" custLinFactNeighborY="36365">
        <dgm:presLayoutVars>
          <dgm:chPref val="3"/>
        </dgm:presLayoutVars>
      </dgm:prSet>
      <dgm:spPr/>
    </dgm:pt>
    <dgm:pt modelId="{D8742671-A9D7-426F-AB57-F4BD690E2010}" type="pres">
      <dgm:prSet presAssocID="{82F06707-4ACE-415C-9273-C21D31D6A978}" presName="hierChild4" presStyleCnt="0"/>
      <dgm:spPr/>
    </dgm:pt>
    <dgm:pt modelId="{44C0E32C-54BE-4267-A68E-932AF575D7D2}" type="pres">
      <dgm:prSet presAssocID="{2608062F-305F-4920-976A-888CE683A8D0}" presName="Name10" presStyleLbl="parChTrans1D2" presStyleIdx="1" presStyleCnt="2"/>
      <dgm:spPr/>
    </dgm:pt>
    <dgm:pt modelId="{AAF8CC6A-3501-4BCC-B097-D0A3AD73EF32}" type="pres">
      <dgm:prSet presAssocID="{FCF30E36-8EFE-4EE6-A634-716C358C756A}" presName="hierRoot2" presStyleCnt="0"/>
      <dgm:spPr/>
    </dgm:pt>
    <dgm:pt modelId="{78481588-A085-4E4A-BD73-94DCE4BF313E}" type="pres">
      <dgm:prSet presAssocID="{FCF30E36-8EFE-4EE6-A634-716C358C756A}" presName="composite2" presStyleCnt="0"/>
      <dgm:spPr/>
    </dgm:pt>
    <dgm:pt modelId="{14A48B2E-0CB2-4C63-9C1C-45590C2504F5}" type="pres">
      <dgm:prSet presAssocID="{FCF30E36-8EFE-4EE6-A634-716C358C756A}" presName="background2" presStyleLbl="node2" presStyleIdx="1" presStyleCnt="2"/>
      <dgm:spPr/>
    </dgm:pt>
    <dgm:pt modelId="{B875E065-F103-4B90-84D4-95E656F1A9B2}" type="pres">
      <dgm:prSet presAssocID="{FCF30E36-8EFE-4EE6-A634-716C358C756A}" presName="text2" presStyleLbl="fgAcc2" presStyleIdx="1" presStyleCnt="2" custScaleX="178144" custScaleY="83318" custLinFactNeighborX="-8617" custLinFactNeighborY="-2272">
        <dgm:presLayoutVars>
          <dgm:chPref val="3"/>
        </dgm:presLayoutVars>
      </dgm:prSet>
      <dgm:spPr/>
    </dgm:pt>
    <dgm:pt modelId="{5609B2DE-F357-48A4-86B7-42FADFDCB68B}" type="pres">
      <dgm:prSet presAssocID="{FCF30E36-8EFE-4EE6-A634-716C358C756A}" presName="hierChild3" presStyleCnt="0"/>
      <dgm:spPr/>
    </dgm:pt>
    <dgm:pt modelId="{C7383863-70A7-48FB-A1C1-8DD871F55CA5}" type="pres">
      <dgm:prSet presAssocID="{4D840BD7-707F-4EEB-A9F1-D0FD15DE2043}" presName="Name17" presStyleLbl="parChTrans1D3" presStyleIdx="3" presStyleCnt="5"/>
      <dgm:spPr/>
    </dgm:pt>
    <dgm:pt modelId="{870F288D-C3D1-48C9-9612-8986146D2710}" type="pres">
      <dgm:prSet presAssocID="{19DA0641-41C0-4CA2-A076-8B96D5DFCDBE}" presName="hierRoot3" presStyleCnt="0"/>
      <dgm:spPr/>
    </dgm:pt>
    <dgm:pt modelId="{B5CABF4F-3D87-441D-BB60-A0579FAD3003}" type="pres">
      <dgm:prSet presAssocID="{19DA0641-41C0-4CA2-A076-8B96D5DFCDBE}" presName="composite3" presStyleCnt="0"/>
      <dgm:spPr/>
    </dgm:pt>
    <dgm:pt modelId="{8A18EC98-2DBC-458E-A7C6-929A9E6477BA}" type="pres">
      <dgm:prSet presAssocID="{19DA0641-41C0-4CA2-A076-8B96D5DFCDBE}" presName="background3" presStyleLbl="node3" presStyleIdx="3" presStyleCnt="5"/>
      <dgm:spPr/>
    </dgm:pt>
    <dgm:pt modelId="{44C6A3E4-1D22-4830-8F2B-BE0A865D9EC0}" type="pres">
      <dgm:prSet presAssocID="{19DA0641-41C0-4CA2-A076-8B96D5DFCDBE}" presName="text3" presStyleLbl="fgAcc3" presStyleIdx="3" presStyleCnt="5" custScaleX="89346" custScaleY="90605">
        <dgm:presLayoutVars>
          <dgm:chPref val="3"/>
        </dgm:presLayoutVars>
      </dgm:prSet>
      <dgm:spPr/>
    </dgm:pt>
    <dgm:pt modelId="{AC2274E8-8F4A-4484-86A3-9098F378F3CF}" type="pres">
      <dgm:prSet presAssocID="{19DA0641-41C0-4CA2-A076-8B96D5DFCDBE}" presName="hierChild4" presStyleCnt="0"/>
      <dgm:spPr/>
    </dgm:pt>
    <dgm:pt modelId="{62487CFC-8126-407F-8420-9BC0E0715864}" type="pres">
      <dgm:prSet presAssocID="{EA5409AD-0BBA-4FDC-9DC1-8F883F8E1143}" presName="Name17" presStyleLbl="parChTrans1D3" presStyleIdx="4" presStyleCnt="5"/>
      <dgm:spPr/>
    </dgm:pt>
    <dgm:pt modelId="{9B1980BF-5354-4148-A37B-932772A370AB}" type="pres">
      <dgm:prSet presAssocID="{B54C177B-52BC-49D2-9D4D-84D6CE4D22AD}" presName="hierRoot3" presStyleCnt="0"/>
      <dgm:spPr/>
    </dgm:pt>
    <dgm:pt modelId="{666F821F-FEC6-4AC4-802E-78EEFEA0D2AC}" type="pres">
      <dgm:prSet presAssocID="{B54C177B-52BC-49D2-9D4D-84D6CE4D22AD}" presName="composite3" presStyleCnt="0"/>
      <dgm:spPr/>
    </dgm:pt>
    <dgm:pt modelId="{950EB5EF-75D8-48AF-873C-832B4A128B08}" type="pres">
      <dgm:prSet presAssocID="{B54C177B-52BC-49D2-9D4D-84D6CE4D22AD}" presName="background3" presStyleLbl="node3" presStyleIdx="4" presStyleCnt="5"/>
      <dgm:spPr/>
    </dgm:pt>
    <dgm:pt modelId="{20A290E0-CBBE-4A9E-AE3A-D47DAEC8FDC2}" type="pres">
      <dgm:prSet presAssocID="{B54C177B-52BC-49D2-9D4D-84D6CE4D22AD}" presName="text3" presStyleLbl="fgAcc3" presStyleIdx="4" presStyleCnt="5" custScaleX="87867" custScaleY="88318">
        <dgm:presLayoutVars>
          <dgm:chPref val="3"/>
        </dgm:presLayoutVars>
      </dgm:prSet>
      <dgm:spPr/>
    </dgm:pt>
    <dgm:pt modelId="{20186EBC-46B1-443C-B61C-B4CAF69779AE}" type="pres">
      <dgm:prSet presAssocID="{B54C177B-52BC-49D2-9D4D-84D6CE4D22AD}" presName="hierChild4" presStyleCnt="0"/>
      <dgm:spPr/>
    </dgm:pt>
  </dgm:ptLst>
  <dgm:cxnLst>
    <dgm:cxn modelId="{B4564404-BD3D-4B66-827C-AB1D9E5244EB}" type="presOf" srcId="{9941E2A2-AD30-46C5-948B-1FF6CF61E512}" destId="{4FD30A3F-2339-487C-8EC0-4E9F0F906CB2}" srcOrd="0" destOrd="0" presId="urn:microsoft.com/office/officeart/2005/8/layout/hierarchy1"/>
    <dgm:cxn modelId="{3D49E22A-8AAA-4DDE-AD52-291DAA9BEAED}" type="presOf" srcId="{B54C177B-52BC-49D2-9D4D-84D6CE4D22AD}" destId="{20A290E0-CBBE-4A9E-AE3A-D47DAEC8FDC2}" srcOrd="0" destOrd="0" presId="urn:microsoft.com/office/officeart/2005/8/layout/hierarchy1"/>
    <dgm:cxn modelId="{932B303A-FDED-4180-8D6C-6B7FDD181844}" type="presOf" srcId="{EA5409AD-0BBA-4FDC-9DC1-8F883F8E1143}" destId="{62487CFC-8126-407F-8420-9BC0E0715864}" srcOrd="0" destOrd="0" presId="urn:microsoft.com/office/officeart/2005/8/layout/hierarchy1"/>
    <dgm:cxn modelId="{6A61045F-CAC6-438D-9D3D-52855BCFAFD5}" type="presOf" srcId="{82F06707-4ACE-415C-9273-C21D31D6A978}" destId="{347267D3-F8E0-4D35-88C6-E99D7EBBF9AA}" srcOrd="0" destOrd="0" presId="urn:microsoft.com/office/officeart/2005/8/layout/hierarchy1"/>
    <dgm:cxn modelId="{D00BB264-4115-4502-8391-53E8B6C53368}" type="presOf" srcId="{ABC28032-554F-4412-8B27-35C1B16B4C9D}" destId="{23F37C45-4D51-4FC2-8348-31FEB76F861B}" srcOrd="0" destOrd="0" presId="urn:microsoft.com/office/officeart/2005/8/layout/hierarchy1"/>
    <dgm:cxn modelId="{A9342365-C4A7-46BB-96AF-44BD94422B55}" srcId="{56AB464C-9A5F-4A5F-8CB1-B1BD5F1513B2}" destId="{9941E2A2-AD30-46C5-948B-1FF6CF61E512}" srcOrd="0" destOrd="0" parTransId="{C799C13D-31B8-4111-976D-7B025C34D100}" sibTransId="{0E68D937-FC1F-4FC2-AFD8-F4E5416549EC}"/>
    <dgm:cxn modelId="{33801646-95E5-470B-9AB9-E84A2A057C4F}" srcId="{ABC28032-554F-4412-8B27-35C1B16B4C9D}" destId="{56AB464C-9A5F-4A5F-8CB1-B1BD5F1513B2}" srcOrd="0" destOrd="0" parTransId="{31BEDF11-6A70-4740-8843-69D00973FE20}" sibTransId="{98E1646F-73C7-41AD-908B-83674573353B}"/>
    <dgm:cxn modelId="{45802A46-8153-4BEF-A534-F2E4508DE5CE}" type="presOf" srcId="{19DA0641-41C0-4CA2-A076-8B96D5DFCDBE}" destId="{44C6A3E4-1D22-4830-8F2B-BE0A865D9EC0}" srcOrd="0" destOrd="0" presId="urn:microsoft.com/office/officeart/2005/8/layout/hierarchy1"/>
    <dgm:cxn modelId="{781AF068-361D-426C-A68A-8E0B036474AA}" type="presOf" srcId="{D97931BB-FA57-4849-A502-3D515C8D316A}" destId="{63D50BFE-295A-452F-BFC7-7BCDCD08258A}" srcOrd="0" destOrd="0" presId="urn:microsoft.com/office/officeart/2005/8/layout/hierarchy1"/>
    <dgm:cxn modelId="{19F57D73-2FD1-4C38-B33B-F6FE7AD69321}" srcId="{9941E2A2-AD30-46C5-948B-1FF6CF61E512}" destId="{C04FEECC-97D7-4261-B503-76E105FC2FE5}" srcOrd="1" destOrd="0" parTransId="{277F4BBB-4AED-4290-9A28-2AF8791DF568}" sibTransId="{01025DD4-74C3-4CF2-982D-798E20CD5D22}"/>
    <dgm:cxn modelId="{6C5BFB7C-B35F-48E6-BD38-18B5ABBFCE2A}" srcId="{FCF30E36-8EFE-4EE6-A634-716C358C756A}" destId="{B54C177B-52BC-49D2-9D4D-84D6CE4D22AD}" srcOrd="1" destOrd="0" parTransId="{EA5409AD-0BBA-4FDC-9DC1-8F883F8E1143}" sibTransId="{DA9719EA-AC92-44F7-9BF5-B4F01C56B76B}"/>
    <dgm:cxn modelId="{98C7768E-7024-4CF5-9716-BDD809B57686}" type="presOf" srcId="{C799C13D-31B8-4111-976D-7B025C34D100}" destId="{73EDDD23-8852-44D3-A413-E149A3E39BD3}" srcOrd="0" destOrd="0" presId="urn:microsoft.com/office/officeart/2005/8/layout/hierarchy1"/>
    <dgm:cxn modelId="{6B6CC193-574B-45A7-9560-55658F2F9EA5}" type="presOf" srcId="{596B971C-3919-4301-8D16-3D9AFC08E8FC}" destId="{DB0357C6-C9CA-44DF-A7D1-38CDA7C5ABF5}" srcOrd="0" destOrd="0" presId="urn:microsoft.com/office/officeart/2005/8/layout/hierarchy1"/>
    <dgm:cxn modelId="{2D8F1796-C96C-4420-ACC1-C71167DB8DE5}" type="presOf" srcId="{56AB464C-9A5F-4A5F-8CB1-B1BD5F1513B2}" destId="{B0B4A7E7-6EDD-469C-8F43-3CD590BCED96}" srcOrd="0" destOrd="0" presId="urn:microsoft.com/office/officeart/2005/8/layout/hierarchy1"/>
    <dgm:cxn modelId="{92FF429C-A419-47C8-92FF-A669E56FAFB5}" type="presOf" srcId="{FCF30E36-8EFE-4EE6-A634-716C358C756A}" destId="{B875E065-F103-4B90-84D4-95E656F1A9B2}" srcOrd="0" destOrd="0" presId="urn:microsoft.com/office/officeart/2005/8/layout/hierarchy1"/>
    <dgm:cxn modelId="{C521269D-814C-4D0E-BDD0-994CD621A716}" srcId="{9941E2A2-AD30-46C5-948B-1FF6CF61E512}" destId="{C1FF7AA0-FE6B-404A-A8F3-3B9C4DAC9CD3}" srcOrd="0" destOrd="0" parTransId="{596B971C-3919-4301-8D16-3D9AFC08E8FC}" sibTransId="{708DACC5-B4D5-4F07-B43C-88D24467D017}"/>
    <dgm:cxn modelId="{2042EDB0-BA7D-4435-9DDA-48A383BE1E97}" srcId="{56AB464C-9A5F-4A5F-8CB1-B1BD5F1513B2}" destId="{FCF30E36-8EFE-4EE6-A634-716C358C756A}" srcOrd="1" destOrd="0" parTransId="{2608062F-305F-4920-976A-888CE683A8D0}" sibTransId="{AE80F606-7FA7-43D8-907A-82AB5B9E55C2}"/>
    <dgm:cxn modelId="{DEBC1AB2-15CC-4014-BB83-637CBFE0BE06}" srcId="{9941E2A2-AD30-46C5-948B-1FF6CF61E512}" destId="{82F06707-4ACE-415C-9273-C21D31D6A978}" srcOrd="2" destOrd="0" parTransId="{D97931BB-FA57-4849-A502-3D515C8D316A}" sibTransId="{60DAB49E-B145-4FEC-867D-AEF94B2E236A}"/>
    <dgm:cxn modelId="{056219B6-F415-4EAF-AF90-848AC81F0A10}" type="presOf" srcId="{C04FEECC-97D7-4261-B503-76E105FC2FE5}" destId="{C49A21E6-2724-4D0E-A97B-29FB49F3F89B}" srcOrd="0" destOrd="0" presId="urn:microsoft.com/office/officeart/2005/8/layout/hierarchy1"/>
    <dgm:cxn modelId="{EDF765BC-4DEE-4DF6-A92F-97CFECF7CAC7}" type="presOf" srcId="{4D840BD7-707F-4EEB-A9F1-D0FD15DE2043}" destId="{C7383863-70A7-48FB-A1C1-8DD871F55CA5}" srcOrd="0" destOrd="0" presId="urn:microsoft.com/office/officeart/2005/8/layout/hierarchy1"/>
    <dgm:cxn modelId="{D141C2D0-24EB-4E99-A95F-5E01AEC8F5F9}" srcId="{FCF30E36-8EFE-4EE6-A634-716C358C756A}" destId="{19DA0641-41C0-4CA2-A076-8B96D5DFCDBE}" srcOrd="0" destOrd="0" parTransId="{4D840BD7-707F-4EEB-A9F1-D0FD15DE2043}" sibTransId="{02641C3C-28A7-49DF-9137-A64C924F45F3}"/>
    <dgm:cxn modelId="{E5FD60D7-D0C9-4581-BCFC-A4750597AED7}" type="presOf" srcId="{2608062F-305F-4920-976A-888CE683A8D0}" destId="{44C0E32C-54BE-4267-A68E-932AF575D7D2}" srcOrd="0" destOrd="0" presId="urn:microsoft.com/office/officeart/2005/8/layout/hierarchy1"/>
    <dgm:cxn modelId="{76AF38DA-A555-49F0-85FB-CBE68073019C}" type="presOf" srcId="{C1FF7AA0-FE6B-404A-A8F3-3B9C4DAC9CD3}" destId="{F50C793F-4959-4E75-A3D1-D34F92A1E228}" srcOrd="0" destOrd="0" presId="urn:microsoft.com/office/officeart/2005/8/layout/hierarchy1"/>
    <dgm:cxn modelId="{5D8B61DD-3893-453A-B0B1-A04CE6826897}" type="presOf" srcId="{277F4BBB-4AED-4290-9A28-2AF8791DF568}" destId="{7A83AAEE-F0B9-4952-BA5A-2CFFB7985106}" srcOrd="0" destOrd="0" presId="urn:microsoft.com/office/officeart/2005/8/layout/hierarchy1"/>
    <dgm:cxn modelId="{020A7167-7261-4CB4-AF1E-554BF03CF6D7}" type="presParOf" srcId="{23F37C45-4D51-4FC2-8348-31FEB76F861B}" destId="{55D6125C-455E-48FA-AFFF-7AA07409DF26}" srcOrd="0" destOrd="0" presId="urn:microsoft.com/office/officeart/2005/8/layout/hierarchy1"/>
    <dgm:cxn modelId="{CA05D309-C3D9-4D8F-BF0E-53301D9328F0}" type="presParOf" srcId="{55D6125C-455E-48FA-AFFF-7AA07409DF26}" destId="{2DCD0222-0AB5-4743-85EF-7CD01D9CB5F9}" srcOrd="0" destOrd="0" presId="urn:microsoft.com/office/officeart/2005/8/layout/hierarchy1"/>
    <dgm:cxn modelId="{B7C44DE4-CCFB-4E9F-8BF1-472EFACD052A}" type="presParOf" srcId="{2DCD0222-0AB5-4743-85EF-7CD01D9CB5F9}" destId="{0DA0BB6A-34AF-4E97-A25B-4620E2B47EC8}" srcOrd="0" destOrd="0" presId="urn:microsoft.com/office/officeart/2005/8/layout/hierarchy1"/>
    <dgm:cxn modelId="{8DA1A98F-59EA-4D8A-98D5-BCAAC4279351}" type="presParOf" srcId="{2DCD0222-0AB5-4743-85EF-7CD01D9CB5F9}" destId="{B0B4A7E7-6EDD-469C-8F43-3CD590BCED96}" srcOrd="1" destOrd="0" presId="urn:microsoft.com/office/officeart/2005/8/layout/hierarchy1"/>
    <dgm:cxn modelId="{584DE311-E0DB-49BA-840A-DE5268D98078}" type="presParOf" srcId="{55D6125C-455E-48FA-AFFF-7AA07409DF26}" destId="{8CB779B2-70A6-4E8F-ABAE-27447B2B10C3}" srcOrd="1" destOrd="0" presId="urn:microsoft.com/office/officeart/2005/8/layout/hierarchy1"/>
    <dgm:cxn modelId="{5DCC8BC1-7917-4A42-9697-1655CCBA0181}" type="presParOf" srcId="{8CB779B2-70A6-4E8F-ABAE-27447B2B10C3}" destId="{73EDDD23-8852-44D3-A413-E149A3E39BD3}" srcOrd="0" destOrd="0" presId="urn:microsoft.com/office/officeart/2005/8/layout/hierarchy1"/>
    <dgm:cxn modelId="{B4770568-313B-488F-B09B-BF0EE251BA7B}" type="presParOf" srcId="{8CB779B2-70A6-4E8F-ABAE-27447B2B10C3}" destId="{6CF4DFD0-606F-4DD3-B742-F4BC4FC2B1A8}" srcOrd="1" destOrd="0" presId="urn:microsoft.com/office/officeart/2005/8/layout/hierarchy1"/>
    <dgm:cxn modelId="{5BB99C7F-E79A-48A6-A327-920D6BDDDAA1}" type="presParOf" srcId="{6CF4DFD0-606F-4DD3-B742-F4BC4FC2B1A8}" destId="{D6E9B98C-27BB-4792-9413-C16639194E92}" srcOrd="0" destOrd="0" presId="urn:microsoft.com/office/officeart/2005/8/layout/hierarchy1"/>
    <dgm:cxn modelId="{67769F07-6F56-41DA-B4FA-937AA5468F33}" type="presParOf" srcId="{D6E9B98C-27BB-4792-9413-C16639194E92}" destId="{32CF2E04-AE80-4B70-AB6E-14405AE2661F}" srcOrd="0" destOrd="0" presId="urn:microsoft.com/office/officeart/2005/8/layout/hierarchy1"/>
    <dgm:cxn modelId="{A254A0CE-E50C-4CA1-A5E0-B4AD49A3A91A}" type="presParOf" srcId="{D6E9B98C-27BB-4792-9413-C16639194E92}" destId="{4FD30A3F-2339-487C-8EC0-4E9F0F906CB2}" srcOrd="1" destOrd="0" presId="urn:microsoft.com/office/officeart/2005/8/layout/hierarchy1"/>
    <dgm:cxn modelId="{774190FD-D511-4471-BE9D-7A525AE934BA}" type="presParOf" srcId="{6CF4DFD0-606F-4DD3-B742-F4BC4FC2B1A8}" destId="{91C81070-1CEB-416A-90BA-EFCDC6D95CF3}" srcOrd="1" destOrd="0" presId="urn:microsoft.com/office/officeart/2005/8/layout/hierarchy1"/>
    <dgm:cxn modelId="{E97DD3DE-E909-45C4-867A-91E31A91F671}" type="presParOf" srcId="{91C81070-1CEB-416A-90BA-EFCDC6D95CF3}" destId="{DB0357C6-C9CA-44DF-A7D1-38CDA7C5ABF5}" srcOrd="0" destOrd="0" presId="urn:microsoft.com/office/officeart/2005/8/layout/hierarchy1"/>
    <dgm:cxn modelId="{C0D42CAA-D781-42A1-9A40-F72421A608AA}" type="presParOf" srcId="{91C81070-1CEB-416A-90BA-EFCDC6D95CF3}" destId="{2D1060F2-3E5B-4658-8023-CE2590623141}" srcOrd="1" destOrd="0" presId="urn:microsoft.com/office/officeart/2005/8/layout/hierarchy1"/>
    <dgm:cxn modelId="{4A7962A5-8A90-405E-8392-A328521EBBAF}" type="presParOf" srcId="{2D1060F2-3E5B-4658-8023-CE2590623141}" destId="{B994ABC2-1062-4636-A0E9-67CC16964A81}" srcOrd="0" destOrd="0" presId="urn:microsoft.com/office/officeart/2005/8/layout/hierarchy1"/>
    <dgm:cxn modelId="{909B3BB4-7CF3-4D91-9B40-66BC0F8F8CFC}" type="presParOf" srcId="{B994ABC2-1062-4636-A0E9-67CC16964A81}" destId="{1206F076-ADE0-44DC-8FF2-C366971FE971}" srcOrd="0" destOrd="0" presId="urn:microsoft.com/office/officeart/2005/8/layout/hierarchy1"/>
    <dgm:cxn modelId="{C407E98B-4793-467A-ACED-0E0D1E294467}" type="presParOf" srcId="{B994ABC2-1062-4636-A0E9-67CC16964A81}" destId="{F50C793F-4959-4E75-A3D1-D34F92A1E228}" srcOrd="1" destOrd="0" presId="urn:microsoft.com/office/officeart/2005/8/layout/hierarchy1"/>
    <dgm:cxn modelId="{13FB1B19-F664-460B-9D25-5301DDC8D9B3}" type="presParOf" srcId="{2D1060F2-3E5B-4658-8023-CE2590623141}" destId="{9A4AB3AC-EA9F-4533-9C6F-B67DE25DEAEF}" srcOrd="1" destOrd="0" presId="urn:microsoft.com/office/officeart/2005/8/layout/hierarchy1"/>
    <dgm:cxn modelId="{C9B38B65-5F7C-42D3-918D-0BB3FCB80DE5}" type="presParOf" srcId="{91C81070-1CEB-416A-90BA-EFCDC6D95CF3}" destId="{7A83AAEE-F0B9-4952-BA5A-2CFFB7985106}" srcOrd="2" destOrd="0" presId="urn:microsoft.com/office/officeart/2005/8/layout/hierarchy1"/>
    <dgm:cxn modelId="{6D6DE81C-0DCE-40DF-B3A6-80DC7ABCD663}" type="presParOf" srcId="{91C81070-1CEB-416A-90BA-EFCDC6D95CF3}" destId="{4D4073B5-5792-47EC-B7F3-C6C7F8E596C3}" srcOrd="3" destOrd="0" presId="urn:microsoft.com/office/officeart/2005/8/layout/hierarchy1"/>
    <dgm:cxn modelId="{D236492F-7ABD-425E-9D14-8A781670ABDB}" type="presParOf" srcId="{4D4073B5-5792-47EC-B7F3-C6C7F8E596C3}" destId="{CEE0A474-7D17-476D-AEC3-F53810CB0590}" srcOrd="0" destOrd="0" presId="urn:microsoft.com/office/officeart/2005/8/layout/hierarchy1"/>
    <dgm:cxn modelId="{FD6FE78B-0928-43C6-AC36-5D469753A0A2}" type="presParOf" srcId="{CEE0A474-7D17-476D-AEC3-F53810CB0590}" destId="{2F4082EE-67E6-4805-97B3-3DB7A0A4ABF1}" srcOrd="0" destOrd="0" presId="urn:microsoft.com/office/officeart/2005/8/layout/hierarchy1"/>
    <dgm:cxn modelId="{B026148B-F0E3-4A36-9D83-96B578A1704D}" type="presParOf" srcId="{CEE0A474-7D17-476D-AEC3-F53810CB0590}" destId="{C49A21E6-2724-4D0E-A97B-29FB49F3F89B}" srcOrd="1" destOrd="0" presId="urn:microsoft.com/office/officeart/2005/8/layout/hierarchy1"/>
    <dgm:cxn modelId="{E6008648-7C2E-4781-8453-FB08A02004FC}" type="presParOf" srcId="{4D4073B5-5792-47EC-B7F3-C6C7F8E596C3}" destId="{E2A4DD41-80FD-4B29-926B-EA4646A5E8C5}" srcOrd="1" destOrd="0" presId="urn:microsoft.com/office/officeart/2005/8/layout/hierarchy1"/>
    <dgm:cxn modelId="{655C591C-D5E3-4B41-8384-66AA4F0118B3}" type="presParOf" srcId="{91C81070-1CEB-416A-90BA-EFCDC6D95CF3}" destId="{63D50BFE-295A-452F-BFC7-7BCDCD08258A}" srcOrd="4" destOrd="0" presId="urn:microsoft.com/office/officeart/2005/8/layout/hierarchy1"/>
    <dgm:cxn modelId="{EDB57806-F5A5-4F5B-9BBB-9CC6FFE72CB7}" type="presParOf" srcId="{91C81070-1CEB-416A-90BA-EFCDC6D95CF3}" destId="{8C362C12-20DE-45D1-AB28-1D7C6E62ABEF}" srcOrd="5" destOrd="0" presId="urn:microsoft.com/office/officeart/2005/8/layout/hierarchy1"/>
    <dgm:cxn modelId="{8027E1E9-E795-4350-88A6-229DC0FB5A79}" type="presParOf" srcId="{8C362C12-20DE-45D1-AB28-1D7C6E62ABEF}" destId="{79363477-22BA-4B72-9647-99172DA32D9A}" srcOrd="0" destOrd="0" presId="urn:microsoft.com/office/officeart/2005/8/layout/hierarchy1"/>
    <dgm:cxn modelId="{CFCD55DD-4226-4359-AB08-2C54A13696D1}" type="presParOf" srcId="{79363477-22BA-4B72-9647-99172DA32D9A}" destId="{8CC100E0-F9B1-4AF7-BD29-CB6AA52DC134}" srcOrd="0" destOrd="0" presId="urn:microsoft.com/office/officeart/2005/8/layout/hierarchy1"/>
    <dgm:cxn modelId="{FF68A08C-EAB4-40EF-B777-0F260C1CE598}" type="presParOf" srcId="{79363477-22BA-4B72-9647-99172DA32D9A}" destId="{347267D3-F8E0-4D35-88C6-E99D7EBBF9AA}" srcOrd="1" destOrd="0" presId="urn:microsoft.com/office/officeart/2005/8/layout/hierarchy1"/>
    <dgm:cxn modelId="{2EDEF540-6B91-442B-AB5D-E445F2EF8C4A}" type="presParOf" srcId="{8C362C12-20DE-45D1-AB28-1D7C6E62ABEF}" destId="{D8742671-A9D7-426F-AB57-F4BD690E2010}" srcOrd="1" destOrd="0" presId="urn:microsoft.com/office/officeart/2005/8/layout/hierarchy1"/>
    <dgm:cxn modelId="{4FF146A1-C846-4795-BB0F-2C2AB1763DB6}" type="presParOf" srcId="{8CB779B2-70A6-4E8F-ABAE-27447B2B10C3}" destId="{44C0E32C-54BE-4267-A68E-932AF575D7D2}" srcOrd="2" destOrd="0" presId="urn:microsoft.com/office/officeart/2005/8/layout/hierarchy1"/>
    <dgm:cxn modelId="{248D67EA-A2EA-4DD8-BADF-BB5D1AC2AF5A}" type="presParOf" srcId="{8CB779B2-70A6-4E8F-ABAE-27447B2B10C3}" destId="{AAF8CC6A-3501-4BCC-B097-D0A3AD73EF32}" srcOrd="3" destOrd="0" presId="urn:microsoft.com/office/officeart/2005/8/layout/hierarchy1"/>
    <dgm:cxn modelId="{C7EFAFB8-AE77-4B10-B29B-069823E670BD}" type="presParOf" srcId="{AAF8CC6A-3501-4BCC-B097-D0A3AD73EF32}" destId="{78481588-A085-4E4A-BD73-94DCE4BF313E}" srcOrd="0" destOrd="0" presId="urn:microsoft.com/office/officeart/2005/8/layout/hierarchy1"/>
    <dgm:cxn modelId="{7915B049-BAE8-453C-ACF4-60572ED91B09}" type="presParOf" srcId="{78481588-A085-4E4A-BD73-94DCE4BF313E}" destId="{14A48B2E-0CB2-4C63-9C1C-45590C2504F5}" srcOrd="0" destOrd="0" presId="urn:microsoft.com/office/officeart/2005/8/layout/hierarchy1"/>
    <dgm:cxn modelId="{FACC8135-C27E-4760-9BBB-0BF461645825}" type="presParOf" srcId="{78481588-A085-4E4A-BD73-94DCE4BF313E}" destId="{B875E065-F103-4B90-84D4-95E656F1A9B2}" srcOrd="1" destOrd="0" presId="urn:microsoft.com/office/officeart/2005/8/layout/hierarchy1"/>
    <dgm:cxn modelId="{86DEA4FA-2F74-4AB1-9971-1AD5B243F681}" type="presParOf" srcId="{AAF8CC6A-3501-4BCC-B097-D0A3AD73EF32}" destId="{5609B2DE-F357-48A4-86B7-42FADFDCB68B}" srcOrd="1" destOrd="0" presId="urn:microsoft.com/office/officeart/2005/8/layout/hierarchy1"/>
    <dgm:cxn modelId="{CDBF482D-76EF-45D7-9FAE-FFC1587D21AF}" type="presParOf" srcId="{5609B2DE-F357-48A4-86B7-42FADFDCB68B}" destId="{C7383863-70A7-48FB-A1C1-8DD871F55CA5}" srcOrd="0" destOrd="0" presId="urn:microsoft.com/office/officeart/2005/8/layout/hierarchy1"/>
    <dgm:cxn modelId="{0A1B27B1-436F-4C9D-AA39-8CD9FE058EDE}" type="presParOf" srcId="{5609B2DE-F357-48A4-86B7-42FADFDCB68B}" destId="{870F288D-C3D1-48C9-9612-8986146D2710}" srcOrd="1" destOrd="0" presId="urn:microsoft.com/office/officeart/2005/8/layout/hierarchy1"/>
    <dgm:cxn modelId="{6EF976E6-2EB7-4BFA-B677-1F71C4E69CC8}" type="presParOf" srcId="{870F288D-C3D1-48C9-9612-8986146D2710}" destId="{B5CABF4F-3D87-441D-BB60-A0579FAD3003}" srcOrd="0" destOrd="0" presId="urn:microsoft.com/office/officeart/2005/8/layout/hierarchy1"/>
    <dgm:cxn modelId="{F7A367FB-0F77-4E7E-A3B7-7F2729CEAACF}" type="presParOf" srcId="{B5CABF4F-3D87-441D-BB60-A0579FAD3003}" destId="{8A18EC98-2DBC-458E-A7C6-929A9E6477BA}" srcOrd="0" destOrd="0" presId="urn:microsoft.com/office/officeart/2005/8/layout/hierarchy1"/>
    <dgm:cxn modelId="{8BAD4531-0329-4CB4-8AB2-7D8D086915EB}" type="presParOf" srcId="{B5CABF4F-3D87-441D-BB60-A0579FAD3003}" destId="{44C6A3E4-1D22-4830-8F2B-BE0A865D9EC0}" srcOrd="1" destOrd="0" presId="urn:microsoft.com/office/officeart/2005/8/layout/hierarchy1"/>
    <dgm:cxn modelId="{0331A922-6DE8-4687-834A-D0B8116DC72D}" type="presParOf" srcId="{870F288D-C3D1-48C9-9612-8986146D2710}" destId="{AC2274E8-8F4A-4484-86A3-9098F378F3CF}" srcOrd="1" destOrd="0" presId="urn:microsoft.com/office/officeart/2005/8/layout/hierarchy1"/>
    <dgm:cxn modelId="{3D5AEDE2-5231-479E-BDC4-EED3F9A5FD6A}" type="presParOf" srcId="{5609B2DE-F357-48A4-86B7-42FADFDCB68B}" destId="{62487CFC-8126-407F-8420-9BC0E0715864}" srcOrd="2" destOrd="0" presId="urn:microsoft.com/office/officeart/2005/8/layout/hierarchy1"/>
    <dgm:cxn modelId="{016CDA9E-2B76-4AC7-BCAC-CAEB4A45B1F5}" type="presParOf" srcId="{5609B2DE-F357-48A4-86B7-42FADFDCB68B}" destId="{9B1980BF-5354-4148-A37B-932772A370AB}" srcOrd="3" destOrd="0" presId="urn:microsoft.com/office/officeart/2005/8/layout/hierarchy1"/>
    <dgm:cxn modelId="{E33A6A88-C3DE-4763-9692-286D073F09A1}" type="presParOf" srcId="{9B1980BF-5354-4148-A37B-932772A370AB}" destId="{666F821F-FEC6-4AC4-802E-78EEFEA0D2AC}" srcOrd="0" destOrd="0" presId="urn:microsoft.com/office/officeart/2005/8/layout/hierarchy1"/>
    <dgm:cxn modelId="{30727C59-B7E0-4DFC-8553-2D51953293CE}" type="presParOf" srcId="{666F821F-FEC6-4AC4-802E-78EEFEA0D2AC}" destId="{950EB5EF-75D8-48AF-873C-832B4A128B08}" srcOrd="0" destOrd="0" presId="urn:microsoft.com/office/officeart/2005/8/layout/hierarchy1"/>
    <dgm:cxn modelId="{3D433A6D-9FF7-48EF-94FD-11F94A82EA4B}" type="presParOf" srcId="{666F821F-FEC6-4AC4-802E-78EEFEA0D2AC}" destId="{20A290E0-CBBE-4A9E-AE3A-D47DAEC8FDC2}" srcOrd="1" destOrd="0" presId="urn:microsoft.com/office/officeart/2005/8/layout/hierarchy1"/>
    <dgm:cxn modelId="{51AF0DB7-ED52-4A2C-9727-B1656CC3C4DA}" type="presParOf" srcId="{9B1980BF-5354-4148-A37B-932772A370AB}" destId="{20186EBC-46B1-443C-B61C-B4CAF69779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87CFC-8126-407F-8420-9BC0E0715864}">
      <dsp:nvSpPr>
        <dsp:cNvPr id="0" name=""/>
        <dsp:cNvSpPr/>
      </dsp:nvSpPr>
      <dsp:spPr>
        <a:xfrm>
          <a:off x="6594121" y="2781649"/>
          <a:ext cx="985934" cy="467331"/>
        </a:xfrm>
        <a:custGeom>
          <a:avLst/>
          <a:gdLst/>
          <a:ahLst/>
          <a:cxnLst/>
          <a:rect l="0" t="0" r="0" b="0"/>
          <a:pathLst>
            <a:path>
              <a:moveTo>
                <a:pt x="0" y="0"/>
              </a:moveTo>
              <a:lnTo>
                <a:pt x="0" y="325508"/>
              </a:lnTo>
              <a:lnTo>
                <a:pt x="985934" y="325508"/>
              </a:lnTo>
              <a:lnTo>
                <a:pt x="985934" y="467331"/>
              </a:lnTo>
            </a:path>
          </a:pathLst>
        </a:cu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7383863-70A7-48FB-A1C1-8DD871F55CA5}">
      <dsp:nvSpPr>
        <dsp:cNvPr id="0" name=""/>
        <dsp:cNvSpPr/>
      </dsp:nvSpPr>
      <dsp:spPr>
        <a:xfrm>
          <a:off x="5883348" y="2781649"/>
          <a:ext cx="710773" cy="467331"/>
        </a:xfrm>
        <a:custGeom>
          <a:avLst/>
          <a:gdLst/>
          <a:ahLst/>
          <a:cxnLst/>
          <a:rect l="0" t="0" r="0" b="0"/>
          <a:pathLst>
            <a:path>
              <a:moveTo>
                <a:pt x="710773" y="0"/>
              </a:moveTo>
              <a:lnTo>
                <a:pt x="710773" y="325508"/>
              </a:lnTo>
              <a:lnTo>
                <a:pt x="0" y="325508"/>
              </a:lnTo>
              <a:lnTo>
                <a:pt x="0" y="467331"/>
              </a:lnTo>
            </a:path>
          </a:pathLst>
        </a:cu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4C0E32C-54BE-4267-A68E-932AF575D7D2}">
      <dsp:nvSpPr>
        <dsp:cNvPr id="0" name=""/>
        <dsp:cNvSpPr/>
      </dsp:nvSpPr>
      <dsp:spPr>
        <a:xfrm>
          <a:off x="4034214" y="1359648"/>
          <a:ext cx="2559906" cy="612034"/>
        </a:xfrm>
        <a:custGeom>
          <a:avLst/>
          <a:gdLst/>
          <a:ahLst/>
          <a:cxnLst/>
          <a:rect l="0" t="0" r="0" b="0"/>
          <a:pathLst>
            <a:path>
              <a:moveTo>
                <a:pt x="0" y="0"/>
              </a:moveTo>
              <a:lnTo>
                <a:pt x="0" y="470211"/>
              </a:lnTo>
              <a:lnTo>
                <a:pt x="2559906" y="470211"/>
              </a:lnTo>
              <a:lnTo>
                <a:pt x="2559906" y="612034"/>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D50BFE-295A-452F-BFC7-7BCDCD08258A}">
      <dsp:nvSpPr>
        <dsp:cNvPr id="0" name=""/>
        <dsp:cNvSpPr/>
      </dsp:nvSpPr>
      <dsp:spPr>
        <a:xfrm>
          <a:off x="2116271" y="2781649"/>
          <a:ext cx="2081697" cy="820850"/>
        </a:xfrm>
        <a:custGeom>
          <a:avLst/>
          <a:gdLst/>
          <a:ahLst/>
          <a:cxnLst/>
          <a:rect l="0" t="0" r="0" b="0"/>
          <a:pathLst>
            <a:path>
              <a:moveTo>
                <a:pt x="0" y="0"/>
              </a:moveTo>
              <a:lnTo>
                <a:pt x="0" y="679026"/>
              </a:lnTo>
              <a:lnTo>
                <a:pt x="2081697" y="679026"/>
              </a:lnTo>
              <a:lnTo>
                <a:pt x="2081697" y="820850"/>
              </a:lnTo>
            </a:path>
          </a:pathLst>
        </a:cu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A83AAEE-F0B9-4952-BA5A-2CFFB7985106}">
      <dsp:nvSpPr>
        <dsp:cNvPr id="0" name=""/>
        <dsp:cNvSpPr/>
      </dsp:nvSpPr>
      <dsp:spPr>
        <a:xfrm>
          <a:off x="2116271" y="2781649"/>
          <a:ext cx="264735" cy="820850"/>
        </a:xfrm>
        <a:custGeom>
          <a:avLst/>
          <a:gdLst/>
          <a:ahLst/>
          <a:cxnLst/>
          <a:rect l="0" t="0" r="0" b="0"/>
          <a:pathLst>
            <a:path>
              <a:moveTo>
                <a:pt x="0" y="0"/>
              </a:moveTo>
              <a:lnTo>
                <a:pt x="0" y="679026"/>
              </a:lnTo>
              <a:lnTo>
                <a:pt x="264735" y="679026"/>
              </a:lnTo>
              <a:lnTo>
                <a:pt x="264735" y="820850"/>
              </a:lnTo>
            </a:path>
          </a:pathLst>
        </a:cu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0357C6-C9CA-44DF-A7D1-38CDA7C5ABF5}">
      <dsp:nvSpPr>
        <dsp:cNvPr id="0" name=""/>
        <dsp:cNvSpPr/>
      </dsp:nvSpPr>
      <dsp:spPr>
        <a:xfrm>
          <a:off x="672029" y="2781649"/>
          <a:ext cx="1444242" cy="820101"/>
        </a:xfrm>
        <a:custGeom>
          <a:avLst/>
          <a:gdLst/>
          <a:ahLst/>
          <a:cxnLst/>
          <a:rect l="0" t="0" r="0" b="0"/>
          <a:pathLst>
            <a:path>
              <a:moveTo>
                <a:pt x="1444242" y="0"/>
              </a:moveTo>
              <a:lnTo>
                <a:pt x="1444242" y="678278"/>
              </a:lnTo>
              <a:lnTo>
                <a:pt x="0" y="678278"/>
              </a:lnTo>
              <a:lnTo>
                <a:pt x="0" y="820101"/>
              </a:lnTo>
            </a:path>
          </a:pathLst>
        </a:cu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3EDDD23-8852-44D3-A413-E149A3E39BD3}">
      <dsp:nvSpPr>
        <dsp:cNvPr id="0" name=""/>
        <dsp:cNvSpPr/>
      </dsp:nvSpPr>
      <dsp:spPr>
        <a:xfrm>
          <a:off x="2116271" y="1359648"/>
          <a:ext cx="1917942" cy="612034"/>
        </a:xfrm>
        <a:custGeom>
          <a:avLst/>
          <a:gdLst/>
          <a:ahLst/>
          <a:cxnLst/>
          <a:rect l="0" t="0" r="0" b="0"/>
          <a:pathLst>
            <a:path>
              <a:moveTo>
                <a:pt x="1917942" y="0"/>
              </a:moveTo>
              <a:lnTo>
                <a:pt x="1917942" y="470211"/>
              </a:lnTo>
              <a:lnTo>
                <a:pt x="0" y="470211"/>
              </a:lnTo>
              <a:lnTo>
                <a:pt x="0" y="612034"/>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DA0BB6A-34AF-4E97-A25B-4620E2B47EC8}">
      <dsp:nvSpPr>
        <dsp:cNvPr id="0" name=""/>
        <dsp:cNvSpPr/>
      </dsp:nvSpPr>
      <dsp:spPr>
        <a:xfrm>
          <a:off x="2494193" y="542137"/>
          <a:ext cx="3080042" cy="81751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0B4A7E7-6EDD-469C-8F43-3CD590BCED96}">
      <dsp:nvSpPr>
        <dsp:cNvPr id="0" name=""/>
        <dsp:cNvSpPr/>
      </dsp:nvSpPr>
      <dsp:spPr>
        <a:xfrm>
          <a:off x="2664296" y="703735"/>
          <a:ext cx="3080042" cy="817510"/>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kern="1200" dirty="0"/>
            <a:t>BILLING SOFTWARE</a:t>
          </a:r>
          <a:endParaRPr lang="en-US" sz="2600" b="1" kern="1200" dirty="0"/>
        </a:p>
      </dsp:txBody>
      <dsp:txXfrm>
        <a:off x="2688240" y="727679"/>
        <a:ext cx="3032154" cy="769622"/>
      </dsp:txXfrm>
    </dsp:sp>
    <dsp:sp modelId="{32CF2E04-AE80-4B70-AB6E-14405AE2661F}">
      <dsp:nvSpPr>
        <dsp:cNvPr id="0" name=""/>
        <dsp:cNvSpPr/>
      </dsp:nvSpPr>
      <dsp:spPr>
        <a:xfrm>
          <a:off x="1054037" y="1971682"/>
          <a:ext cx="2124468" cy="80996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FD30A3F-2339-487C-8EC0-4E9F0F906CB2}">
      <dsp:nvSpPr>
        <dsp:cNvPr id="0" name=""/>
        <dsp:cNvSpPr/>
      </dsp:nvSpPr>
      <dsp:spPr>
        <a:xfrm>
          <a:off x="1224140" y="2133280"/>
          <a:ext cx="2124468" cy="809966"/>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0" kern="1200" dirty="0"/>
            <a:t>ADMIN VIEW</a:t>
          </a:r>
          <a:endParaRPr lang="en-US" sz="2200" b="1" i="0" kern="1200" dirty="0"/>
        </a:p>
      </dsp:txBody>
      <dsp:txXfrm>
        <a:off x="1247863" y="2157003"/>
        <a:ext cx="2077022" cy="762520"/>
      </dsp:txXfrm>
    </dsp:sp>
    <dsp:sp modelId="{1206F076-ADE0-44DC-8FF2-C366971FE971}">
      <dsp:nvSpPr>
        <dsp:cNvPr id="0" name=""/>
        <dsp:cNvSpPr/>
      </dsp:nvSpPr>
      <dsp:spPr>
        <a:xfrm>
          <a:off x="1345" y="3601751"/>
          <a:ext cx="1341368" cy="89424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50C793F-4959-4E75-A3D1-D34F92A1E228}">
      <dsp:nvSpPr>
        <dsp:cNvPr id="0" name=""/>
        <dsp:cNvSpPr/>
      </dsp:nvSpPr>
      <dsp:spPr>
        <a:xfrm>
          <a:off x="171448" y="3763349"/>
          <a:ext cx="1341368" cy="894241"/>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i="1" kern="1200" dirty="0"/>
            <a:t>Add Product</a:t>
          </a:r>
          <a:endParaRPr lang="en-US" sz="2200" i="1" kern="1200" dirty="0"/>
        </a:p>
      </dsp:txBody>
      <dsp:txXfrm>
        <a:off x="197639" y="3789540"/>
        <a:ext cx="1288986" cy="841859"/>
      </dsp:txXfrm>
    </dsp:sp>
    <dsp:sp modelId="{2F4082EE-67E6-4805-97B3-3DB7A0A4ABF1}">
      <dsp:nvSpPr>
        <dsp:cNvPr id="0" name=""/>
        <dsp:cNvSpPr/>
      </dsp:nvSpPr>
      <dsp:spPr>
        <a:xfrm>
          <a:off x="1670871" y="3602499"/>
          <a:ext cx="1420272" cy="89896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C49A21E6-2724-4D0E-A97B-29FB49F3F89B}">
      <dsp:nvSpPr>
        <dsp:cNvPr id="0" name=""/>
        <dsp:cNvSpPr/>
      </dsp:nvSpPr>
      <dsp:spPr>
        <a:xfrm>
          <a:off x="1840974" y="3764097"/>
          <a:ext cx="1420272" cy="89896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i="1" kern="1200" dirty="0"/>
            <a:t>Delete Product</a:t>
          </a:r>
          <a:endParaRPr lang="en-US" sz="2200" i="1" kern="1200" dirty="0"/>
        </a:p>
      </dsp:txBody>
      <dsp:txXfrm>
        <a:off x="1867304" y="3790427"/>
        <a:ext cx="1367612" cy="846306"/>
      </dsp:txXfrm>
    </dsp:sp>
    <dsp:sp modelId="{8CC100E0-F9B1-4AF7-BD29-CB6AA52DC134}">
      <dsp:nvSpPr>
        <dsp:cNvPr id="0" name=""/>
        <dsp:cNvSpPr/>
      </dsp:nvSpPr>
      <dsp:spPr>
        <a:xfrm>
          <a:off x="3490473" y="3602499"/>
          <a:ext cx="1414990" cy="895845"/>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47267D3-F8E0-4D35-88C6-E99D7EBBF9AA}">
      <dsp:nvSpPr>
        <dsp:cNvPr id="0" name=""/>
        <dsp:cNvSpPr/>
      </dsp:nvSpPr>
      <dsp:spPr>
        <a:xfrm>
          <a:off x="3660577" y="3764097"/>
          <a:ext cx="1414990" cy="895845"/>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i="1" kern="1200" dirty="0"/>
            <a:t>Display Product</a:t>
          </a:r>
          <a:endParaRPr lang="en-US" sz="2200" i="1" kern="1200" dirty="0"/>
        </a:p>
      </dsp:txBody>
      <dsp:txXfrm>
        <a:off x="3686815" y="3790335"/>
        <a:ext cx="1362514" cy="843369"/>
      </dsp:txXfrm>
    </dsp:sp>
    <dsp:sp modelId="{14A48B2E-0CB2-4C63-9C1C-45590C2504F5}">
      <dsp:nvSpPr>
        <dsp:cNvPr id="0" name=""/>
        <dsp:cNvSpPr/>
      </dsp:nvSpPr>
      <dsp:spPr>
        <a:xfrm>
          <a:off x="5230493" y="1971682"/>
          <a:ext cx="2727255" cy="80996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875E065-F103-4B90-84D4-95E656F1A9B2}">
      <dsp:nvSpPr>
        <dsp:cNvPr id="0" name=""/>
        <dsp:cNvSpPr/>
      </dsp:nvSpPr>
      <dsp:spPr>
        <a:xfrm>
          <a:off x="5400596" y="2133280"/>
          <a:ext cx="2727255" cy="809966"/>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CUSTOMER VIEW</a:t>
          </a:r>
          <a:endParaRPr lang="en-US" sz="2200" b="1" kern="1200" dirty="0"/>
        </a:p>
      </dsp:txBody>
      <dsp:txXfrm>
        <a:off x="5424319" y="2157003"/>
        <a:ext cx="2679809" cy="762520"/>
      </dsp:txXfrm>
    </dsp:sp>
    <dsp:sp modelId="{8A18EC98-2DBC-458E-A7C6-929A9E6477BA}">
      <dsp:nvSpPr>
        <dsp:cNvPr id="0" name=""/>
        <dsp:cNvSpPr/>
      </dsp:nvSpPr>
      <dsp:spPr>
        <a:xfrm>
          <a:off x="5199436" y="3248981"/>
          <a:ext cx="1367822" cy="88080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4C6A3E4-1D22-4830-8F2B-BE0A865D9EC0}">
      <dsp:nvSpPr>
        <dsp:cNvPr id="0" name=""/>
        <dsp:cNvSpPr/>
      </dsp:nvSpPr>
      <dsp:spPr>
        <a:xfrm>
          <a:off x="5369539" y="3410579"/>
          <a:ext cx="1367822" cy="8808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i="1" kern="1200" dirty="0"/>
            <a:t>Create Bill</a:t>
          </a:r>
          <a:endParaRPr lang="en-US" sz="2200" i="1" kern="1200" dirty="0"/>
        </a:p>
      </dsp:txBody>
      <dsp:txXfrm>
        <a:off x="5395337" y="3436377"/>
        <a:ext cx="1316226" cy="829210"/>
      </dsp:txXfrm>
    </dsp:sp>
    <dsp:sp modelId="{950EB5EF-75D8-48AF-873C-832B4A128B08}">
      <dsp:nvSpPr>
        <dsp:cNvPr id="0" name=""/>
        <dsp:cNvSpPr/>
      </dsp:nvSpPr>
      <dsp:spPr>
        <a:xfrm>
          <a:off x="6907465" y="3248981"/>
          <a:ext cx="1345180" cy="8585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20A290E0-CBBE-4A9E-AE3A-D47DAEC8FDC2}">
      <dsp:nvSpPr>
        <dsp:cNvPr id="0" name=""/>
        <dsp:cNvSpPr/>
      </dsp:nvSpPr>
      <dsp:spPr>
        <a:xfrm>
          <a:off x="7077568" y="3410579"/>
          <a:ext cx="1345180" cy="8585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i="1" kern="1200" dirty="0"/>
            <a:t>Display Bill</a:t>
          </a:r>
          <a:endParaRPr lang="en-US" sz="2200" i="1" kern="1200" dirty="0"/>
        </a:p>
      </dsp:txBody>
      <dsp:txXfrm>
        <a:off x="7102715" y="3435726"/>
        <a:ext cx="1294886" cy="8082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C3D51D-868E-448F-86E7-004FD15C3EB0}" type="datetimeFigureOut">
              <a:rPr lang="en-US" smtClean="0"/>
              <a:pPr/>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3D51D-868E-448F-86E7-004FD15C3EB0}" type="datetimeFigureOut">
              <a:rPr lang="en-US" smtClean="0"/>
              <a:pPr/>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3D51D-868E-448F-86E7-004FD15C3EB0}" type="datetimeFigureOut">
              <a:rPr lang="en-US" smtClean="0"/>
              <a:pPr/>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C3D51D-868E-448F-86E7-004FD15C3EB0}" type="datetimeFigureOut">
              <a:rPr lang="en-US" smtClean="0"/>
              <a:pPr/>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3D51D-868E-448F-86E7-004FD15C3EB0}" type="datetimeFigureOut">
              <a:rPr lang="en-US" smtClean="0"/>
              <a:pPr/>
              <a:t>15-Jun-22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3D51D-868E-448F-86E7-004FD15C3EB0}" type="datetimeFigureOut">
              <a:rPr lang="en-US" smtClean="0"/>
              <a:pPr/>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C3D51D-868E-448F-86E7-004FD15C3EB0}" type="datetimeFigureOut">
              <a:rPr lang="en-US" smtClean="0"/>
              <a:pPr/>
              <a:t>15-Jun-22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C3D51D-868E-448F-86E7-004FD15C3EB0}" type="datetimeFigureOut">
              <a:rPr lang="en-US" smtClean="0"/>
              <a:pPr/>
              <a:t>15-Jun-22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3D51D-868E-448F-86E7-004FD15C3EB0}" type="datetimeFigureOut">
              <a:rPr lang="en-US" smtClean="0"/>
              <a:pPr/>
              <a:t>15-Jun-22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3D51D-868E-448F-86E7-004FD15C3EB0}" type="datetimeFigureOut">
              <a:rPr lang="en-US" smtClean="0"/>
              <a:pPr/>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3D51D-868E-448F-86E7-004FD15C3EB0}" type="datetimeFigureOut">
              <a:rPr lang="en-US" smtClean="0"/>
              <a:pPr/>
              <a:t>15-Jun-22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8A187-B232-4552-B9EE-140BFC9A21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3D51D-868E-448F-86E7-004FD15C3EB0}" type="datetimeFigureOut">
              <a:rPr lang="en-US" smtClean="0"/>
              <a:pPr/>
              <a:t>15-Jun-22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8A187-B232-4552-B9EE-140BFC9A21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04856" cy="2520280"/>
          </a:xfrm>
        </p:spPr>
        <p:txBody>
          <a:bodyPr>
            <a:noAutofit/>
          </a:bodyPr>
          <a:lstStyle/>
          <a:p>
            <a:r>
              <a:rPr lang="en-IN" sz="4800" b="1" dirty="0">
                <a:ln>
                  <a:solidFill>
                    <a:schemeClr val="accent2">
                      <a:lumMod val="60000"/>
                      <a:lumOff val="40000"/>
                    </a:schemeClr>
                  </a:solidFill>
                </a:ln>
                <a:solidFill>
                  <a:schemeClr val="accent6">
                    <a:lumMod val="50000"/>
                  </a:schemeClr>
                </a:solidFill>
              </a:rPr>
              <a:t>SUPERMARKET BILLING SYSTEM</a:t>
            </a:r>
            <a:endParaRPr lang="en-US" sz="4800" b="1" dirty="0">
              <a:ln>
                <a:solidFill>
                  <a:schemeClr val="accent2">
                    <a:lumMod val="60000"/>
                    <a:lumOff val="40000"/>
                  </a:schemeClr>
                </a:solidFill>
              </a:ln>
              <a:solidFill>
                <a:schemeClr val="accent6">
                  <a:lumMod val="50000"/>
                </a:schemeClr>
              </a:solidFill>
            </a:endParaRPr>
          </a:p>
        </p:txBody>
      </p:sp>
      <p:sp>
        <p:nvSpPr>
          <p:cNvPr id="3" name="Subtitle 2"/>
          <p:cNvSpPr>
            <a:spLocks noGrp="1"/>
          </p:cNvSpPr>
          <p:nvPr>
            <p:ph type="subTitle" idx="1"/>
          </p:nvPr>
        </p:nvSpPr>
        <p:spPr>
          <a:xfrm>
            <a:off x="827584" y="4149080"/>
            <a:ext cx="7488832" cy="2160240"/>
          </a:xfrm>
        </p:spPr>
        <p:txBody>
          <a:bodyPr numCol="2" spcCol="1440000">
            <a:normAutofit fontScale="92500"/>
          </a:bodyPr>
          <a:lstStyle/>
          <a:p>
            <a:pPr algn="l"/>
            <a:r>
              <a:rPr lang="en-US" b="1" u="sng" dirty="0">
                <a:solidFill>
                  <a:schemeClr val="accent6">
                    <a:lumMod val="50000"/>
                  </a:schemeClr>
                </a:solidFill>
              </a:rPr>
              <a:t>Submitted To:</a:t>
            </a:r>
          </a:p>
          <a:p>
            <a:pPr algn="l"/>
            <a:r>
              <a:rPr lang="en-US" sz="2400" dirty="0">
                <a:solidFill>
                  <a:schemeClr val="tx1">
                    <a:lumMod val="95000"/>
                    <a:lumOff val="5000"/>
                  </a:schemeClr>
                </a:solidFill>
              </a:rPr>
              <a:t>Dr. M. </a:t>
            </a:r>
            <a:r>
              <a:rPr lang="en-US" sz="2400" dirty="0" err="1">
                <a:solidFill>
                  <a:schemeClr val="tx1">
                    <a:lumMod val="95000"/>
                    <a:lumOff val="5000"/>
                  </a:schemeClr>
                </a:solidFill>
              </a:rPr>
              <a:t>Syamala</a:t>
            </a:r>
            <a:r>
              <a:rPr lang="en-US" sz="2400" dirty="0">
                <a:solidFill>
                  <a:schemeClr val="tx1">
                    <a:lumMod val="95000"/>
                    <a:lumOff val="5000"/>
                  </a:schemeClr>
                </a:solidFill>
              </a:rPr>
              <a:t> Devi</a:t>
            </a:r>
          </a:p>
          <a:p>
            <a:pPr algn="l"/>
            <a:endParaRPr lang="en-IN" sz="2400" dirty="0">
              <a:solidFill>
                <a:schemeClr val="tx1">
                  <a:lumMod val="95000"/>
                  <a:lumOff val="5000"/>
                </a:schemeClr>
              </a:solidFill>
            </a:endParaRPr>
          </a:p>
          <a:p>
            <a:pPr algn="l"/>
            <a:endParaRPr lang="en-IN" sz="2400" dirty="0">
              <a:solidFill>
                <a:schemeClr val="tx1">
                  <a:lumMod val="95000"/>
                  <a:lumOff val="5000"/>
                </a:schemeClr>
              </a:solidFill>
            </a:endParaRPr>
          </a:p>
          <a:p>
            <a:pPr algn="l"/>
            <a:endParaRPr lang="en-IN" sz="2400" dirty="0">
              <a:solidFill>
                <a:schemeClr val="tx1">
                  <a:lumMod val="95000"/>
                  <a:lumOff val="5000"/>
                </a:schemeClr>
              </a:solidFill>
            </a:endParaRPr>
          </a:p>
          <a:p>
            <a:pPr algn="r"/>
            <a:r>
              <a:rPr lang="en-US" b="1" u="sng" dirty="0">
                <a:solidFill>
                  <a:schemeClr val="accent6">
                    <a:lumMod val="50000"/>
                  </a:schemeClr>
                </a:solidFill>
              </a:rPr>
              <a:t>Submitted By:</a:t>
            </a:r>
          </a:p>
          <a:p>
            <a:pPr algn="r"/>
            <a:r>
              <a:rPr lang="en-IN" sz="2400" dirty="0" err="1">
                <a:solidFill>
                  <a:schemeClr val="tx1"/>
                </a:solidFill>
              </a:rPr>
              <a:t>Dikshita</a:t>
            </a:r>
            <a:r>
              <a:rPr lang="en-IN" sz="2400" dirty="0">
                <a:solidFill>
                  <a:schemeClr val="tx1"/>
                </a:solidFill>
              </a:rPr>
              <a:t>(12) &amp; </a:t>
            </a:r>
            <a:r>
              <a:rPr lang="en-IN" sz="2400" dirty="0" err="1">
                <a:solidFill>
                  <a:schemeClr val="tx1"/>
                </a:solidFill>
              </a:rPr>
              <a:t>Neha</a:t>
            </a:r>
            <a:r>
              <a:rPr lang="en-IN" sz="2400" dirty="0">
                <a:solidFill>
                  <a:schemeClr val="tx1"/>
                </a:solidFill>
              </a:rPr>
              <a:t>(27)</a:t>
            </a:r>
            <a:br>
              <a:rPr lang="en-IN" sz="2400" dirty="0">
                <a:solidFill>
                  <a:schemeClr val="tx1"/>
                </a:solidFill>
              </a:rPr>
            </a:br>
            <a:r>
              <a:rPr lang="en-IN" sz="2400" dirty="0">
                <a:solidFill>
                  <a:schemeClr val="tx1"/>
                </a:solidFill>
              </a:rPr>
              <a:t>MCA 1 - Morning</a:t>
            </a:r>
            <a:br>
              <a:rPr lang="en-IN" sz="2400" dirty="0">
                <a:solidFill>
                  <a:schemeClr val="tx1"/>
                </a:solidFill>
              </a:rPr>
            </a:br>
            <a:r>
              <a:rPr lang="en-IN" sz="2400" dirty="0">
                <a:solidFill>
                  <a:schemeClr val="tx1"/>
                </a:solidFill>
              </a:rPr>
              <a:t>2021-24</a:t>
            </a:r>
            <a:endParaRPr lang="en-US" sz="2400" dirty="0">
              <a:solidFill>
                <a:schemeClr val="tx1"/>
              </a:solidFill>
            </a:endParaRP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n>
                  <a:solidFill>
                    <a:schemeClr val="accent4">
                      <a:lumMod val="75000"/>
                    </a:schemeClr>
                  </a:solidFill>
                </a:ln>
                <a:solidFill>
                  <a:srgbClr val="C00000"/>
                </a:solidFill>
                <a:effectLst>
                  <a:outerShdw blurRad="50800" dist="38100" algn="l" rotWithShape="0">
                    <a:prstClr val="black">
                      <a:alpha val="40000"/>
                    </a:prstClr>
                  </a:outerShdw>
                </a:effectLst>
              </a:rPr>
              <a:t>FRONT PAGE</a:t>
            </a:r>
          </a:p>
        </p:txBody>
      </p:sp>
      <p:pic>
        <p:nvPicPr>
          <p:cNvPr id="6" name="Content Placeholder 5"/>
          <p:cNvPicPr>
            <a:picLocks noGrp="1"/>
          </p:cNvPicPr>
          <p:nvPr>
            <p:ph idx="1"/>
          </p:nvPr>
        </p:nvPicPr>
        <p:blipFill rotWithShape="1">
          <a:blip r:embed="rId2" cstate="print"/>
          <a:srcRect l="12490" r="12980"/>
          <a:stretch/>
        </p:blipFill>
        <p:spPr bwMode="auto">
          <a:xfrm>
            <a:off x="1572136" y="1772816"/>
            <a:ext cx="5999728" cy="435334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algn="just">
              <a:buNone/>
            </a:pPr>
            <a:r>
              <a:rPr lang="en-IN" sz="2800" dirty="0"/>
              <a:t>After 30 seconds:</a:t>
            </a:r>
          </a:p>
          <a:p>
            <a:pPr algn="just">
              <a:buNone/>
            </a:pPr>
            <a:endParaRPr lang="en-US" dirty="0"/>
          </a:p>
        </p:txBody>
      </p:sp>
      <p:pic>
        <p:nvPicPr>
          <p:cNvPr id="4" name="Picture 3" descr="Screenshot (784).png"/>
          <p:cNvPicPr>
            <a:picLocks noChangeAspect="1"/>
          </p:cNvPicPr>
          <p:nvPr/>
        </p:nvPicPr>
        <p:blipFill>
          <a:blip r:embed="rId2" cstate="print"/>
          <a:stretch>
            <a:fillRect/>
          </a:stretch>
        </p:blipFill>
        <p:spPr>
          <a:xfrm>
            <a:off x="395536" y="1700808"/>
            <a:ext cx="8354592" cy="43154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6">
                    <a:lumMod val="50000"/>
                  </a:schemeClr>
                </a:solidFill>
                <a:effectLst>
                  <a:outerShdw blurRad="50800" dist="38100" algn="l" rotWithShape="0">
                    <a:prstClr val="black">
                      <a:alpha val="40000"/>
                    </a:prstClr>
                  </a:outerShdw>
                </a:effectLst>
                <a:ea typeface="Tahoma" pitchFamily="34" charset="0"/>
                <a:cs typeface="Tahoma" pitchFamily="34" charset="0"/>
              </a:rPr>
              <a:t>ADMIN VIEW</a:t>
            </a:r>
            <a:endParaRPr lang="en-US" b="1" u="sng" dirty="0">
              <a:solidFill>
                <a:schemeClr val="accent6">
                  <a:lumMod val="50000"/>
                </a:schemeClr>
              </a:solidFill>
              <a:effectLst>
                <a:outerShdw blurRad="50800" dist="38100" algn="l" rotWithShape="0">
                  <a:prstClr val="black">
                    <a:alpha val="40000"/>
                  </a:prstClr>
                </a:outerShdw>
              </a:effectLst>
              <a:ea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b="1" dirty="0"/>
              <a:t>Enter Password:</a:t>
            </a:r>
          </a:p>
          <a:p>
            <a:pPr>
              <a:buFont typeface="Wingdings" pitchFamily="2" charset="2"/>
              <a:buChar char="Ø"/>
            </a:pPr>
            <a:endParaRPr lang="en-US" sz="2400" dirty="0"/>
          </a:p>
        </p:txBody>
      </p:sp>
      <p:pic>
        <p:nvPicPr>
          <p:cNvPr id="4" name="Picture 3" descr="Screenshot (785).png"/>
          <p:cNvPicPr>
            <a:picLocks noChangeAspect="1"/>
          </p:cNvPicPr>
          <p:nvPr/>
        </p:nvPicPr>
        <p:blipFill>
          <a:blip r:embed="rId2" cstate="print"/>
          <a:stretch>
            <a:fillRect/>
          </a:stretch>
        </p:blipFill>
        <p:spPr>
          <a:xfrm>
            <a:off x="467544" y="2348880"/>
            <a:ext cx="8287907" cy="39820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pPr>
              <a:buFont typeface="Wingdings" pitchFamily="2" charset="2"/>
              <a:buChar char="Ø"/>
            </a:pPr>
            <a:r>
              <a:rPr lang="en-IN" sz="2400" b="1" dirty="0"/>
              <a:t>Incorrect Password:</a:t>
            </a:r>
          </a:p>
          <a:p>
            <a:pPr>
              <a:buFont typeface="Wingdings" pitchFamily="2" charset="2"/>
              <a:buChar char="Ø"/>
            </a:pPr>
            <a:endParaRPr lang="en-US" dirty="0"/>
          </a:p>
        </p:txBody>
      </p:sp>
      <p:pic>
        <p:nvPicPr>
          <p:cNvPr id="5" name="Picture 4" descr="Screenshot (803).png"/>
          <p:cNvPicPr>
            <a:picLocks noChangeAspect="1"/>
          </p:cNvPicPr>
          <p:nvPr/>
        </p:nvPicPr>
        <p:blipFill>
          <a:blip r:embed="rId2" cstate="print"/>
          <a:stretch>
            <a:fillRect/>
          </a:stretch>
        </p:blipFill>
        <p:spPr>
          <a:xfrm>
            <a:off x="755576" y="2060848"/>
            <a:ext cx="7445271" cy="360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400600"/>
          </a:xfrm>
        </p:spPr>
        <p:txBody>
          <a:bodyPr/>
          <a:lstStyle/>
          <a:p>
            <a:pPr marL="342900" lvl="2" indent="-342900">
              <a:buFont typeface="Wingdings" pitchFamily="2" charset="2"/>
              <a:buChar char="Ø"/>
            </a:pPr>
            <a:r>
              <a:rPr lang="en-US" b="1" dirty="0"/>
              <a:t>If valid password is entered, </a:t>
            </a:r>
            <a:r>
              <a:rPr lang="en-US" b="1" dirty="0">
                <a:solidFill>
                  <a:schemeClr val="accent6">
                    <a:lumMod val="75000"/>
                  </a:schemeClr>
                </a:solidFill>
              </a:rPr>
              <a:t>Admin Menu </a:t>
            </a:r>
            <a:r>
              <a:rPr lang="en-US" b="1" dirty="0"/>
              <a:t>is opened:</a:t>
            </a:r>
          </a:p>
          <a:p>
            <a:pPr>
              <a:buFont typeface="Wingdings" pitchFamily="2" charset="2"/>
              <a:buChar char="Ø"/>
            </a:pPr>
            <a:endParaRPr lang="en-US" dirty="0"/>
          </a:p>
        </p:txBody>
      </p:sp>
      <p:pic>
        <p:nvPicPr>
          <p:cNvPr id="5" name="Picture 4" descr="Screenshot (806).png"/>
          <p:cNvPicPr>
            <a:picLocks noChangeAspect="1"/>
          </p:cNvPicPr>
          <p:nvPr/>
        </p:nvPicPr>
        <p:blipFill>
          <a:blip r:embed="rId2" cstate="print"/>
          <a:stretch>
            <a:fillRect/>
          </a:stretch>
        </p:blipFill>
        <p:spPr>
          <a:xfrm>
            <a:off x="755576" y="2060848"/>
            <a:ext cx="7755154" cy="41044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pPr marL="342900" lvl="2" indent="-342900">
              <a:buFont typeface="Wingdings" pitchFamily="2" charset="2"/>
              <a:buChar char="Ø"/>
            </a:pPr>
            <a:r>
              <a:rPr lang="en-US" b="1" dirty="0"/>
              <a:t>Add products in Inventory:</a:t>
            </a:r>
            <a:endParaRPr lang="en-US" sz="1050" b="1" dirty="0"/>
          </a:p>
          <a:p>
            <a:pPr>
              <a:buFont typeface="Wingdings" pitchFamily="2" charset="2"/>
              <a:buChar char="Ø"/>
            </a:pPr>
            <a:endParaRPr lang="en-US" dirty="0"/>
          </a:p>
        </p:txBody>
      </p:sp>
      <p:pic>
        <p:nvPicPr>
          <p:cNvPr id="5" name="Picture 4" descr="Screenshot (787).png"/>
          <p:cNvPicPr>
            <a:picLocks noChangeAspect="1"/>
          </p:cNvPicPr>
          <p:nvPr/>
        </p:nvPicPr>
        <p:blipFill>
          <a:blip r:embed="rId2" cstate="print"/>
          <a:stretch>
            <a:fillRect/>
          </a:stretch>
        </p:blipFill>
        <p:spPr>
          <a:xfrm>
            <a:off x="512160" y="2060848"/>
            <a:ext cx="8164296" cy="43924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145435"/>
          </a:xfrm>
        </p:spPr>
        <p:txBody>
          <a:bodyPr/>
          <a:lstStyle/>
          <a:p>
            <a:pPr marL="342900" lvl="2" indent="-342900">
              <a:buFont typeface="Wingdings" pitchFamily="2" charset="2"/>
              <a:buChar char="Ø"/>
            </a:pPr>
            <a:r>
              <a:rPr lang="en-US" b="1" dirty="0"/>
              <a:t>Delete products from Inventory:</a:t>
            </a:r>
            <a:endParaRPr lang="en-US" sz="1050" b="1" dirty="0"/>
          </a:p>
          <a:p>
            <a:pPr>
              <a:buFont typeface="Wingdings" pitchFamily="2" charset="2"/>
              <a:buChar char="Ø"/>
            </a:pPr>
            <a:endParaRPr lang="en-US" dirty="0"/>
          </a:p>
        </p:txBody>
      </p:sp>
      <p:pic>
        <p:nvPicPr>
          <p:cNvPr id="5" name="Content Placeholder 6" descr="Screenshot (790).png"/>
          <p:cNvPicPr>
            <a:picLocks noChangeAspect="1"/>
          </p:cNvPicPr>
          <p:nvPr/>
        </p:nvPicPr>
        <p:blipFill>
          <a:blip r:embed="rId2" cstate="print"/>
          <a:stretch>
            <a:fillRect/>
          </a:stretch>
        </p:blipFill>
        <p:spPr>
          <a:xfrm>
            <a:off x="467544" y="1988840"/>
            <a:ext cx="8222344" cy="36405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pPr marL="342900" lvl="2" indent="-342900">
              <a:buFont typeface="Wingdings" pitchFamily="2" charset="2"/>
              <a:buChar char="Ø"/>
            </a:pPr>
            <a:r>
              <a:rPr lang="en-US" b="1" dirty="0"/>
              <a:t>If wrong product id entered:</a:t>
            </a:r>
            <a:endParaRPr lang="en-US" sz="1050" b="1" dirty="0"/>
          </a:p>
          <a:p>
            <a:pPr>
              <a:buFont typeface="Wingdings" pitchFamily="2" charset="2"/>
              <a:buChar char="Ø"/>
            </a:pPr>
            <a:endParaRPr lang="en-US" dirty="0"/>
          </a:p>
        </p:txBody>
      </p:sp>
      <p:pic>
        <p:nvPicPr>
          <p:cNvPr id="4" name="Picture 3" descr="Screenshot (804).png"/>
          <p:cNvPicPr>
            <a:picLocks noChangeAspect="1"/>
          </p:cNvPicPr>
          <p:nvPr/>
        </p:nvPicPr>
        <p:blipFill>
          <a:blip r:embed="rId2" cstate="print"/>
          <a:stretch>
            <a:fillRect/>
          </a:stretch>
        </p:blipFill>
        <p:spPr>
          <a:xfrm>
            <a:off x="827584" y="1988840"/>
            <a:ext cx="7272808" cy="42006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pPr marL="342900" lvl="2" indent="-342900">
              <a:buFont typeface="Wingdings" pitchFamily="2" charset="2"/>
              <a:buChar char="Ø"/>
            </a:pPr>
            <a:r>
              <a:rPr lang="en-US" b="1" dirty="0"/>
              <a:t>Show products in Inventory:</a:t>
            </a:r>
            <a:endParaRPr lang="en-US" sz="1050" b="1" dirty="0"/>
          </a:p>
          <a:p>
            <a:pPr>
              <a:buFont typeface="Wingdings" pitchFamily="2" charset="2"/>
              <a:buChar char="Ø"/>
            </a:pPr>
            <a:endParaRPr lang="en-US" dirty="0"/>
          </a:p>
        </p:txBody>
      </p:sp>
      <p:pic>
        <p:nvPicPr>
          <p:cNvPr id="4" name="Picture 3" descr="Screenshot (791).png"/>
          <p:cNvPicPr>
            <a:picLocks noChangeAspect="1"/>
          </p:cNvPicPr>
          <p:nvPr/>
        </p:nvPicPr>
        <p:blipFill>
          <a:blip r:embed="rId2" cstate="print"/>
          <a:stretch>
            <a:fillRect/>
          </a:stretch>
        </p:blipFill>
        <p:spPr>
          <a:xfrm>
            <a:off x="539552" y="2060848"/>
            <a:ext cx="8011644" cy="34390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6">
                    <a:lumMod val="50000"/>
                  </a:schemeClr>
                </a:solidFill>
                <a:effectLst>
                  <a:outerShdw blurRad="50800" dist="38100" algn="l" rotWithShape="0">
                    <a:prstClr val="black">
                      <a:alpha val="40000"/>
                    </a:prstClr>
                  </a:outerShdw>
                </a:effectLst>
              </a:rPr>
              <a:t>CUSTOMER VIEW</a:t>
            </a:r>
            <a:endParaRPr lang="en-US" b="1" u="sng" dirty="0">
              <a:solidFill>
                <a:schemeClr val="accent6">
                  <a:lumMod val="50000"/>
                </a:schemeClr>
              </a:solidFill>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b="1" dirty="0"/>
              <a:t>Customer Menu:</a:t>
            </a:r>
          </a:p>
          <a:p>
            <a:pPr>
              <a:buFont typeface="Wingdings" pitchFamily="2" charset="2"/>
              <a:buChar char="Ø"/>
            </a:pPr>
            <a:endParaRPr lang="en-US" sz="2400" dirty="0"/>
          </a:p>
        </p:txBody>
      </p:sp>
      <p:pic>
        <p:nvPicPr>
          <p:cNvPr id="4" name="Picture 3" descr="Screenshot (793).png"/>
          <p:cNvPicPr>
            <a:picLocks noChangeAspect="1"/>
          </p:cNvPicPr>
          <p:nvPr/>
        </p:nvPicPr>
        <p:blipFill>
          <a:blip r:embed="rId2" cstate="print"/>
          <a:stretch>
            <a:fillRect/>
          </a:stretch>
        </p:blipFill>
        <p:spPr>
          <a:xfrm>
            <a:off x="683568" y="2636912"/>
            <a:ext cx="7819921" cy="33123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scene3d>
              <a:camera prst="orthographicFront"/>
              <a:lightRig rig="flat" dir="tl">
                <a:rot lat="0" lon="0" rev="6600000"/>
              </a:lightRig>
            </a:scene3d>
            <a:sp3d extrusionH="25400" contourW="8890">
              <a:contourClr>
                <a:schemeClr val="accent2">
                  <a:shade val="75000"/>
                </a:schemeClr>
              </a:contourClr>
            </a:sp3d>
          </a:bodyPr>
          <a:lstStyle/>
          <a:p>
            <a:r>
              <a:rPr lang="en-US" b="1" u="sng" dirty="0">
                <a:ln w="11430"/>
                <a:solidFill>
                  <a:schemeClr val="accent6">
                    <a:lumMod val="50000"/>
                  </a:schemeClr>
                </a:solidFill>
                <a:effectLst>
                  <a:outerShdw blurRad="50800" dist="38100" algn="l" rotWithShape="0">
                    <a:prstClr val="black">
                      <a:alpha val="40000"/>
                    </a:prstClr>
                  </a:outerShdw>
                </a:effectLst>
              </a:rPr>
              <a:t>ABSTRACT</a:t>
            </a:r>
          </a:p>
        </p:txBody>
      </p:sp>
      <p:sp>
        <p:nvSpPr>
          <p:cNvPr id="3" name="Content Placeholder 2"/>
          <p:cNvSpPr>
            <a:spLocks noGrp="1"/>
          </p:cNvSpPr>
          <p:nvPr>
            <p:ph idx="1"/>
          </p:nvPr>
        </p:nvSpPr>
        <p:spPr>
          <a:xfrm>
            <a:off x="683568" y="2060848"/>
            <a:ext cx="7632848" cy="3672408"/>
          </a:xfrm>
        </p:spPr>
        <p:txBody>
          <a:bodyPr>
            <a:normAutofit/>
          </a:bodyPr>
          <a:lstStyle/>
          <a:p>
            <a:pPr marL="0" indent="0" algn="just">
              <a:buNone/>
            </a:pPr>
            <a:r>
              <a:rPr lang="en-US" sz="2800" dirty="0"/>
              <a:t>Supermarkets tend to use a software for their stock and to store bills. This is an abstract model of the billing system they use. In this application, we allow store keepers to enter the details of the products available in their store, to view them, to delete them, and prepare bills.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a:bodyPr>
          <a:lstStyle/>
          <a:p>
            <a:pPr>
              <a:buFont typeface="Wingdings" pitchFamily="2" charset="2"/>
              <a:buChar char="Ø"/>
            </a:pPr>
            <a:r>
              <a:rPr lang="en-IN" sz="2400" b="1" dirty="0"/>
              <a:t>Make Bill:</a:t>
            </a:r>
          </a:p>
          <a:p>
            <a:pPr>
              <a:buFont typeface="Wingdings" pitchFamily="2" charset="2"/>
              <a:buChar char="Ø"/>
            </a:pPr>
            <a:endParaRPr lang="en-US" sz="2400" dirty="0"/>
          </a:p>
        </p:txBody>
      </p:sp>
      <p:pic>
        <p:nvPicPr>
          <p:cNvPr id="4" name="Picture 3" descr="Screenshot (799).png"/>
          <p:cNvPicPr>
            <a:picLocks noChangeAspect="1"/>
          </p:cNvPicPr>
          <p:nvPr/>
        </p:nvPicPr>
        <p:blipFill>
          <a:blip r:embed="rId2" cstate="print"/>
          <a:stretch>
            <a:fillRect/>
          </a:stretch>
        </p:blipFill>
        <p:spPr>
          <a:xfrm>
            <a:off x="755576" y="1844824"/>
            <a:ext cx="7541072" cy="45365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525963"/>
          </a:xfrm>
        </p:spPr>
        <p:txBody>
          <a:bodyPr/>
          <a:lstStyle/>
          <a:p>
            <a:pPr marL="342900" lvl="2" indent="-342900">
              <a:buFont typeface="Wingdings" pitchFamily="2" charset="2"/>
              <a:buChar char="Ø"/>
            </a:pPr>
            <a:r>
              <a:rPr lang="en-US" b="1" dirty="0"/>
              <a:t>Incorrect product id in </a:t>
            </a:r>
            <a:r>
              <a:rPr lang="en-US" b="1" dirty="0">
                <a:solidFill>
                  <a:schemeClr val="accent6">
                    <a:lumMod val="75000"/>
                  </a:schemeClr>
                </a:solidFill>
              </a:rPr>
              <a:t>Make Bill</a:t>
            </a:r>
            <a:r>
              <a:rPr lang="en-US" b="1" dirty="0"/>
              <a:t>:</a:t>
            </a:r>
            <a:endParaRPr lang="en-US" sz="1050" b="1" dirty="0"/>
          </a:p>
          <a:p>
            <a:pPr>
              <a:buFont typeface="Wingdings" pitchFamily="2" charset="2"/>
              <a:buChar char="Ø"/>
            </a:pPr>
            <a:endParaRPr lang="en-US" dirty="0"/>
          </a:p>
        </p:txBody>
      </p:sp>
      <p:pic>
        <p:nvPicPr>
          <p:cNvPr id="5" name="Picture 4"/>
          <p:cNvPicPr/>
          <p:nvPr/>
        </p:nvPicPr>
        <p:blipFill rotWithShape="1">
          <a:blip r:embed="rId2" cstate="print"/>
          <a:srcRect l="2340" t="7350" r="69885" b="72346"/>
          <a:stretch/>
        </p:blipFill>
        <p:spPr bwMode="auto">
          <a:xfrm>
            <a:off x="827584" y="2204864"/>
            <a:ext cx="6710713" cy="3019283"/>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a:buFont typeface="Wingdings" pitchFamily="2" charset="2"/>
              <a:buChar char="Ø"/>
            </a:pPr>
            <a:r>
              <a:rPr lang="en-IN" sz="2400" b="1" dirty="0"/>
              <a:t>Show Bill:</a:t>
            </a:r>
          </a:p>
          <a:p>
            <a:pPr>
              <a:buFont typeface="Wingdings" pitchFamily="2" charset="2"/>
              <a:buChar char="Ø"/>
            </a:pPr>
            <a:endParaRPr lang="en-US" sz="2400" dirty="0"/>
          </a:p>
        </p:txBody>
      </p:sp>
      <p:pic>
        <p:nvPicPr>
          <p:cNvPr id="4" name="Picture 3" descr="Screenshot (796).png"/>
          <p:cNvPicPr>
            <a:picLocks noChangeAspect="1"/>
          </p:cNvPicPr>
          <p:nvPr/>
        </p:nvPicPr>
        <p:blipFill>
          <a:blip r:embed="rId2" cstate="print"/>
          <a:stretch>
            <a:fillRect/>
          </a:stretch>
        </p:blipFill>
        <p:spPr>
          <a:xfrm>
            <a:off x="683568" y="1916832"/>
            <a:ext cx="7783012" cy="36866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6">
                    <a:lumMod val="50000"/>
                  </a:schemeClr>
                </a:solidFill>
                <a:effectLst>
                  <a:outerShdw blurRad="50800" dist="38100" algn="l" rotWithShape="0">
                    <a:prstClr val="black">
                      <a:alpha val="40000"/>
                    </a:prstClr>
                  </a:outerShdw>
                </a:effectLst>
              </a:rPr>
              <a:t>EXITING</a:t>
            </a:r>
            <a:endParaRPr lang="en-US" b="1" u="sng" dirty="0">
              <a:solidFill>
                <a:schemeClr val="accent6">
                  <a:lumMod val="50000"/>
                </a:schemeClr>
              </a:solidFill>
              <a:effectLst>
                <a:outerShdw blurRad="50800" dist="38100" algn="l" rotWithShape="0">
                  <a:prstClr val="black">
                    <a:alpha val="40000"/>
                  </a:prstClr>
                </a:outerShdw>
              </a:effectLst>
            </a:endParaRPr>
          </a:p>
        </p:txBody>
      </p:sp>
      <p:pic>
        <p:nvPicPr>
          <p:cNvPr id="4" name="Content Placeholder 3" descr="Screenshot (800).png"/>
          <p:cNvPicPr>
            <a:picLocks noGrp="1" noChangeAspect="1"/>
          </p:cNvPicPr>
          <p:nvPr>
            <p:ph idx="1"/>
          </p:nvPr>
        </p:nvPicPr>
        <p:blipFill>
          <a:blip r:embed="rId2" cstate="print"/>
          <a:stretch>
            <a:fillRect/>
          </a:stretch>
        </p:blipFill>
        <p:spPr>
          <a:xfrm>
            <a:off x="1242547" y="2472337"/>
            <a:ext cx="6658905" cy="278168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lstStyle/>
          <a:p>
            <a:r>
              <a:rPr lang="en-US" b="1" u="sng"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effectLst>
              </a:rPr>
              <a:t>FUTURE SCOPE</a:t>
            </a:r>
          </a:p>
        </p:txBody>
      </p:sp>
      <p:sp>
        <p:nvSpPr>
          <p:cNvPr id="3" name="Subtitle 2"/>
          <p:cNvSpPr>
            <a:spLocks noGrp="1"/>
          </p:cNvSpPr>
          <p:nvPr>
            <p:ph type="subTitle" idx="1"/>
          </p:nvPr>
        </p:nvSpPr>
        <p:spPr>
          <a:xfrm>
            <a:off x="827584" y="2276872"/>
            <a:ext cx="7488832" cy="4104456"/>
          </a:xfrm>
        </p:spPr>
        <p:txBody>
          <a:bodyPr>
            <a:normAutofit/>
          </a:bodyPr>
          <a:lstStyle/>
          <a:p>
            <a:pPr marL="360363" indent="-360363" algn="l">
              <a:buFont typeface="Wingdings" pitchFamily="2" charset="2"/>
              <a:buChar char="ü"/>
            </a:pPr>
            <a:r>
              <a:rPr lang="en-US" sz="2400" dirty="0">
                <a:solidFill>
                  <a:schemeClr val="tx1"/>
                </a:solidFill>
              </a:rPr>
              <a:t>This billing system focus on the development of an information system that will automate manual transaction.</a:t>
            </a:r>
          </a:p>
          <a:p>
            <a:pPr marL="360363" indent="-360363" algn="l">
              <a:buFont typeface="Wingdings" pitchFamily="2" charset="2"/>
              <a:buChar char="ü"/>
            </a:pPr>
            <a:r>
              <a:rPr lang="en-US" sz="2400" dirty="0">
                <a:solidFill>
                  <a:schemeClr val="tx1"/>
                </a:solidFill>
              </a:rPr>
              <a:t>This project will help the store keeper in fast billing.</a:t>
            </a:r>
          </a:p>
          <a:p>
            <a:pPr marL="360363" indent="-360363" algn="l">
              <a:buFont typeface="Wingdings" pitchFamily="2" charset="2"/>
              <a:buChar char="ü"/>
            </a:pPr>
            <a:r>
              <a:rPr lang="en-US" sz="2400" dirty="0">
                <a:solidFill>
                  <a:schemeClr val="tx1"/>
                </a:solidFill>
              </a:rPr>
              <a:t>This project helps in keeping a close eye on the stock present in the Inventory.</a:t>
            </a:r>
          </a:p>
          <a:p>
            <a:pPr marL="360363" indent="-360363" algn="l">
              <a:buFont typeface="Wingdings" pitchFamily="2" charset="2"/>
              <a:buChar char="ü"/>
            </a:pPr>
            <a:r>
              <a:rPr lang="en-US" sz="2400" dirty="0">
                <a:solidFill>
                  <a:schemeClr val="tx1"/>
                </a:solidFill>
              </a:rPr>
              <a:t>This project will help the store keeper to check the availability of products and help the customers with it.</a:t>
            </a:r>
          </a:p>
          <a:p>
            <a:pPr marL="360363" indent="-360363" algn="l">
              <a:buFont typeface="Wingdings" pitchFamily="2" charset="2"/>
              <a:buChar char="ü"/>
            </a:pPr>
            <a:endParaRPr lang="en-US" dirty="0">
              <a:solidFill>
                <a:schemeClr val="tx1"/>
              </a:solidFill>
            </a:endParaRPr>
          </a:p>
          <a:p>
            <a:pPr marL="360363" indent="-360363" algn="l">
              <a:buFont typeface="Wingdings" pitchFamily="2" charset="2"/>
              <a:buChar char="ü"/>
            </a:pPr>
            <a:endParaRPr lang="en-US" dirty="0"/>
          </a:p>
          <a:p>
            <a:pPr algn="l">
              <a:buFont typeface="Arial" pitchFamily="34" charset="0"/>
              <a:buChar char="•"/>
            </a:pPr>
            <a:endParaRPr lang="en-US" dirty="0">
              <a:solidFill>
                <a:schemeClr val="accent6">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l"/>
            <a:r>
              <a:rPr lang="en-IN" b="1" i="1" u="sng" dirty="0">
                <a:solidFill>
                  <a:schemeClr val="accent6">
                    <a:lumMod val="50000"/>
                  </a:schemeClr>
                </a:solidFill>
                <a:effectLst>
                  <a:outerShdw blurRad="50800" dist="38100" dir="2700000" algn="tl" rotWithShape="0">
                    <a:prstClr val="black">
                      <a:alpha val="40000"/>
                    </a:prstClr>
                  </a:outerShdw>
                </a:effectLst>
              </a:rPr>
              <a:t>Advantages of using Arrays:</a:t>
            </a:r>
            <a:endParaRPr lang="en-US" b="1" i="1" u="sng" dirty="0">
              <a:solidFill>
                <a:schemeClr val="accent6">
                  <a:lumMod val="50000"/>
                </a:schemeClr>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57200" y="2060848"/>
            <a:ext cx="8229600" cy="4065315"/>
          </a:xfrm>
        </p:spPr>
        <p:txBody>
          <a:bodyPr>
            <a:normAutofit/>
          </a:bodyPr>
          <a:lstStyle/>
          <a:p>
            <a:r>
              <a:rPr lang="en-IN" sz="2800" dirty="0"/>
              <a:t>Code Optimization</a:t>
            </a:r>
          </a:p>
          <a:p>
            <a:r>
              <a:rPr lang="en-IN" sz="2800" dirty="0"/>
              <a:t>Functionality</a:t>
            </a:r>
          </a:p>
          <a:p>
            <a:r>
              <a:rPr lang="en-IN" sz="2800" dirty="0"/>
              <a:t>Index-Based data structure</a:t>
            </a:r>
          </a:p>
          <a:p>
            <a:r>
              <a:rPr lang="en-IN" sz="2800" dirty="0"/>
              <a:t>Multi-dimensional</a:t>
            </a:r>
          </a:p>
          <a:p>
            <a:r>
              <a:rPr lang="en-IN" sz="2800" dirty="0"/>
              <a:t>Memory Allocation</a:t>
            </a:r>
          </a:p>
          <a:p>
            <a:r>
              <a:rPr lang="en-IN" sz="2800" dirty="0"/>
              <a:t>Multiple Uses</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l"/>
            <a:r>
              <a:rPr lang="en-IN" b="1" i="1" u="sng" dirty="0">
                <a:solidFill>
                  <a:schemeClr val="accent6">
                    <a:lumMod val="50000"/>
                  </a:schemeClr>
                </a:solidFill>
                <a:effectLst>
                  <a:outerShdw blurRad="50800" dist="38100" dir="2700000" algn="tl" rotWithShape="0">
                    <a:prstClr val="black">
                      <a:alpha val="40000"/>
                    </a:prstClr>
                  </a:outerShdw>
                </a:effectLst>
              </a:rPr>
              <a:t>Disadvantages of Arrays:</a:t>
            </a:r>
            <a:endParaRPr lang="en-US" b="1" i="1" u="sng" dirty="0">
              <a:solidFill>
                <a:schemeClr val="accent6">
                  <a:lumMod val="50000"/>
                </a:schemeClr>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57200" y="1988840"/>
            <a:ext cx="8229600" cy="4137323"/>
          </a:xfrm>
        </p:spPr>
        <p:txBody>
          <a:bodyPr>
            <a:normAutofit/>
          </a:bodyPr>
          <a:lstStyle/>
          <a:p>
            <a:r>
              <a:rPr lang="en-IN" sz="2800" dirty="0"/>
              <a:t>Size is fixed</a:t>
            </a:r>
          </a:p>
          <a:p>
            <a:r>
              <a:rPr lang="en-IN" sz="2800" dirty="0"/>
              <a:t>The problem in expansion</a:t>
            </a:r>
          </a:p>
          <a:p>
            <a:r>
              <a:rPr lang="en-IN" sz="2800" dirty="0"/>
              <a:t>Memory wastage</a:t>
            </a:r>
          </a:p>
          <a:p>
            <a:r>
              <a:rPr lang="en-IN" sz="2800" dirty="0"/>
              <a:t>Limitation of type of data</a:t>
            </a:r>
          </a:p>
          <a:p>
            <a:r>
              <a:rPr lang="en-IN" sz="2800" dirty="0"/>
              <a:t>Operational limitation</a:t>
            </a:r>
          </a:p>
          <a:p>
            <a:r>
              <a:rPr lang="en-IN" sz="2800" dirty="0"/>
              <a:t>Memory space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92896"/>
            <a:ext cx="7772400" cy="1470025"/>
          </a:xfrm>
        </p:spPr>
        <p:txBody>
          <a:bodyPr>
            <a:normAutofit/>
          </a:bodyPr>
          <a:lstStyle/>
          <a:p>
            <a:r>
              <a:rPr lang="en-US" sz="6000" b="1" i="1" dirty="0">
                <a:ln>
                  <a:solidFill>
                    <a:schemeClr val="accent6">
                      <a:lumMod val="75000"/>
                    </a:schemeClr>
                  </a:solidFill>
                </a:ln>
                <a:solidFill>
                  <a:schemeClr val="accent6">
                    <a:lumMod val="50000"/>
                  </a:schemeClr>
                </a:solidFill>
                <a:effectLst>
                  <a:outerShdw blurRad="50800" dist="38100" dir="2700000" algn="tl" rotWithShape="0">
                    <a:prstClr val="black">
                      <a:alpha val="40000"/>
                    </a:prstClr>
                  </a:outerShdw>
                  <a:reflection blurRad="6350" stA="50000" endA="300" endPos="50000" dist="29997" dir="5400000" sy="-100000" algn="bl" rotWithShape="0"/>
                </a:effectLst>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080120"/>
          </a:xfrm>
        </p:spPr>
        <p:txBody>
          <a:bodyPr/>
          <a:lstStyle/>
          <a:p>
            <a:r>
              <a:rPr lang="en-US" b="1" u="sng" dirty="0">
                <a:solidFill>
                  <a:schemeClr val="accent6">
                    <a:lumMod val="50000"/>
                  </a:schemeClr>
                </a:solidFill>
                <a:effectLst>
                  <a:outerShdw blurRad="50800" dist="38100" dir="2700000" algn="tl" rotWithShape="0">
                    <a:prstClr val="black">
                      <a:alpha val="40000"/>
                    </a:prstClr>
                  </a:outerShdw>
                </a:effectLst>
              </a:rPr>
              <a:t>INTRODUCTION</a:t>
            </a:r>
          </a:p>
        </p:txBody>
      </p:sp>
      <p:sp>
        <p:nvSpPr>
          <p:cNvPr id="3" name="Subtitle 2"/>
          <p:cNvSpPr>
            <a:spLocks noGrp="1"/>
          </p:cNvSpPr>
          <p:nvPr>
            <p:ph type="subTitle" idx="1"/>
          </p:nvPr>
        </p:nvSpPr>
        <p:spPr>
          <a:xfrm>
            <a:off x="827584" y="2276872"/>
            <a:ext cx="7416824" cy="3528392"/>
          </a:xfrm>
        </p:spPr>
        <p:txBody>
          <a:bodyPr>
            <a:noAutofit/>
          </a:bodyPr>
          <a:lstStyle/>
          <a:p>
            <a:pPr algn="just"/>
            <a:r>
              <a:rPr lang="en-US" sz="2400" dirty="0">
                <a:solidFill>
                  <a:schemeClr val="tx1"/>
                </a:solidFill>
              </a:rPr>
              <a:t>The purpose of creating a Supermarket Billing system is to keep track of the inventory of the store so that every time a customer tries to buy something the stock of that particular reduces by the quantity purchased by the user and is later decremented in the stock as well. Hence, it helps in not only maintaining an inventory or to create bills, it helps in keeping a close eye on the stock. The owner can any time display the inventory to check for the availability of products.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1628800"/>
            <a:ext cx="7272808" cy="3528392"/>
          </a:xfrm>
        </p:spPr>
        <p:txBody>
          <a:bodyPr>
            <a:normAutofit/>
          </a:bodyPr>
          <a:lstStyle/>
          <a:p>
            <a:pPr algn="just"/>
            <a:r>
              <a:rPr lang="en-US" sz="2400" dirty="0">
                <a:solidFill>
                  <a:schemeClr val="tx1"/>
                </a:solidFill>
              </a:rPr>
              <a:t>If the owner doesn’t use this software for billing and maintaining inventories then s/he will have to make the bills by hand and memorize the stock availability. It’s difficult to keep of the inventory if you have large number of items available in the store and a huge sale. Using the software, you can easily check the products available and help the customers with it. This not only saves time but also increases the efficiency with which the store operates.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chemeClr val="accent6">
                    <a:lumMod val="50000"/>
                  </a:schemeClr>
                </a:solidFill>
                <a:effectLst>
                  <a:outerShdw blurRad="50800" dist="38100" dir="2700000" algn="tl" rotWithShape="0">
                    <a:prstClr val="black">
                      <a:alpha val="40000"/>
                    </a:prstClr>
                  </a:outerShdw>
                </a:effectLst>
              </a:rPr>
              <a:t>The Features of this Software include:</a:t>
            </a:r>
          </a:p>
        </p:txBody>
      </p:sp>
      <p:sp>
        <p:nvSpPr>
          <p:cNvPr id="3" name="Content Placeholder 2"/>
          <p:cNvSpPr>
            <a:spLocks noGrp="1"/>
          </p:cNvSpPr>
          <p:nvPr>
            <p:ph idx="1"/>
          </p:nvPr>
        </p:nvSpPr>
        <p:spPr>
          <a:xfrm>
            <a:off x="467544" y="1700808"/>
            <a:ext cx="8229600" cy="4525963"/>
          </a:xfrm>
        </p:spPr>
        <p:txBody>
          <a:bodyPr>
            <a:normAutofit/>
          </a:bodyPr>
          <a:lstStyle/>
          <a:p>
            <a:pPr algn="just">
              <a:buNone/>
            </a:pPr>
            <a:r>
              <a:rPr lang="en-US" sz="2200" dirty="0"/>
              <a:t>• The </a:t>
            </a:r>
            <a:r>
              <a:rPr lang="en-US" sz="2200" i="1" dirty="0">
                <a:solidFill>
                  <a:schemeClr val="accent6">
                    <a:lumMod val="75000"/>
                  </a:schemeClr>
                </a:solidFill>
              </a:rPr>
              <a:t>Supermarket owner </a:t>
            </a:r>
            <a:r>
              <a:rPr lang="en-US" sz="2200" dirty="0"/>
              <a:t>can perform various operations like:</a:t>
            </a:r>
          </a:p>
          <a:p>
            <a:pPr marL="628650" indent="-361950" algn="just">
              <a:buFont typeface="+mj-lt"/>
              <a:buAutoNum type="arabicParenR"/>
            </a:pPr>
            <a:r>
              <a:rPr lang="en-US" sz="2200" dirty="0"/>
              <a:t>Maintaining an inventory.</a:t>
            </a:r>
          </a:p>
          <a:p>
            <a:pPr marL="628650" indent="-361950" algn="just">
              <a:buFont typeface="+mj-lt"/>
              <a:buAutoNum type="arabicParenR"/>
            </a:pPr>
            <a:r>
              <a:rPr lang="en-US" sz="2200" dirty="0"/>
              <a:t>Adding products to the inventory.</a:t>
            </a:r>
          </a:p>
          <a:p>
            <a:pPr marL="628650" indent="-361950" algn="just">
              <a:buFont typeface="+mj-lt"/>
              <a:buAutoNum type="arabicParenR"/>
            </a:pPr>
            <a:r>
              <a:rPr lang="en-US" sz="2200" dirty="0"/>
              <a:t>Deleting products from the inventory .</a:t>
            </a:r>
          </a:p>
          <a:p>
            <a:pPr marL="628650" indent="-361950" algn="just">
              <a:buFont typeface="+mj-lt"/>
              <a:buAutoNum type="arabicParenR"/>
            </a:pPr>
            <a:r>
              <a:rPr lang="en-US" sz="2200" dirty="0"/>
              <a:t>Display the products in the inventory.</a:t>
            </a:r>
          </a:p>
          <a:p>
            <a:pPr marL="628650" indent="-361950" algn="just">
              <a:buNone/>
            </a:pPr>
            <a:endParaRPr lang="en-US" sz="2200" dirty="0"/>
          </a:p>
          <a:p>
            <a:pPr marL="628650" indent="-628650" algn="just">
              <a:buNone/>
            </a:pPr>
            <a:r>
              <a:rPr lang="en-US" sz="2200" dirty="0"/>
              <a:t>• The </a:t>
            </a:r>
            <a:r>
              <a:rPr lang="en-US" sz="2200" i="1" dirty="0">
                <a:solidFill>
                  <a:schemeClr val="accent6">
                    <a:lumMod val="75000"/>
                  </a:schemeClr>
                </a:solidFill>
              </a:rPr>
              <a:t>Customer</a:t>
            </a:r>
            <a:r>
              <a:rPr lang="en-US" sz="2200" dirty="0"/>
              <a:t> can perform operations like:</a:t>
            </a:r>
          </a:p>
          <a:p>
            <a:pPr marL="628650" indent="-361950" algn="just">
              <a:buFont typeface="+mj-lt"/>
              <a:buAutoNum type="arabicParenR"/>
            </a:pPr>
            <a:r>
              <a:rPr lang="en-US" sz="2200" dirty="0"/>
              <a:t>Add items to the bill. </a:t>
            </a:r>
          </a:p>
          <a:p>
            <a:pPr marL="628650" indent="-361950" algn="just">
              <a:buFont typeface="+mj-lt"/>
              <a:buAutoNum type="arabicParenR"/>
            </a:pPr>
            <a:r>
              <a:rPr lang="en-US" sz="2200" dirty="0"/>
              <a:t>Calculate the Total amount payable.</a:t>
            </a:r>
          </a:p>
          <a:p>
            <a:pPr marL="628650" indent="-361950" algn="just">
              <a:buFont typeface="+mj-lt"/>
              <a:buAutoNum type="arabicParenR"/>
            </a:pPr>
            <a:r>
              <a:rPr lang="en-US" sz="2200" dirty="0"/>
              <a:t>Display the bill of the corresponding customer.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6">
                    <a:lumMod val="50000"/>
                  </a:schemeClr>
                </a:solidFill>
                <a:effectLst>
                  <a:outerShdw blurRad="50800" dist="38100" dir="2700000" algn="tl" rotWithShape="0">
                    <a:prstClr val="black">
                      <a:alpha val="40000"/>
                    </a:prstClr>
                  </a:outerShdw>
                </a:effectLst>
              </a:rPr>
              <a:t>MODULES</a:t>
            </a:r>
            <a:endParaRPr lang="en-US" b="1" u="sng" dirty="0">
              <a:solidFill>
                <a:schemeClr val="accent6">
                  <a:lumMod val="50000"/>
                </a:schemeClr>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57200" y="1600200"/>
            <a:ext cx="8229600" cy="4853136"/>
          </a:xfrm>
        </p:spPr>
        <p:txBody>
          <a:bodyPr>
            <a:normAutofit fontScale="62500" lnSpcReduction="20000"/>
          </a:bodyPr>
          <a:lstStyle/>
          <a:p>
            <a:pPr>
              <a:buNone/>
            </a:pPr>
            <a:r>
              <a:rPr lang="en-US" sz="4000" b="1" i="1" u="sng" dirty="0">
                <a:solidFill>
                  <a:schemeClr val="accent6">
                    <a:lumMod val="75000"/>
                  </a:schemeClr>
                </a:solidFill>
              </a:rPr>
              <a:t>ADMIN MODULES: </a:t>
            </a:r>
          </a:p>
          <a:p>
            <a:pPr marL="0" indent="0">
              <a:buNone/>
            </a:pPr>
            <a:endParaRPr lang="en-US" dirty="0"/>
          </a:p>
          <a:p>
            <a:pPr marL="0" indent="0">
              <a:buNone/>
            </a:pPr>
            <a:r>
              <a:rPr lang="en-US" dirty="0"/>
              <a:t>Before entering admin view, the user has to enter a </a:t>
            </a:r>
            <a:r>
              <a:rPr lang="en-US" i="1" dirty="0">
                <a:solidFill>
                  <a:schemeClr val="accent6">
                    <a:lumMod val="75000"/>
                  </a:schemeClr>
                </a:solidFill>
              </a:rPr>
              <a:t>password</a:t>
            </a:r>
            <a:r>
              <a:rPr lang="en-US" dirty="0"/>
              <a:t> to have access to the database. The admin view is used to create an </a:t>
            </a:r>
            <a:r>
              <a:rPr lang="en-US" i="1" dirty="0">
                <a:solidFill>
                  <a:schemeClr val="accent6">
                    <a:lumMod val="75000"/>
                  </a:schemeClr>
                </a:solidFill>
              </a:rPr>
              <a:t>inventory</a:t>
            </a:r>
            <a:r>
              <a:rPr lang="en-US" dirty="0"/>
              <a:t> of the stock and store information of the products available in the Supermarket. </a:t>
            </a:r>
          </a:p>
          <a:p>
            <a:pPr marL="0" indent="0">
              <a:buNone/>
            </a:pPr>
            <a:r>
              <a:rPr lang="en-US" dirty="0"/>
              <a:t>The following modules are there in the Admin view: </a:t>
            </a:r>
          </a:p>
          <a:p>
            <a:pPr marL="361950" indent="-361950">
              <a:buFont typeface="+mj-lt"/>
              <a:buAutoNum type="arabicParenR"/>
            </a:pPr>
            <a:r>
              <a:rPr lang="en-IN" dirty="0"/>
              <a:t>Add Product</a:t>
            </a:r>
          </a:p>
          <a:p>
            <a:pPr marL="361950" indent="-361950">
              <a:buFont typeface="+mj-lt"/>
              <a:buAutoNum type="arabicParenR"/>
            </a:pPr>
            <a:r>
              <a:rPr lang="en-IN" dirty="0"/>
              <a:t>Delete Product</a:t>
            </a:r>
          </a:p>
          <a:p>
            <a:pPr marL="361950" indent="-361950">
              <a:buFont typeface="+mj-lt"/>
              <a:buAutoNum type="arabicParenR"/>
            </a:pPr>
            <a:r>
              <a:rPr lang="en-IN" dirty="0"/>
              <a:t>Display Product</a:t>
            </a:r>
            <a:endParaRPr lang="en-US" dirty="0"/>
          </a:p>
          <a:p>
            <a:pPr marL="0" indent="0">
              <a:buNone/>
            </a:pPr>
            <a:endParaRPr lang="en-US" dirty="0"/>
          </a:p>
          <a:p>
            <a:pPr marL="0" indent="0">
              <a:buNone/>
            </a:pPr>
            <a:r>
              <a:rPr lang="en-US" sz="4000" b="1" i="1" u="sng" dirty="0">
                <a:solidFill>
                  <a:schemeClr val="accent6">
                    <a:lumMod val="75000"/>
                  </a:schemeClr>
                </a:solidFill>
              </a:rPr>
              <a:t>CUSTOMER MODULES: </a:t>
            </a:r>
          </a:p>
          <a:p>
            <a:pPr marL="0" indent="0">
              <a:buNone/>
            </a:pPr>
            <a:endParaRPr lang="en-US" dirty="0"/>
          </a:p>
          <a:p>
            <a:pPr marL="0" indent="0">
              <a:buNone/>
            </a:pPr>
            <a:r>
              <a:rPr lang="en-US" dirty="0"/>
              <a:t>The following modules are there in the Customer view: </a:t>
            </a:r>
          </a:p>
          <a:p>
            <a:pPr marL="361950" indent="-361950">
              <a:buFont typeface="+mj-lt"/>
              <a:buAutoNum type="arabicParenR"/>
            </a:pPr>
            <a:r>
              <a:rPr lang="en-IN" dirty="0"/>
              <a:t>Make Bill</a:t>
            </a:r>
          </a:p>
          <a:p>
            <a:pPr marL="361950" indent="-361950">
              <a:buFont typeface="+mj-lt"/>
              <a:buAutoNum type="arabicParenR"/>
            </a:pPr>
            <a:r>
              <a:rPr lang="en-IN" dirty="0"/>
              <a:t>Display Bill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4">
                    <a:lumMod val="75000"/>
                  </a:schemeClr>
                </a:solidFill>
                <a:effectLst>
                  <a:outerShdw blurRad="50800" dist="38100" dir="2700000" algn="tl" rotWithShape="0">
                    <a:prstClr val="black">
                      <a:alpha val="40000"/>
                    </a:prstClr>
                  </a:outerShdw>
                </a:effectLst>
              </a:rPr>
              <a:t>PROJECT DESIGN</a:t>
            </a:r>
          </a:p>
        </p:txBody>
      </p:sp>
      <p:graphicFrame>
        <p:nvGraphicFramePr>
          <p:cNvPr id="4" name="Content Placeholder 3"/>
          <p:cNvGraphicFramePr>
            <a:graphicFrameLocks noGrp="1"/>
          </p:cNvGraphicFramePr>
          <p:nvPr>
            <p:ph idx="1"/>
          </p:nvPr>
        </p:nvGraphicFramePr>
        <p:xfrm>
          <a:off x="395536" y="1628800"/>
          <a:ext cx="842493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152128"/>
          </a:xfrm>
        </p:spPr>
        <p:txBody>
          <a:bodyPr/>
          <a:lstStyle/>
          <a:p>
            <a:r>
              <a:rPr lang="en-US" b="1" u="sng" dirty="0">
                <a:ln>
                  <a:solidFill>
                    <a:schemeClr val="accent6">
                      <a:lumMod val="75000"/>
                    </a:schemeClr>
                  </a:solidFill>
                </a:ln>
                <a:solidFill>
                  <a:schemeClr val="accent6">
                    <a:lumMod val="50000"/>
                  </a:schemeClr>
                </a:solidFill>
                <a:effectLst>
                  <a:outerShdw blurRad="50800" dist="38100" dir="2700000" algn="tl" rotWithShape="0">
                    <a:prstClr val="black">
                      <a:alpha val="40000"/>
                    </a:prstClr>
                  </a:outerShdw>
                </a:effectLst>
              </a:rPr>
              <a:t>DETAILS OF FILES ASSOCIATED</a:t>
            </a:r>
          </a:p>
        </p:txBody>
      </p:sp>
      <p:sp>
        <p:nvSpPr>
          <p:cNvPr id="3" name="Subtitle 2"/>
          <p:cNvSpPr>
            <a:spLocks noGrp="1"/>
          </p:cNvSpPr>
          <p:nvPr>
            <p:ph type="subTitle" idx="1"/>
          </p:nvPr>
        </p:nvSpPr>
        <p:spPr>
          <a:xfrm>
            <a:off x="1331640" y="2924944"/>
            <a:ext cx="6400800" cy="3096344"/>
          </a:xfrm>
        </p:spPr>
        <p:txBody>
          <a:bodyPr>
            <a:normAutofit/>
          </a:bodyPr>
          <a:lstStyle/>
          <a:p>
            <a:pPr algn="l">
              <a:buFont typeface="Wingdings" pitchFamily="2" charset="2"/>
              <a:buChar char="§"/>
            </a:pPr>
            <a:r>
              <a:rPr lang="en-US" sz="2400" dirty="0">
                <a:solidFill>
                  <a:schemeClr val="tx1"/>
                </a:solidFill>
              </a:rPr>
              <a:t> </a:t>
            </a:r>
            <a:r>
              <a:rPr lang="en-US" sz="2400" b="1" i="1" dirty="0">
                <a:solidFill>
                  <a:schemeClr val="tx1"/>
                </a:solidFill>
              </a:rPr>
              <a:t>Main file</a:t>
            </a:r>
            <a:r>
              <a:rPr lang="en-US" sz="2400" dirty="0">
                <a:solidFill>
                  <a:schemeClr val="tx1"/>
                </a:solidFill>
              </a:rPr>
              <a:t>: BILLING SOFTWARE.C </a:t>
            </a:r>
          </a:p>
          <a:p>
            <a:pPr algn="l">
              <a:buFont typeface="Wingdings" pitchFamily="2" charset="2"/>
              <a:buChar char="§"/>
            </a:pPr>
            <a:r>
              <a:rPr lang="en-US" sz="2400" dirty="0">
                <a:solidFill>
                  <a:schemeClr val="tx1"/>
                </a:solidFill>
              </a:rPr>
              <a:t> </a:t>
            </a:r>
            <a:r>
              <a:rPr lang="en-US" sz="2400" b="1" i="1" dirty="0">
                <a:solidFill>
                  <a:schemeClr val="tx1"/>
                </a:solidFill>
              </a:rPr>
              <a:t>Executable file</a:t>
            </a:r>
            <a:r>
              <a:rPr lang="en-US" sz="2400" dirty="0">
                <a:solidFill>
                  <a:schemeClr val="tx1"/>
                </a:solidFill>
              </a:rPr>
              <a:t>: BILLING SOFTWARE.exe </a:t>
            </a:r>
          </a:p>
          <a:p>
            <a:pPr algn="l">
              <a:buFont typeface="Wingdings" pitchFamily="2" charset="2"/>
              <a:buChar char="§"/>
            </a:pPr>
            <a:r>
              <a:rPr lang="en-US" sz="2400" dirty="0">
                <a:solidFill>
                  <a:schemeClr val="tx1"/>
                </a:solidFill>
              </a:rPr>
              <a:t> </a:t>
            </a:r>
            <a:r>
              <a:rPr lang="en-US" sz="2400" b="1" i="1" dirty="0">
                <a:solidFill>
                  <a:schemeClr val="tx1"/>
                </a:solidFill>
              </a:rPr>
              <a:t>Text File</a:t>
            </a:r>
            <a:r>
              <a:rPr lang="en-US" sz="2400" dirty="0">
                <a:solidFill>
                  <a:schemeClr val="tx1"/>
                </a:solidFill>
              </a:rPr>
              <a:t>: Quantity.txt</a:t>
            </a:r>
          </a:p>
          <a:p>
            <a:pPr algn="l">
              <a:buFont typeface="Wingdings" pitchFamily="2" charset="2"/>
              <a:buChar char="§"/>
            </a:pPr>
            <a:r>
              <a:rPr lang="en-US" sz="2400" b="1" i="1" dirty="0">
                <a:solidFill>
                  <a:schemeClr val="tx1"/>
                </a:solidFill>
              </a:rPr>
              <a:t> Inventory</a:t>
            </a:r>
            <a:r>
              <a:rPr lang="en-US" sz="2400" dirty="0">
                <a:solidFill>
                  <a:schemeClr val="tx1"/>
                </a:solidFill>
              </a:rPr>
              <a:t>: Records.csv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4392488"/>
          </a:xfrm>
        </p:spPr>
        <p:txBody>
          <a:bodyPr>
            <a:normAutofit/>
          </a:bodyPr>
          <a:lstStyle/>
          <a:p>
            <a:r>
              <a:rPr lang="en-IN"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rPr>
              <a:t>TESTING </a:t>
            </a:r>
            <a:br>
              <a:rPr lang="en-IN"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rPr>
            </a:br>
            <a:r>
              <a:rPr lang="en-IN"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rPr>
              <a:t>AND </a:t>
            </a:r>
            <a:br>
              <a:rPr lang="en-IN"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rPr>
            </a:br>
            <a:r>
              <a:rPr lang="en-IN"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rPr>
              <a:t>VALIDATION</a:t>
            </a:r>
            <a:endParaRPr lang="en-US" sz="5400" b="1" dirty="0">
              <a:ln>
                <a:solidFill>
                  <a:schemeClr val="accent6">
                    <a:lumMod val="75000"/>
                  </a:schemeClr>
                </a:solidFill>
              </a:ln>
              <a:solidFill>
                <a:schemeClr val="accent6">
                  <a:lumMod val="50000"/>
                </a:schemeClr>
              </a:solidFill>
              <a:effectLst>
                <a:outerShdw blurRad="50800" dist="38100" algn="l" rotWithShape="0">
                  <a:prstClr val="black">
                    <a:alpha val="40000"/>
                  </a:prstClr>
                </a:outerShdw>
                <a:reflection blurRad="6350" stA="55000" endA="300" endPos="45500" dir="5400000" sy="-100000" algn="bl" rotWithShape="0"/>
              </a:effectLst>
              <a:latin typeface="Microsoft YaHei" pitchFamily="34" charset="-122"/>
              <a:ea typeface="Microsoft YaHei" pitchFamily="34" charset="-122"/>
            </a:endParaRPr>
          </a:p>
        </p:txBody>
      </p:sp>
    </p:spTree>
  </p:cSld>
  <p:clrMapOvr>
    <a:masterClrMapping/>
  </p:clrMapOvr>
</p:sld>
</file>

<file path=ppt/theme/theme1.xml><?xml version="1.0" encoding="utf-8"?>
<a:theme xmlns:a="http://schemas.openxmlformats.org/drawingml/2006/main" name="Theme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tf44606487_win32</Template>
  <TotalTime>565</TotalTime>
  <Words>646</Words>
  <Application>Microsoft Office PowerPoint</Application>
  <PresentationFormat>On-screen Show (4:3)</PresentationFormat>
  <Paragraphs>90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Microsoft YaHei</vt:lpstr>
      <vt:lpstr>Arial</vt:lpstr>
      <vt:lpstr>Calibri</vt:lpstr>
      <vt:lpstr>Wingdings</vt:lpstr>
      <vt:lpstr>Theme1</vt:lpstr>
      <vt:lpstr>SUPERMARKET BILLING SYSTEM</vt:lpstr>
      <vt:lpstr>ABSTRACT</vt:lpstr>
      <vt:lpstr>INTRODUCTION</vt:lpstr>
      <vt:lpstr>PowerPoint Presentation</vt:lpstr>
      <vt:lpstr>The Features of this Software include:</vt:lpstr>
      <vt:lpstr>MODULES</vt:lpstr>
      <vt:lpstr>PROJECT DESIGN</vt:lpstr>
      <vt:lpstr>DETAILS OF FILES ASSOCIATED</vt:lpstr>
      <vt:lpstr>TESTING  AND  VALIDATION</vt:lpstr>
      <vt:lpstr>FRONT PAGE</vt:lpstr>
      <vt:lpstr>PowerPoint Presentation</vt:lpstr>
      <vt:lpstr>ADMIN VIEW</vt:lpstr>
      <vt:lpstr>PowerPoint Presentation</vt:lpstr>
      <vt:lpstr>PowerPoint Presentation</vt:lpstr>
      <vt:lpstr>PowerPoint Presentation</vt:lpstr>
      <vt:lpstr>PowerPoint Presentation</vt:lpstr>
      <vt:lpstr>PowerPoint Presentation</vt:lpstr>
      <vt:lpstr>PowerPoint Presentation</vt:lpstr>
      <vt:lpstr>CUSTOMER VIEW</vt:lpstr>
      <vt:lpstr>PowerPoint Presentation</vt:lpstr>
      <vt:lpstr>PowerPoint Presentation</vt:lpstr>
      <vt:lpstr>PowerPoint Presentation</vt:lpstr>
      <vt:lpstr>EXITING</vt:lpstr>
      <vt:lpstr>FUTURE SCOPE</vt:lpstr>
      <vt:lpstr>Advantages of using Arrays:</vt:lpstr>
      <vt:lpstr>Disadvantages of Arrays: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Neha</dc:creator>
  <cp:lastModifiedBy>Ishita Aggarwal</cp:lastModifiedBy>
  <cp:revision>53</cp:revision>
  <dcterms:created xsi:type="dcterms:W3CDTF">2022-06-10T20:12:16Z</dcterms:created>
  <dcterms:modified xsi:type="dcterms:W3CDTF">2022-06-15T18:48:32Z</dcterms:modified>
</cp:coreProperties>
</file>