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65be242-0b02-4b38-a948-438fb9bcc6d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111e98136074750" /><Relationship Type="http://schemas.openxmlformats.org/officeDocument/2006/relationships/slideLayout" Target="/ppt/slideLayouts/slideLayout8.xml" Id="Rc42f72a7a72f480a" /><Relationship Type="http://schemas.openxmlformats.org/officeDocument/2006/relationships/hyperlink" Target="https://app.powerbi.com/groups/me/reports/a65be242-0b02-4b38-a948-438fb9bcc6d1/?pbi_source=PowerPoint" TargetMode="External" Id="RelId0" /><Relationship Type="http://schemas.openxmlformats.org/officeDocument/2006/relationships/image" Target="/ppt/media/image4.png" Id="imgId7292070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12/27/2024 12:22:44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12/27/2024 12:09:00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clusteredBarChart ,clusteredBarChart ,clusteredBarChart ,shape ,textbox ,shape ,shape ,shape ,textbox ,textbox ,multiRowCard ,multiRowCard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29207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