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19983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3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99760" y="301320"/>
            <a:ext cx="10774440" cy="58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0" y="216000"/>
            <a:ext cx="7052760" cy="71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 product(int num1, int num2) {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return num1 * num2;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float product(float num1, float num2) {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return num1 * num2;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double product(double num1, double num2) {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return num1 * num2;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 main() {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cout &lt;&lt; product(2, 3) &lt;&lt; endl;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cout &lt;&lt; product(1.1f, 2.2f) &lt;&lt; endl;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cout &lt;&lt; product(1.1, 2.2) &lt;&lt; endl;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return 0;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7704000" y="301320"/>
            <a:ext cx="4028760" cy="22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2.42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2.42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540000" y="6408000"/>
            <a:ext cx="10897200" cy="8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Notice duplication of code in all three variants of product function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Is there a way to consolidate these different functions? As what they are doing remains same but only thing that differs is the type they handle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99760" y="301320"/>
            <a:ext cx="10774440" cy="58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0" y="216000"/>
            <a:ext cx="10223280" cy="71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template&lt;typename T1, typename T2&gt;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product(T2 num1, T2 num2, T1 num3) {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cout &lt;&lt; "Template function called\n";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T1 result;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result = num1 * num2 * num3;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return result;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 main() {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cout &lt;&lt; 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product&lt;double,int&gt;(2.5, 3, 2.5)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&lt;&lt; endl;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cout &lt;&lt; product(2.5, 3.5, 2.5) &lt;&lt; endl;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cout &lt;&lt; product(2.5, 3.5, 2) &lt;&lt; endl;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return 0;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6660000" y="301320"/>
            <a:ext cx="5254920" cy="308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Template function called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Template function called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21.875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Template function called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17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3744000" y="5546160"/>
            <a:ext cx="8062920" cy="18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Type specified in template parameters can also be used in function body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Template arguments can be specified during function call even when template has multiple parameters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99760" y="301320"/>
            <a:ext cx="10774440" cy="58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0" y="216000"/>
            <a:ext cx="7052760" cy="71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template&lt;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typename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T&gt;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product(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num1, 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num2) {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return num1 * num2;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 main() {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product(2, 3)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product(1.1f, 2.2f)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product(1.1, 2.2)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return 0;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704000" y="301320"/>
            <a:ext cx="4028760" cy="22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2.42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2.42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540000" y="6408000"/>
            <a:ext cx="10897200" cy="8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Compiler generates actual code for function </a:t>
            </a:r>
            <a:r>
              <a:rPr lang="en-IN" sz="1800" b="1" i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product</a:t>
            </a:r>
            <a:r>
              <a:rPr lang="en-IN" sz="1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(for types with which it has been called in the program). Here compiler will instantiate three overloads of function </a:t>
            </a:r>
            <a:r>
              <a:rPr lang="en-IN" sz="1800" b="1" i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product</a:t>
            </a:r>
            <a:r>
              <a:rPr lang="en-IN" sz="1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as we are calling it with int, float and double types.</a:t>
            </a:r>
            <a:endParaRPr lang="en-IN" sz="18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99760" y="301320"/>
            <a:ext cx="10774440" cy="58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0" y="216000"/>
            <a:ext cx="8206920" cy="71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template&lt;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typename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T&gt;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product(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num1, 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num2) {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return num1 * num2;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 main() {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product(2, 3)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product(1.1f, 2.2f)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// error: no matching function for call to ‘product(int, double)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// note: deduced conflicting types for parameter ‘T’ (‘int’ and ‘double’)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// 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product(3, 4.5) &lt;&lt; 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product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&lt;int&gt;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(3, 4.5)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product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&lt;float&gt;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(3, 4.5)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// string s1 = "Hello ", s2 = "world!\n";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// error: no match for ‘operator*’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//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product(s1, s2)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return 0;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7704000" y="301320"/>
            <a:ext cx="4028760" cy="22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2.42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13.5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468000" y="5400000"/>
            <a:ext cx="11194920" cy="21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template arguments are not explicitly specified during function call, then they are deduced by compiler based on function arguments and function template parameters.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Compiler will raise an error if there is conflict in deduction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We may call function with explicit template arguments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e.g. product&lt;int&gt;(3, 4.5)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 marL="1080000" lvl="4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It will now consider T as int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Compiler will instantiate only two overloads of function </a:t>
            </a:r>
            <a:r>
              <a:rPr lang="en-IN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product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as we are calling it with int and float types.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99760" y="301320"/>
            <a:ext cx="10774440" cy="58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0" y="216000"/>
            <a:ext cx="7052760" cy="71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template&lt;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typename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T&gt;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 product(T num1, T num2) {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return num1 * num2;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Is same as (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atleast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our basic use) 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template&lt;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class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T&gt;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 product(T num1, T num2) {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return num1 * num2;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</a:p>
          <a:p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template&lt;</a:t>
            </a:r>
            <a:r>
              <a:rPr lang="en-US" sz="1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 product(T num1, T num2); // Template function declaration</a:t>
            </a:r>
          </a:p>
          <a:p>
            <a:b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 main() {</a:t>
            </a:r>
          </a:p>
          <a:p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&lt;&lt; product(2, 3) &lt;&lt; std::</a:t>
            </a:r>
            <a:r>
              <a:rPr lang="en-US" sz="1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&lt;&lt; product(1.1f, 2.2f) &lt;&lt; std::</a:t>
            </a:r>
            <a:r>
              <a:rPr lang="en-US" sz="1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&lt;&lt; product(1.1, 2.2) &lt;&lt; std::</a:t>
            </a:r>
            <a:r>
              <a:rPr lang="en-US" sz="1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return 0;</a:t>
            </a:r>
          </a:p>
          <a:p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template&lt;</a:t>
            </a:r>
            <a:r>
              <a:rPr lang="en-US" sz="1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 product(T num1, T num2) { // Template function definition</a:t>
            </a:r>
          </a:p>
          <a:p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return num1 * num2;</a:t>
            </a:r>
          </a:p>
          <a:p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you can also write like that</a:t>
            </a: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40000" y="6408000"/>
            <a:ext cx="10897200" cy="8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Even when you use class keyword you can call this function with fundamental data types as T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So, prefer use of keyowrd </a:t>
            </a: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typename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over keyword </a:t>
            </a: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class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as it is close to its actual behaviour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99760" y="301320"/>
            <a:ext cx="10774440" cy="58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0" y="216000"/>
            <a:ext cx="7052760" cy="71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template&lt;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typename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T&gt;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void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myswap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&amp;num1, 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&amp;num2) {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temp;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temp = num1;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num1 = num2;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num2 = temp;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 main() {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int int1 = 5, int2 = 7;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"Before swap: int1 = " &lt;&lt; int1;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" and int2 = " &lt;&lt; int2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myswap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(int1, int2);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"After swap: int1 = " &lt;&lt; int1;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" and int2 = " &lt;&lt; int2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double double1 = 5, double2 = 7;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"Before swap: double1 = " &lt;&lt; double1;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" and double2 = " &lt;&lt; double2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myswap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(double1, double2);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"After swap: double1 = " &lt;&lt; double1;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" and double2 = " &lt;&lt; double2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return 0;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092000" y="301320"/>
            <a:ext cx="4786920" cy="22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Before swap: int1 = 5 and int2 = 7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After swap: int1 = 7 and int2 = 5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Before swap: double1 = 5 and double2 = 7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After swap: double1 = 7 and double2 = 5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540000" y="6804000"/>
            <a:ext cx="1089720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Just another example, Templates can have references or pointers of T as well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 is generally used as typename, but it could be any valid identifier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99760" y="301320"/>
            <a:ext cx="10774440" cy="58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2"/>
          <p:cNvSpPr/>
          <p:nvPr/>
        </p:nvSpPr>
        <p:spPr>
          <a:xfrm>
            <a:off x="0" y="216000"/>
            <a:ext cx="7052760" cy="71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template&lt;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typename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abc_T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void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myswap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abc_T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&amp;num1, 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abc_T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&amp;num2) {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abc_T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temp;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temp = num1;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num1 = num2;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num2 = temp;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 main() {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int int1 = 5, int2 = 7;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"Before swap: int1 = " &lt;&lt; int1;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" and int2 = " &lt;&lt; int2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myswap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(int1, int2);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"After swap: int1 = " &lt;&lt; int1;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" and int2 = " &lt;&lt; int2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double double1 = 5, double2 = 7;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"Before swap: double1 = " &lt;&lt; double1;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" and double2 = " &lt;&lt; double2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myswap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(double1, double2);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"After swap: double1 = " &lt;&lt; double1;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" and double2 = " &lt;&lt; double2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return 0;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7092000" y="301320"/>
            <a:ext cx="4786920" cy="22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Before swap: int1 = 5 and int2 = 7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After swap: int1 = 7 and int2 = 5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Before swap: double1 = 5 and double2 = 7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After swap: double1 = 7 and double2 = 5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540000" y="6804000"/>
            <a:ext cx="1089720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Just another example, Templates can have references or pointers of T as well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T is generally used as </a:t>
            </a:r>
            <a:r>
              <a:rPr lang="en-IN" sz="1800" b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typename</a:t>
            </a:r>
            <a:r>
              <a:rPr lang="en-IN" sz="1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, but it could be any valid identifier</a:t>
            </a:r>
            <a:endParaRPr lang="en-IN" sz="1800" b="1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99760" y="301320"/>
            <a:ext cx="10774440" cy="58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2"/>
          <p:cNvSpPr/>
          <p:nvPr/>
        </p:nvSpPr>
        <p:spPr>
          <a:xfrm>
            <a:off x="0" y="216000"/>
            <a:ext cx="7052760" cy="71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template&lt;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typename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T&gt;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 product(T num1, T num2) {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"Template function called\n";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return num1 * num2;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float product(float num1, float num2) {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"Non-template function called\n";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return num1 * num2;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 product(int num1, int num2, int num3) {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"Non-template function with three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argumets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called\n";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return num1 * num2 * num3;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 main() {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product(2, 3)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product(1.1f, 2.2f)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product&lt;float&gt;(1.1f, 2.2f)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product&lt;&gt;(1.1f, 2.2f)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product(1.1, 2.2)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// Not an exact match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product(1.1, 2.2, 3.3)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return 0;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6660000" y="301320"/>
            <a:ext cx="5254920" cy="308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Template function called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Non-template function called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2.42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Template function called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2.42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Template function called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2.42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Template function called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2.42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Non-template function with three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argumets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called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4896000" y="4178160"/>
            <a:ext cx="6910920" cy="31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Function template and non-template function can have same name</a:t>
            </a:r>
            <a:endParaRPr lang="en-IN" sz="1800" b="1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Overload resolution for function template and non-template function is as follows (when called without explicit template arguments)</a:t>
            </a:r>
            <a:endParaRPr lang="en-IN" sz="1800" b="1" strike="noStrike" spc="-1" dirty="0">
              <a:solidFill>
                <a:srgbClr val="FF0000"/>
              </a:solidFill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Call non-template function that has exact match</a:t>
            </a:r>
            <a:endParaRPr lang="en-IN" sz="1800" b="1" strike="noStrike" spc="-1" dirty="0">
              <a:solidFill>
                <a:srgbClr val="FF0000"/>
              </a:solidFill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Instantiate function from function template (if possible with exact match)</a:t>
            </a:r>
            <a:endParaRPr lang="en-IN" sz="1800" b="1" strike="noStrike" spc="-1" dirty="0">
              <a:solidFill>
                <a:srgbClr val="FF0000"/>
              </a:solidFill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Try overload resolution with non-template overloads of a function</a:t>
            </a:r>
            <a:endParaRPr lang="en-IN" sz="1800" b="1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99760" y="301320"/>
            <a:ext cx="10774440" cy="58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983848" y="362915"/>
            <a:ext cx="10223280" cy="71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template&lt;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typename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T&gt;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 product(T num1, 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 num2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T num3) {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"Template function called\n";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return num1 * num2 * num3;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 main() {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product(2.5, 3, 2.5)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product(2.5, 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3.5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2.5)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// error: no matching function for call to ‘product(double, double, int)’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// note: deduced conflicting types for parameter ‘T’ (‘double’ and ‘int’)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//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product(2.5, 3.5, 2)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return 0;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660000" y="301320"/>
            <a:ext cx="5254920" cy="308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Template function called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18.75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Template function called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18.75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3744000" y="5546160"/>
            <a:ext cx="8062920" cy="18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Function arguments can be mixed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Implicit conversion can take place for fixed type arguments of a function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99760" y="301320"/>
            <a:ext cx="10774440" cy="58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0" y="216000"/>
            <a:ext cx="10223280" cy="71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template&lt;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typename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1, 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typename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T2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product(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num1, 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num2, 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num3) {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"Template function called\n";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return num1 * num2 * num3;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 main() {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// error: no matching function for call to ‘product(double, int, double)’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// note: deduced conflicting types for parameter ‘T2’ (‘double’ and ‘int’)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//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product(2.5, 3, 2.5)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product(2.5, 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3.5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2.5) &lt;&lt;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product(2.5, 3.5, 2) &lt;&lt; 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endl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return 0;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800" b="0" strike="noStrike" spc="-1" dirty="0">
              <a:solidFill>
                <a:srgbClr val="55308D"/>
              </a:solid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660000" y="301320"/>
            <a:ext cx="5254920" cy="308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Template function called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21.875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Template function called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17.5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3744000" y="5546160"/>
            <a:ext cx="8062920" cy="18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Function templates can have multiple template parameters (e.g. T1 and T2 in this case)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There is no correlation between sequence of template parameters and sequence of function parameters.</a:t>
            </a:r>
            <a:endParaRPr lang="en-IN" sz="1800" b="0" strike="noStrike" spc="-1">
              <a:solidFill>
                <a:srgbClr val="55308D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11177</TotalTime>
  <Words>1965</Words>
  <Application>Microsoft Office PowerPoint</Application>
  <PresentationFormat>Custom</PresentationFormat>
  <Paragraphs>288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neha patel</cp:lastModifiedBy>
  <cp:revision>2030</cp:revision>
  <dcterms:created xsi:type="dcterms:W3CDTF">2020-07-08T16:23:44Z</dcterms:created>
  <dcterms:modified xsi:type="dcterms:W3CDTF">2023-05-21T12:16:39Z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27</vt:i4>
  </property>
</Properties>
</file>