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26E7-1068-6544-3C3E-97848E34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8872D4-7CFB-5AB3-F588-2901F592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C24A-4EEB-4E9E-A5EF-E48BDAC11503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2A66A-9DDF-D98D-8CAA-B887B662F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55A47-32C1-17B1-C6A6-456D6079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48B1-F587-4B20-90F8-3DB72D8AAA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5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583F3-1487-577B-00F8-8BBBD719C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5D8B1-8BC4-F9D4-F8E9-B6A7A3975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27998-8A32-A0BA-B0D7-68BD1070F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FC24A-4EEB-4E9E-A5EF-E48BDAC11503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99097-F230-553A-2F35-970BB01EE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A9ED3-7CA0-FCA3-8568-180F64720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148B1-F587-4B20-90F8-3DB72D8AAA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15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19E6CD9-5AA2-FF86-9096-1CE31070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AWK COMMAND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76C928-790F-EA4C-32AC-28E3FEE1D1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8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8485C08-143B-63E0-AF7B-031E099B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9FB8A6-F66C-3D4A-C509-9F156FACE6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8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F32AD52-B92D-9C99-A9E2-D097A50A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What is  AWK? 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7C0D13-2C49-5D51-3D11-DA1579C7A5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6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572A573-4538-AAAF-F7C5-7FF6C4A0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can we do with AWK?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D9AD2A-EEAC-5B58-8791-4687552C14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3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B32AE54-8D9E-F685-3CDD-155604B1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1B1B0B-D41A-3152-C246-6D27D8D642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9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B8A7299-02E3-B0D8-B5A6-0A85A9FD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7E5EF0-E199-528E-23D9-D1E2DFF093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86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0D5A1D1-332D-2872-4753-165C1C89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Built-In Variables In AWK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5AB18F-B704-7AA8-218D-74EFA5C60E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6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7843628-7301-98BE-A55A-211BF0D87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>
                <a:solidFill>
                  <a:schemeClr val="accent1">
                    <a:lumMod val="50000"/>
                  </a:schemeClr>
                </a:solidFill>
                <a:latin typeface="Bodoni MT" panose="02070603080606020203" pitchFamily="18" charset="0"/>
              </a:rPr>
              <a:t>Q&amp;A</a:t>
            </a:r>
            <a:endParaRPr lang="en-US" u="sng" dirty="0">
              <a:solidFill>
                <a:schemeClr val="accent1">
                  <a:lumMod val="50000"/>
                </a:schemeClr>
              </a:solidFill>
              <a:latin typeface="Bodoni MT" panose="020706030806060202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EB595D-3E1A-F15B-654A-4FADA4EF7A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41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Bodoni MT</vt:lpstr>
      <vt:lpstr>Calibri</vt:lpstr>
      <vt:lpstr>Calibri Light</vt:lpstr>
      <vt:lpstr>Office Theme</vt:lpstr>
      <vt:lpstr>AWK COMMAND</vt:lpstr>
      <vt:lpstr>Agenda</vt:lpstr>
      <vt:lpstr>What is  AWK? </vt:lpstr>
      <vt:lpstr>What can we do with AWK?</vt:lpstr>
      <vt:lpstr>PowerPoint Presentation</vt:lpstr>
      <vt:lpstr>Syntax</vt:lpstr>
      <vt:lpstr>Built-In Variables In AWK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AWK COMMAND</dc:title>
  <dc:creator>Fathima Neha</dc:creator>
  <cp:lastModifiedBy>Fathima Neha</cp:lastModifiedBy>
  <cp:revision>1</cp:revision>
  <dcterms:created xsi:type="dcterms:W3CDTF">2023-05-05T10:02:39Z</dcterms:created>
  <dcterms:modified xsi:type="dcterms:W3CDTF">2023-05-05T10:02:39Z</dcterms:modified>
</cp:coreProperties>
</file>