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BA4F-0F5C-BBD3-09A4-8D48A916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5621A-60CD-EF50-7E7E-38C3B113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5A1-4630-49BB-A2F8-3779E126C86A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AC75C-63AC-EC24-4A8C-1C96DAEE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586E-94F3-4B1D-5AE5-0D59949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4A61-8AD8-4481-AC40-A906A0202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D3F05-CC8E-03E2-6E11-7849B75B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DBEFE-127B-82B4-F519-74164737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5B78-B22C-B9AD-ABBC-E8BA888D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85A1-4630-49BB-A2F8-3779E126C86A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65D2-2A79-4763-5D08-8BD7B35B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5361-2100-31C1-3798-A0224B13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4A61-8AD8-4481-AC40-A906A0202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EE4E3E-053A-5FE7-E6AE-289E863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DFDCD-AD4B-F218-50C5-A323FC675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3B63FE-7034-D7AD-A439-58CF3674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tools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7719-2E64-CB29-5B9E-0D70E3DF14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3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746E44-B92D-3A86-B36B-B0223074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00C50-D4D2-71EB-6FEE-9F77C7E2E7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B03982-CA34-94ED-08D2-77400A5F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540E7-2E3D-E456-037E-5524B86A6A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790A88-6BC3-FFA3-2907-C57DF5E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33735-D52F-800C-EFEE-A9E99DA3D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4F1613-E8D5-8452-B451-8858B539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B03AB-F4E8-C96B-AA2D-90AAE0B83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876418-D94A-DC11-A20F-B13E8DE7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424B8-8A90-A9C7-F22C-2A550521D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4BE00D3CA6443BA762786520C2D23" ma:contentTypeVersion="11" ma:contentTypeDescription="Crée un document." ma:contentTypeScope="" ma:versionID="cef35a1436559840f8abedc85ef7960d">
  <xsd:schema xmlns:xsd="http://www.w3.org/2001/XMLSchema" xmlns:xs="http://www.w3.org/2001/XMLSchema" xmlns:p="http://schemas.microsoft.com/office/2006/metadata/properties" xmlns:ns3="a61f13d5-a910-4769-92b4-1c59f0522e61" xmlns:ns4="a784233e-c50a-432c-a2d5-b7e2fc08791d" targetNamespace="http://schemas.microsoft.com/office/2006/metadata/properties" ma:root="true" ma:fieldsID="061c3e3b5a514c0b4310b619a1ae3331" ns3:_="" ns4:_="">
    <xsd:import namespace="a61f13d5-a910-4769-92b4-1c59f0522e61"/>
    <xsd:import namespace="a784233e-c50a-432c-a2d5-b7e2fc0879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f13d5-a910-4769-92b4-1c59f0522e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4233e-c50a-432c-a2d5-b7e2fc08791d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84233e-c50a-432c-a2d5-b7e2fc08791d" xsi:nil="true"/>
  </documentManagement>
</p:properties>
</file>

<file path=customXml/itemProps1.xml><?xml version="1.0" encoding="utf-8"?>
<ds:datastoreItem xmlns:ds="http://schemas.openxmlformats.org/officeDocument/2006/customXml" ds:itemID="{81DEE728-CCF1-4615-8575-814FB4006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f13d5-a910-4769-92b4-1c59f0522e61"/>
    <ds:schemaRef ds:uri="a784233e-c50a-432c-a2d5-b7e2fc0879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5B5E76-663D-4D52-9CE8-C60F2D8D3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1D88-A896-4E71-9C30-BCB1D252DCD6}">
  <ds:schemaRefs>
    <ds:schemaRef ds:uri="http://schemas.microsoft.com/office/2006/documentManagement/types"/>
    <ds:schemaRef ds:uri="http://purl.org/dc/elements/1.1/"/>
    <ds:schemaRef ds:uri="a61f13d5-a910-4769-92b4-1c59f0522e61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784233e-c50a-432c-a2d5-b7e2fc08791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 Insights</vt:lpstr>
      <vt:lpstr>Monitoring tools</vt:lpstr>
      <vt:lpstr>Insights</vt:lpstr>
      <vt:lpstr>Metrics</vt:lpstr>
      <vt:lpstr>LOGS</vt:lpstr>
      <vt:lpstr>Alerts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</dc:title>
  <dc:creator>Fathima Neha</dc:creator>
  <cp:lastModifiedBy>Fathima Neha</cp:lastModifiedBy>
  <cp:revision>1</cp:revision>
  <dcterms:created xsi:type="dcterms:W3CDTF">2023-04-25T11:35:58Z</dcterms:created>
  <dcterms:modified xsi:type="dcterms:W3CDTF">2023-04-25T11:36:00Z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0x0101005EF4BE00D3CA6443BA762786520C2D23</vt:lpwstr>
  </property>
</Properties>
</file>