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8" r:id="rId12"/>
    <p:sldId id="311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4/30/2025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ha200/Cross-Platform-Application-Assignmen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mNvL-iParZE?feature=oembed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Flutter App with Back4App for Database Operations and User Authentication</a:t>
            </a:r>
            <a:br>
              <a:rPr lang="en-US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2024tm93170</a:t>
            </a:r>
            <a:br>
              <a:rPr lang="en-US" sz="2400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Venkata Neha Avalur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 Neha Avalur</a:t>
            </a:r>
          </a:p>
          <a:p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2024tm93170</a:t>
            </a:r>
          </a:p>
          <a:p>
            <a:pPr lvl="1"/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2024tm93170 @wilp.bits-pilani.ac.in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122341"/>
              </p:ext>
            </p:extLst>
          </p:nvPr>
        </p:nvGraphicFramePr>
        <p:xfrm>
          <a:off x="7217904" y="266756"/>
          <a:ext cx="4190999" cy="632448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 of the Solution</a:t>
                      </a:r>
                    </a:p>
                    <a:p>
                      <a:pPr algn="r"/>
                      <a:r>
                        <a:rPr lang="en-US" sz="24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of User Authentication</a:t>
                      </a:r>
                    </a:p>
                    <a:p>
                      <a:pPr algn="r"/>
                      <a:r>
                        <a:rPr lang="en-US" sz="2400" b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 Structure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Challenges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1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 Link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290986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Demo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92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24" y="695080"/>
            <a:ext cx="10360152" cy="509047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EF1DDA-7F80-DEAE-90ED-DE900F37ED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3"/>
            <a:ext cx="4576953" cy="2064799"/>
          </a:xfrm>
        </p:spPr>
        <p:txBody>
          <a:bodyPr>
            <a:normAutofit/>
          </a:bodyPr>
          <a:lstStyle/>
          <a:p>
            <a:endParaRPr lang="en-US" sz="1800" b="1" i="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using </a:t>
            </a:r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cross-platform UI toolkit, to provide a seamless user experience across Android and iOS devices.</a:t>
            </a:r>
            <a:b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2FB5A5-3CA3-57D2-7D83-0D7E79A34D8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8219" y="2321298"/>
            <a:ext cx="4576953" cy="1731610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Powered by </a:t>
            </a:r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Back4App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backend-as-a-service (BaaS) platform based on Parse Server, which handles data storage, user authentication, and server-side logic.</a:t>
            </a:r>
            <a:b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DC2C2-365F-C433-AD01-13317170461D}"/>
              </a:ext>
            </a:extLst>
          </p:cNvPr>
          <p:cNvSpPr txBox="1"/>
          <p:nvPr/>
        </p:nvSpPr>
        <p:spPr>
          <a:xfrm>
            <a:off x="914400" y="4315791"/>
            <a:ext cx="10687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communicates with the backend via REST APIs or the Parse SDK, enabling real-time data synchronization and user management.</a:t>
            </a:r>
            <a:endParaRPr lang="en-IN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3C7DE-BB4C-5E63-1E33-C7DE1DBAD380}"/>
              </a:ext>
            </a:extLst>
          </p:cNvPr>
          <p:cNvSpPr txBox="1"/>
          <p:nvPr/>
        </p:nvSpPr>
        <p:spPr>
          <a:xfrm>
            <a:off x="914400" y="1689084"/>
            <a:ext cx="6193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consists of two main components: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88156"/>
            <a:ext cx="10360152" cy="914400"/>
          </a:xfrm>
        </p:spPr>
        <p:txBody>
          <a:bodyPr anchor="b"/>
          <a:lstStyle/>
          <a:p>
            <a:pPr algn="ctr"/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with Back4App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1316AC-1051-5F24-1D0A-0F146C6D39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in Back4App is managed using the Parse User class. </a:t>
            </a:r>
            <a:b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typically involves:</a:t>
            </a:r>
            <a:b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E51F8B-C41D-5C68-72CB-8F055DA52A0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45109" y="2039112"/>
            <a:ext cx="6537960" cy="465391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 </a:t>
            </a:r>
            <a:b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sign up by providing a username, password and email. The data is securely stored in the User table.</a:t>
            </a:r>
            <a:b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user = </a:t>
            </a:r>
            <a:r>
              <a:rPr lang="en-US" sz="1800" i="1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ParseUser</a:t>
            </a: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('username', 'password', 'email@example.com');</a:t>
            </a:r>
            <a:br>
              <a:rPr lang="en-US" sz="1800" i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response = await </a:t>
            </a:r>
            <a:r>
              <a:rPr lang="en-US" sz="1800" i="1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user.signUp</a:t>
            </a: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log in with their credentials, and a session token is generated for subsequent requests.</a:t>
            </a:r>
            <a:b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1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user = </a:t>
            </a:r>
            <a:r>
              <a:rPr lang="en-US" sz="1800" b="0" i="1" dirty="0" err="1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ParseUser</a:t>
            </a:r>
            <a:r>
              <a:rPr lang="en-US" sz="1800" b="0" i="1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('username', 'password', null);</a:t>
            </a:r>
            <a:br>
              <a:rPr lang="en-US" sz="1800" b="0" i="1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1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 response = await </a:t>
            </a:r>
            <a:r>
              <a:rPr lang="en-US" sz="1800" b="0" i="1" dirty="0" err="1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user.login</a:t>
            </a:r>
            <a:r>
              <a:rPr lang="en-US" sz="1800" b="0" i="1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session token is used to authenticate API requests, ensuring secure access to user-specific data.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2680" y="1228407"/>
            <a:ext cx="7150608" cy="3356576"/>
          </a:xfrm>
        </p:spPr>
        <p:txBody>
          <a:bodyPr/>
          <a:lstStyle/>
          <a:p>
            <a:pPr algn="l">
              <a:spcAft>
                <a:spcPts val="600"/>
              </a:spcAft>
              <a:buNone/>
            </a:pPr>
            <a:r>
              <a:rPr lang="en-US" sz="32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 on Back4App</a:t>
            </a:r>
          </a:p>
          <a:p>
            <a:pPr algn="l">
              <a:spcAft>
                <a:spcPts val="1200"/>
              </a:spcAft>
            </a:pP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structure is based on Parse's schema-less design, allowing dynamic creation of classes and fields. Common tables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Stores user credentials and profile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Custom 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Application-specific data,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user-generated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storing comments on posts.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tracking user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table supports relational data, ACL (Access Control List), and real-time updates</a:t>
            </a:r>
            <a:endParaRPr lang="en-US" sz="1800" b="0" i="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endParaRPr lang="en-US" b="0" i="0" dirty="0">
              <a:solidFill>
                <a:srgbClr val="CCCCCC"/>
              </a:solidFill>
              <a:effectLst/>
              <a:latin typeface="Segoe WPC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7428" y="517067"/>
            <a:ext cx="8109772" cy="543124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sz="32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algn="l">
              <a:spcAft>
                <a:spcPts val="600"/>
              </a:spcAft>
              <a:buNone/>
            </a:pPr>
            <a:endParaRPr lang="en-US" b="1" i="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building the cross-platform UI.</a:t>
            </a:r>
          </a:p>
          <a:p>
            <a:pPr lvl="1"/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programming language used with Flutter.</a:t>
            </a:r>
          </a:p>
          <a:p>
            <a:pPr marL="457200" lvl="1" indent="0" algn="l">
              <a:buNone/>
            </a:pPr>
            <a:endParaRPr lang="en-US" sz="1800" b="0" i="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Back4App</a:t>
            </a:r>
            <a:r>
              <a:rPr lang="en-IN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backend services and database management.</a:t>
            </a:r>
          </a:p>
          <a:p>
            <a:pPr lvl="1"/>
            <a:r>
              <a:rPr lang="en-IN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  <a:r>
              <a:rPr lang="en-IN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integrating Flutter with Back4App.</a:t>
            </a:r>
          </a:p>
          <a:p>
            <a:pPr marL="457200" lvl="1" indent="0">
              <a:buNone/>
            </a:pPr>
            <a:endParaRPr lang="en-IN" sz="1800" b="0" i="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  <a:r>
              <a:rPr lang="en-IN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en-IN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code editing.</a:t>
            </a:r>
          </a:p>
          <a:p>
            <a:pPr lvl="1"/>
            <a:r>
              <a:rPr lang="en-IN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en-IN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testing API endpoints.</a:t>
            </a:r>
          </a:p>
          <a:p>
            <a:pPr lvl="1"/>
            <a:r>
              <a:rPr lang="en-IN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IN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version control.</a:t>
            </a:r>
          </a:p>
          <a:p>
            <a:pPr marL="457200" lvl="1" indent="0" algn="l">
              <a:buNone/>
            </a:pPr>
            <a:endParaRPr lang="en-US" sz="1800" b="0" i="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600"/>
              </a:spcAft>
              <a:buNone/>
            </a:pPr>
            <a:r>
              <a:rPr lang="en-US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and Solutions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Managing real-time data updates.</a:t>
            </a:r>
          </a:p>
          <a:p>
            <a:pPr algn="l"/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800" b="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Leveraged Parse's live query feature to enable real-time updates in the app.</a:t>
            </a:r>
          </a:p>
          <a:p>
            <a:pPr algn="l"/>
            <a:endParaRPr lang="en-US" sz="18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Debugging API integration issues.</a:t>
            </a:r>
          </a:p>
          <a:p>
            <a:pPr algn="l"/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80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tools like Postman and Flutter's debugging features to identify and resolve issues quickly.</a:t>
            </a:r>
          </a:p>
          <a:p>
            <a:pPr algn="l"/>
            <a:endParaRPr lang="en-US" sz="1800" b="0" i="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Calling Back4App DB created previously instead of </a:t>
            </a:r>
            <a:r>
              <a:rPr lang="en-US" sz="1800" i="0" dirty="0" err="1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createing</a:t>
            </a:r>
            <a:r>
              <a:rPr lang="en-US" sz="180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 DB or calling wrong </a:t>
            </a:r>
            <a:r>
              <a:rPr lang="en-US" sz="1800" i="0" dirty="0" err="1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endParaRPr lang="en-US" sz="1800" i="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80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Browsed through documentation of back4app and various projects to understand to call just the </a:t>
            </a:r>
            <a:r>
              <a:rPr lang="en-US" sz="1800" i="0" dirty="0" err="1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800" i="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the classes/</a:t>
            </a:r>
            <a:r>
              <a:rPr lang="en-US" sz="1800" i="0" dirty="0" err="1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assignmentclass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79D1-1F49-329E-06C7-14C2E711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itHub</a:t>
            </a:r>
            <a:r>
              <a:rPr lang="en-IN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0748-858A-9689-0508-5E86775D7E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840825" cy="387705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Code Link</a:t>
            </a:r>
          </a:p>
          <a:p>
            <a:r>
              <a:rPr lang="en-IN" sz="1800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https://github.com/neha200/Cross-Platform-Application-Assignment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00"/>
                </a:solidFill>
              </a:rPr>
              <a:t>Video Link</a:t>
            </a:r>
          </a:p>
          <a:p>
            <a:r>
              <a:rPr lang="en-US" sz="1800" dirty="0">
                <a:solidFill>
                  <a:srgbClr val="000000"/>
                </a:solidFill>
              </a:rPr>
              <a:t>https://youtu.be/mNvL-iParZE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BAB5E-F00B-3A47-BB18-2DC48EEE0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1278" y="904974"/>
            <a:ext cx="10360025" cy="9144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Video</a:t>
            </a:r>
          </a:p>
        </p:txBody>
      </p:sp>
      <p:pic>
        <p:nvPicPr>
          <p:cNvPr id="2" name="Online Media 1" title="2024tm93170_Cross_Platform_Application_Development_Assignment">
            <a:hlinkClick r:id="" action="ppaction://media"/>
            <a:extLst>
              <a:ext uri="{FF2B5EF4-FFF2-40B4-BE49-F238E27FC236}">
                <a16:creationId xmlns:a16="http://schemas.microsoft.com/office/drawing/2014/main" id="{6EA58B37-7199-41E5-35F6-A10444BF4F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96213" y="549873"/>
            <a:ext cx="10199573" cy="57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{E257A795-1EAE-4FA3-9D11-5A8C93F66493}tf11964407_win32</Template>
  <TotalTime>139</TotalTime>
  <Words>564</Words>
  <Application>Microsoft Office PowerPoint</Application>
  <PresentationFormat>Widescreen</PresentationFormat>
  <Paragraphs>79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Segoe WPC</vt:lpstr>
      <vt:lpstr>Times New Roman</vt:lpstr>
      <vt:lpstr>Custom</vt:lpstr>
      <vt:lpstr>Flutter App with Back4App for Database Operations and User Authentication 2024tm93170 Venkata Neha Avalur</vt:lpstr>
      <vt:lpstr>Agenda</vt:lpstr>
      <vt:lpstr>Solution Architecture</vt:lpstr>
      <vt:lpstr>User Authentication with Back4App</vt:lpstr>
      <vt:lpstr>PowerPoint Presentation</vt:lpstr>
      <vt:lpstr>PowerPoint Presentation</vt:lpstr>
      <vt:lpstr>Key Challenges and Solutions</vt:lpstr>
      <vt:lpstr>GitHub Links</vt:lpstr>
      <vt:lpstr>Demo Video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Avalur</dc:creator>
  <cp:lastModifiedBy>Neha Avalur</cp:lastModifiedBy>
  <cp:revision>3</cp:revision>
  <dcterms:created xsi:type="dcterms:W3CDTF">2025-04-30T16:21:30Z</dcterms:created>
  <dcterms:modified xsi:type="dcterms:W3CDTF">2025-04-30T19:12:41Z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