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83" r:id="rId6"/>
    <p:sldId id="292" r:id="rId7"/>
    <p:sldId id="293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05/10/2023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474159" y="4842947"/>
            <a:ext cx="3636660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7 Report</a:t>
            </a: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-Neha Juyal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404040"/>
                </a:solidFill>
                <a:latin typeface="ShellHeavy" panose="00000700000000000000" pitchFamily="2" charset="0"/>
              </a:rPr>
              <a:t>BOOTCAMP TRAINING - IDA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F82F-634D-4529-9BE9-0141ABA14B60}"/>
              </a:ext>
            </a:extLst>
          </p:cNvPr>
          <p:cNvSpPr txBox="1"/>
          <p:nvPr/>
        </p:nvSpPr>
        <p:spPr bwMode="auto">
          <a:xfrm>
            <a:off x="441171" y="2953192"/>
            <a:ext cx="3933121" cy="276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lnSpc>
                <a:spcPts val="2400"/>
              </a:lnSpc>
            </a:pPr>
            <a:endParaRPr lang="en-GB" sz="1500" u="sng" dirty="0">
              <a:solidFill>
                <a:srgbClr val="DD1D21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1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Pyspark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405747" cy="1715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latin typeface="+mn-lt"/>
              </a:rPr>
              <a:t>Followings were the learning of Day 1: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Commands on aggregate, alias and filter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C1A00C-A38C-FC8E-69DB-94D61744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67" y="3006116"/>
            <a:ext cx="5491451" cy="26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09826A7-9A95-9A3B-8EA9-C18CB8E2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82" y="1188206"/>
            <a:ext cx="8577034" cy="41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69C87D0-6B0E-22AD-8D7B-53A010C3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37" y="693024"/>
            <a:ext cx="10607533" cy="44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3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088390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Databricks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8"/>
            <a:ext cx="4008586" cy="1944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pic>
        <p:nvPicPr>
          <p:cNvPr id="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80FA9BB-08C3-2EBD-716E-004356896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0" b="7439"/>
          <a:stretch/>
        </p:blipFill>
        <p:spPr>
          <a:xfrm>
            <a:off x="3591768" y="1087755"/>
            <a:ext cx="8217184" cy="36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64A-2816-8078-1056-46B760D45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3FA9-1EF3-273F-857F-09FED8CD5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C446FB-5EEE-6E97-B235-3EEF30FE0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07"/>
          <a:stretch/>
        </p:blipFill>
        <p:spPr>
          <a:xfrm>
            <a:off x="0" y="1177926"/>
            <a:ext cx="12685109" cy="35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DC1-73EE-E4C4-2220-2F319FA9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072A-D48D-9B16-2A04-885FE2925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395877-7AAA-D912-1B1F-15CD7D813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1"/>
          <a:stretch/>
        </p:blipFill>
        <p:spPr>
          <a:xfrm>
            <a:off x="756919" y="898105"/>
            <a:ext cx="11150079" cy="4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CEE-31A9-9D6D-29E2-F6ADCA706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1C3EA-6FDA-0EA1-D530-C5D1DC4F4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2943C9-9710-F38E-2BBA-1AE1498F4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4"/>
          <a:stretch/>
        </p:blipFill>
        <p:spPr>
          <a:xfrm>
            <a:off x="1524000" y="509031"/>
            <a:ext cx="8975271" cy="52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214</TotalTime>
  <Words>39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Futura Bold</vt:lpstr>
      <vt:lpstr>Futura Medium</vt:lpstr>
      <vt:lpstr>ShellBold</vt:lpstr>
      <vt:lpstr>ShellHeavy</vt:lpstr>
      <vt:lpstr>ShellMedium</vt:lpstr>
      <vt:lpstr>Office Theme</vt:lpstr>
      <vt:lpstr>PowerPoint Presentation</vt:lpstr>
      <vt:lpstr>Day – 1 Pyspark   </vt:lpstr>
      <vt:lpstr>PowerPoint Presentation</vt:lpstr>
      <vt:lpstr>PowerPoint Presentation</vt:lpstr>
      <vt:lpstr>Day – 2  Azure Databricks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Juyal, Neha SBOBNG-PTIY/FAD</dc:creator>
  <cp:lastModifiedBy>Juyal, Neha SBOBNG-PTIY/FAA</cp:lastModifiedBy>
  <cp:revision>8</cp:revision>
  <dcterms:created xsi:type="dcterms:W3CDTF">2023-09-01T04:44:35Z</dcterms:created>
  <dcterms:modified xsi:type="dcterms:W3CDTF">2023-10-05T04:34:45Z</dcterms:modified>
</cp:coreProperties>
</file>