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26/08/2023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1-2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Neha Juyal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341940" cy="13712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Days 1-3 –:</a:t>
            </a:r>
            <a:br>
              <a:rPr lang="en-US" sz="48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48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Soft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sz="1900" dirty="0">
                <a:latin typeface="+mn-lt"/>
              </a:rPr>
              <a:t>Followings were the learning of Days- 1-3: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E-mails and how to write them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Stakeholder engagement and management.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Presentation skills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How to look presentable and well-groomed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Activity sessions demonstrating important qualities like teamwork , trust etc.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Using professional language.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Etiquettes for audio, video calls and chats.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Out of the box thinking.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4 – :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Analysis &amp;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632" y="2704014"/>
            <a:ext cx="9942716" cy="3438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>
                <a:latin typeface="+mn-lt"/>
              </a:rPr>
              <a:t>Followings were the learning of Day-4: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Business Analysis and Role of Business Analyst.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Software Development Life Cycle, Models likes waterfall, V model, prototype ,Agile etc.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Requirement analysis , Modelling and Management.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Requirement Traceability Matrix (RTM).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Communication of Business Analyst with client and team. Activity performed to demonstrate the same.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Agile methodology, scrum master, epics, user story, sprint, stakeholder.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Creation of User stories.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Various meetings that are held during the process of agile.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Activity: making user stories, product owner interacting with the client as well as the team.</a:t>
            </a:r>
          </a:p>
          <a:p>
            <a:pPr marL="114300" algn="l"/>
            <a:endParaRPr lang="en-US" sz="11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5 –: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Analysis &amp;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704014"/>
            <a:ext cx="10033847" cy="343816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1400" dirty="0">
                <a:latin typeface="+mn-lt"/>
              </a:rPr>
              <a:t> </a:t>
            </a:r>
          </a:p>
          <a:p>
            <a:pPr algn="l"/>
            <a:r>
              <a:rPr lang="en-US" sz="1400" dirty="0">
                <a:latin typeface="+mn-lt"/>
              </a:rPr>
              <a:t> </a:t>
            </a:r>
            <a:r>
              <a:rPr lang="en-US" sz="1500" dirty="0">
                <a:latin typeface="+mn-lt"/>
              </a:rPr>
              <a:t>Followings were the learning of Day-5: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Continuation with agile methodology . Creation of epics , tasks and subtasks,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Story point Estimation. Definition of Ready(DOR) and Definition of Done(DOD)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Sprint Board.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Scrum v/s Kanban board.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Estimation of user story using t-shirt sizing , shoe size and etc.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Product/sprint backlog.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Burn-up v/s Burn-down chart.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Azure DevOps.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Acceptance criteria.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Level of Effort(LOE).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3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3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Day 6 –: </a:t>
            </a:r>
            <a:br>
              <a:rPr lang="en-US" sz="4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1400" dirty="0">
                <a:latin typeface="+mn-lt"/>
              </a:rPr>
              <a:t> Followings were the learning of Day-6: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SQL 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SQL v/s NoSQL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Normalization forms- 1NF,2NF,3NF,BCNF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Joins- Inner, Outer, Cross and Self join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Activity of writing SQL queries.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Fetching Data.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Self-Reference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Sub-Query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Usage of Select, group by , having, order by and etc.</a:t>
            </a:r>
          </a:p>
          <a:p>
            <a:pPr algn="l"/>
            <a:endParaRPr lang="en-US" sz="8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7 –: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Testing-Manual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>
                <a:latin typeface="+mn-lt"/>
              </a:rPr>
              <a:t>  Followings were the learning of Day-7: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Software Testing 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Software Failures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Software Testing Life Cycle(STLC)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Phases of STLC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SDLC v/s STLC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Testing Triangle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Black Box and Kata Testing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Quiz Activity on Software Testing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7 –: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Testing-Automation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632" y="2560322"/>
            <a:ext cx="9942716" cy="35818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>
                <a:latin typeface="+mn-lt"/>
              </a:rPr>
              <a:t>Followings were the learning of Day-7: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Automation Testing introduction and its advantages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Static vs Dynamic Testing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Which tests to automate/not to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Automation Testing Tools- Selenium, Cucumber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Black Box v/s White Box Testing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  <a:cs typeface="Times New Roman" panose="02020603050405020304" pitchFamily="18" charset="0"/>
              </a:rPr>
              <a:t>Activity making java class programs repository on virtual machine using cucumber.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6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Day 8 –:</a:t>
            </a:r>
            <a:br>
              <a:rPr lang="en-US" sz="41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Followings were the learning of Day-8: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DevOps 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DevOps Tools , DevOps Life Cycle, DevOps Principles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Advantages/Disadvantages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Agile DevOps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CI/CD DevOps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GitHub Actions and Components of GitHub Actions.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B5AB8-46D0-C1A5-7CB4-8444191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9582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367</TotalTime>
  <Words>498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Days 1-3 –: Soft Skills</vt:lpstr>
      <vt:lpstr>Day 4 – :   Business Analysis &amp; Agile</vt:lpstr>
      <vt:lpstr>Day 5 –:  Business Analysis &amp; Agile</vt:lpstr>
      <vt:lpstr>Day 6 –:  DBMS</vt:lpstr>
      <vt:lpstr>Day 7 –:  Software Testing-Manual Testing </vt:lpstr>
      <vt:lpstr>Day 7 –: Software Testing-Automation Testing </vt:lpstr>
      <vt:lpstr>Day 8 –: DevOps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Juyal, Neha SBOBNG-PTIY/FAD</dc:creator>
  <cp:lastModifiedBy>Juyal, Neha SBOBNG-PTIY/FAD</cp:lastModifiedBy>
  <cp:revision>11</cp:revision>
  <dcterms:created xsi:type="dcterms:W3CDTF">2023-08-26T08:39:09Z</dcterms:created>
  <dcterms:modified xsi:type="dcterms:W3CDTF">2023-08-26T14:47:21Z</dcterms:modified>
</cp:coreProperties>
</file>