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91" r:id="rId9"/>
    <p:sldId id="283" r:id="rId10"/>
    <p:sldId id="272" r:id="rId11"/>
    <p:sldId id="273" r:id="rId12"/>
    <p:sldId id="290" r:id="rId13"/>
    <p:sldId id="292" r:id="rId14"/>
    <p:sldId id="295" r:id="rId15"/>
    <p:sldId id="293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01/09/2023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474159" y="4842947"/>
            <a:ext cx="3636660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3 Report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-Neha Juyal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404040"/>
                </a:solidFill>
                <a:latin typeface="ShellHeavy" panose="00000700000000000000" pitchFamily="2" charset="0"/>
              </a:rPr>
              <a:t>BOOTCAMP TRAINING - IDA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441171" y="2953192"/>
            <a:ext cx="3933121" cy="276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Data &amp; Azure Fundamentals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Followings were the learning of Day-3: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Introduction on Data Lakes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Lake houses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Dimensional Modelling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Various types of big data (Structured, unstructured, semi-structured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Big Data tools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SQL queries</a:t>
            </a:r>
          </a:p>
          <a:p>
            <a:pPr marL="114300" algn="l"/>
            <a:endParaRPr lang="en-US" sz="20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Followings were the learning of Day-4: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DDL, DML, DCL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Creating SQL database on Azure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Selecting, Inserting, Updating and Deleting in SQL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Queries in SQL databases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group by and having,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Inner Join for queries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5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Followings were the learning of Day-5: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Outer Join, inner join , left outer join and right outer join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Giving Assessment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Union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Queries on nested queries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Exceptional queries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Intersection and subqueries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Working with views and functions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Indexes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14300" algn="l"/>
            <a:endParaRPr lang="en-US" sz="2000" dirty="0">
              <a:latin typeface="+mn-lt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2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64A-2816-8078-1056-46B760D45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3FA9-1EF3-273F-857F-09FED8CD5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F2B55-D653-310B-1436-4AED6CE1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54" y="483772"/>
            <a:ext cx="8946085" cy="58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C5C4CC-CAE2-D0F5-503F-C042F941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8" y="410777"/>
            <a:ext cx="8511824" cy="60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DC1-73EE-E4C4-2220-2F319FA9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072A-D48D-9B16-2A04-885FE292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B1B3B-F995-3259-F8EC-58C2800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82" y="140270"/>
            <a:ext cx="8712397" cy="62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EE-31A9-9D6D-29E2-F6ADCA706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C3EA-6FDA-0EA1-D530-C5D1DC4F4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68B23-5B8E-BA40-AD70-F675A9BF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" y="457728"/>
            <a:ext cx="10189474" cy="5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1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Work 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Followings were the learning of Day 1: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Case Work for the foundational training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Used Azure DevOps to create a workflow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Made a virtual machine on Azure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Installation of git, maven, docker and Prometheus on the VM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Creation of Spring boot application using maven.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Cloned </a:t>
            </a:r>
            <a:r>
              <a:rPr lang="en-US" sz="1700" dirty="0" err="1">
                <a:latin typeface="+mn-lt"/>
              </a:rPr>
              <a:t>Github</a:t>
            </a:r>
            <a:r>
              <a:rPr lang="en-US" sz="1700" dirty="0">
                <a:latin typeface="+mn-lt"/>
              </a:rPr>
              <a:t> repository to VM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Built a docker image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Discussed the achievements and the challenges of the case study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313B6-5931-D91B-6E32-41188B2A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" b="1014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E8B04-48C7-8C47-F085-50590D73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23C4-9481-50E9-143B-8718277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" b="8013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73F4A-BE2A-E3B5-E71B-9DB5105B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2" b="6632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B4B2B-C380-EE10-84F8-58C2133B5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BD4B-33F6-E0EA-F96D-0EA24B586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3" b="2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Followings were the learning of 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Introduction on Data Warehousing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Mining 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DBMS and its concepts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ER Modelling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Dimensional Modelling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Star Schema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Snowflake Schema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Normalization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De-normalization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Integration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</TotalTime>
  <Words>254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Futura Bold</vt:lpstr>
      <vt:lpstr>Futura Medium</vt:lpstr>
      <vt:lpstr>ShellBold</vt:lpstr>
      <vt:lpstr>ShellHeavy</vt:lpstr>
      <vt:lpstr>ShellMedium</vt:lpstr>
      <vt:lpstr>Office Theme</vt:lpstr>
      <vt:lpstr>PowerPoint Presentation</vt:lpstr>
      <vt:lpstr>Day – 1 Case 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– 2  Data Fundamentals</vt:lpstr>
      <vt:lpstr>Day 3 –   Big Data &amp; Azure Fundamentals </vt:lpstr>
      <vt:lpstr>Day – 4  Azure SQL</vt:lpstr>
      <vt:lpstr>Day – 5  Azure SQL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Juyal, Neha SBOBNG-PTIY/FAD</dc:creator>
  <cp:lastModifiedBy>Juyal, Neha SBOBNG-PTIY/FAD</cp:lastModifiedBy>
  <cp:revision>7</cp:revision>
  <dcterms:created xsi:type="dcterms:W3CDTF">2023-09-01T04:44:35Z</dcterms:created>
  <dcterms:modified xsi:type="dcterms:W3CDTF">2023-09-01T09:42:01Z</dcterms:modified>
</cp:coreProperties>
</file>