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83" r:id="rId7"/>
    <p:sldId id="285" r:id="rId8"/>
    <p:sldId id="272" r:id="rId9"/>
    <p:sldId id="273" r:id="rId10"/>
    <p:sldId id="286" r:id="rId11"/>
    <p:sldId id="287" r:id="rId12"/>
    <p:sldId id="274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75432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4 REPORT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 Neha Juyal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F19C-81DE-0161-E357-09202EB76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0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38CAC-19BE-586C-E4A4-6215C644A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9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86361-C1ED-E0DD-19A8-B691D60D3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9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4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4B2EF-7FBD-B034-2972-2D9CA9FD2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9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1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 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Azure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Azure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data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options for storing data in Azure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Security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Followings were the learning of Day 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Azure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Azure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data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options for storing data in Azure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Security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46B4EB-CB9D-2097-4DA7-0B3C59A99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3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852863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Day-3: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Services </a:t>
            </a: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997" y="138083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Day-4: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Split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/ MCQ Quiz</a:t>
            </a: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BA5D0-E4C8-D3CD-EFE0-19360E065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97CE5C-33D6-5CBC-FD99-23F071651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0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5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051" y="1230455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Day-7: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data flows in Azure Data Factory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data capture in Azure Data Factory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data flow Debug Mode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FE834CD67C24882CF962192C1A413" ma:contentTypeVersion="0" ma:contentTypeDescription="Create a new document." ma:contentTypeScope="" ma:versionID="eb479117d621245c518989cdb7180f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7e9e9559e5a1ba448d77c0f75a83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C50E9-B714-4A73-862C-B17F16322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78FF80-1341-46B4-AB3D-9537C5B10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6A4467-A14D-4313-8BCC-E8D75B7D739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245</TotalTime>
  <Words>174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Futura Bold</vt:lpstr>
      <vt:lpstr>Futura Medium</vt:lpstr>
      <vt:lpstr>ShellBold</vt:lpstr>
      <vt:lpstr>ShellHeavy</vt:lpstr>
      <vt:lpstr>ShellMedium</vt:lpstr>
      <vt:lpstr>Times New Roman</vt:lpstr>
      <vt:lpstr>Office Theme</vt:lpstr>
      <vt:lpstr>PowerPoint Presentation</vt:lpstr>
      <vt:lpstr>Day – 1  </vt:lpstr>
      <vt:lpstr>Day – 2</vt:lpstr>
      <vt:lpstr>PowerPoint Presentation</vt:lpstr>
      <vt:lpstr>Day – 3  </vt:lpstr>
      <vt:lpstr>Day – 4  </vt:lpstr>
      <vt:lpstr>PowerPoint Presentation</vt:lpstr>
      <vt:lpstr>PowerPoint Presentation</vt:lpstr>
      <vt:lpstr>Day – 5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Shradha SBOBNG-PTIY/DIBA</dc:creator>
  <cp:lastModifiedBy>Juyal, Neha SBOBNG-PTIY/FAD</cp:lastModifiedBy>
  <cp:revision>7</cp:revision>
  <dcterms:created xsi:type="dcterms:W3CDTF">2023-08-25T03:40:04Z</dcterms:created>
  <dcterms:modified xsi:type="dcterms:W3CDTF">2023-09-08T11:06:00Z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0x010100E16FE834CD67C24882CF962192C1A413</vt:lpwstr>
  </property>
</Properties>
</file>