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83" r:id="rId4"/>
    <p:sldId id="272" r:id="rId5"/>
    <p:sldId id="273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6" name="Title 3" descr="&lt;TITLE&gt;{65.76378,407.8534,315.2126,171.2992}">
            <a:extLst>
              <a:ext uri="{FF2B5EF4-FFF2-40B4-BE49-F238E27FC236}">
                <a16:creationId xmlns:a16="http://schemas.microsoft.com/office/drawing/2014/main" id="{68822B38-7EFE-4BC4-8804-6CA2F02BCE98}"/>
              </a:ext>
            </a:extLst>
          </p:cNvPr>
          <p:cNvSpPr txBox="1">
            <a:spLocks/>
          </p:cNvSpPr>
          <p:nvPr/>
        </p:nvSpPr>
        <p:spPr>
          <a:xfrm>
            <a:off x="1380738" y="4846873"/>
            <a:ext cx="3636660" cy="1477328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WEEK 5 REPORT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-Neha Juyal </a:t>
            </a: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1380738" y="1850342"/>
            <a:ext cx="4052538" cy="1371031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04040"/>
                </a:solidFill>
                <a:latin typeface="ShellMedium" panose="00000600000000000000" pitchFamily="2" charset="0"/>
              </a:rPr>
              <a:t>BOOTCAMP TRAINING – IDA</a:t>
            </a:r>
            <a:endParaRPr lang="en-GB" sz="36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4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08C4-7B9E-8FAE-4862-0F22C18C0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56B40-2BD0-202B-192E-50A9BEF62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9D20E-8C29-295A-3EBA-9823B67E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3" y="652123"/>
            <a:ext cx="11305213" cy="55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2AB-EB7C-6B25-19C2-B595C644B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CCBBF-C579-4A0E-1656-91D9BC2AB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B6681-9EF6-FC76-9CAD-C9C99BB2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4" y="544035"/>
            <a:ext cx="10945172" cy="56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7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1 –  </a:t>
            </a:r>
            <a:b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Synapse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6294" y="1239927"/>
            <a:ext cx="5527453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Followings were the learning of Day- 1: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Introduction of SQL Data Warehouse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Azure Synapse Mapping Data Flow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Pipeline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 Ingestion and Preparation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Analysis of data using SQL</a:t>
            </a:r>
          </a:p>
        </p:txBody>
      </p:sp>
    </p:spTree>
    <p:extLst>
      <p:ext uri="{BB962C8B-B14F-4D97-AF65-F5344CB8AC3E}">
        <p14:creationId xmlns:p14="http://schemas.microsoft.com/office/powerpoint/2010/main" val="952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2 </a:t>
            </a:r>
            <a:b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 Followings were the learning of Day-2: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Exploration of Power BI and its interface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 Source Connection (CSV, Excel)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 Loading and Transformation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Eliminating duplicates , Removing errors and blank spaces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Slicers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Handling dates</a:t>
            </a:r>
          </a:p>
        </p:txBody>
      </p:sp>
    </p:spTree>
    <p:extLst>
      <p:ext uri="{BB962C8B-B14F-4D97-AF65-F5344CB8AC3E}">
        <p14:creationId xmlns:p14="http://schemas.microsoft.com/office/powerpoint/2010/main" val="261266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3 –  </a:t>
            </a:r>
            <a:b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Followings were the learning of Day-3: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Removing duplicate values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Removing errors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DAX &amp; Calculated Columns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Measures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Aggregation functions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Reports and Dashboards in Power BI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516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8" y="1336329"/>
            <a:ext cx="3892732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4 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1336329"/>
            <a:ext cx="5260848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Followings were the learning of Day-4: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 types in Python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Boolean values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Arithmetic Operators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Logical Operators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Zip() function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Enumerate() function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Range() function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Hands-on assessment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96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6A87BC-D9B1-C5E9-5656-B42A7708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40" y="693260"/>
            <a:ext cx="9313486" cy="51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0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FC0C6D-D4F5-2ECD-C164-CA1DC8AF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06" y="881824"/>
            <a:ext cx="9170900" cy="49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3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8F372-54AF-F4AF-DA47-96BCF7F7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21" y="788818"/>
            <a:ext cx="6937696" cy="56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3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EED20BF-145F-3EC5-2039-757AD0F83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08" y="3590488"/>
            <a:ext cx="9074092" cy="16673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55288-C0B2-03AA-7AAA-96C6A171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08" y="514351"/>
            <a:ext cx="10598092" cy="54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</TotalTime>
  <Words>153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Futura Bold</vt:lpstr>
      <vt:lpstr>Futura Medium</vt:lpstr>
      <vt:lpstr>ShellBold</vt:lpstr>
      <vt:lpstr>ShellHeavy</vt:lpstr>
      <vt:lpstr>ShellMedium</vt:lpstr>
      <vt:lpstr>Office Theme</vt:lpstr>
      <vt:lpstr>PowerPoint Presentation</vt:lpstr>
      <vt:lpstr>Day 1 –   Azure Synapse Analytics</vt:lpstr>
      <vt:lpstr>Day – 2  Power BI</vt:lpstr>
      <vt:lpstr>Day 3 –   Power BI</vt:lpstr>
      <vt:lpstr>Day – 4 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Juyal, Neha SBOBNG-PTIY/FAD</dc:creator>
  <cp:lastModifiedBy>Juyal, Neha SBOBNG-PTIY/FAD</cp:lastModifiedBy>
  <cp:revision>5</cp:revision>
  <dcterms:created xsi:type="dcterms:W3CDTF">2023-09-15T09:16:14Z</dcterms:created>
  <dcterms:modified xsi:type="dcterms:W3CDTF">2023-09-15T09:49:18Z</dcterms:modified>
</cp:coreProperties>
</file>