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1" r:id="rId2"/>
    <p:sldId id="422" r:id="rId3"/>
    <p:sldId id="423" r:id="rId4"/>
    <p:sldId id="4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EA616-DD48-4237-9616-BCD25F92B1B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A6EC-A5F5-4945-95F6-7B625F76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9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6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3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4793-AAC1-B3AC-4DA3-F9C437A9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392E-67D0-2E75-6898-08D2F61B3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B2E4-ACB8-3299-D857-855FBC7F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A5A5-76BA-7D3F-3B8F-794921E9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A6C2-1653-7A02-43B4-94A19361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BF34-DAF1-DA31-EDD2-6850DDFE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FFF84-41B6-3360-BA37-C340E29D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6497-AFC6-9A57-1E92-F3AB0CD5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80A1-BCEB-04AB-9683-3DDCE9A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62BA-1E19-3AFA-F7E0-8637BA22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4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B9EA-02AE-BFE9-530A-29D6615B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AF20-E4F3-0873-9858-1612DD3A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E20B-6F37-79FC-ED32-62DB638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9927-5BD0-2B04-9D7E-FAE0FC52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E76C-092F-9C4B-3214-CE935F7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5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7380718" y="-8626"/>
            <a:ext cx="4823089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9" y="712814"/>
            <a:ext cx="1117123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83" y="1665288"/>
            <a:ext cx="10914063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50756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2C8B-0C83-EC32-BBE1-0DDAC2CA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6C1D-AF22-E4E7-4EA8-369945D2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8C-C661-A820-FF1B-0005E5F2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B1EB-45B5-AC5E-C1EC-6B3D48C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D7C3-2A5A-D70C-6BCD-93BF37F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06F-B875-F022-A320-3198CA80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BA5D-FE5B-DA57-5BBD-B5E0895D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4266-C42D-33C1-56F1-F11D243E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967F-7579-BF8F-22C5-7FA792E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EFF9E-3572-6FA2-6CF5-9D52DC0B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6E0-4B75-5021-58AA-85B1FB92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7422-0D35-8021-B389-D9182C68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DE34-86FA-E15A-0732-2A5C0FDF5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1DDE-CEBF-1C49-49D3-4D316B8C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C606-BA47-691D-9CB6-87CCF249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EEEE-F757-B272-9D91-A09A2770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2DE6-C63D-526E-1EA7-31FA139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D7FE-525F-33D4-12C6-6A61C5B3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7DFB-2F40-00EF-0B1E-732A7E6E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17727-CDB9-2D32-8220-769F1051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8A46E-D183-2ABC-4A83-2C98CDC1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9CAB-F83C-9741-8B54-AC7DCDF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23404-60B2-03C6-5909-B2C29C06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3CA46-7278-3CDF-BDF5-177D8BA0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35E8-A258-8EBB-612A-12408D36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B806-BF9B-3A44-B823-3D63E6D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7A5E6-C5DB-63F3-4E57-B05CA80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2D2C0-2CC8-983F-6074-72D7C8F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343F2-9CD7-00F6-3D32-C4B0809D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59AB2-F708-A1AE-304C-529BD062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E02F1-3A4D-1F81-951F-C6AAF2D0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199E-25EE-01EB-9A73-FA13D7BE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BEF1-3671-5A4D-87D7-7D47AAC9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EFE1-F3DF-41CA-654D-9C749864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2A33-FD73-1176-DBC9-0EDC535C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F9E2-F3DC-73A7-5334-9ABE80B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954F7-8F0D-2F15-C030-4FC93CC0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4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7FA-0F2E-1F16-CE02-AA59076B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F0C0E-9573-0A86-D382-FC6ABFA07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B454-2F1B-67DF-453B-C965B2F9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595-DADE-EF36-4797-0B70EDF4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997E-E82F-CED5-7033-95511A96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9A29-68AB-7D10-AFC7-9D57685B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1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9B94-5E0A-C2B7-79BA-308D824D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F5520-E67D-7EB0-7BC5-470E9D03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8138-740B-4338-77E8-376BF3A62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0D37-98B9-4800-B048-FAB7648B911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2448D-5F7D-9F4F-8190-1B9284AD8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4F78-FCCB-3D40-056C-2BC8CBC7F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9970-3C3E-46DA-8CD6-8F0E797D0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Training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14 – 19/09/2023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76244" y="2027569"/>
            <a:ext cx="5627762" cy="2420551"/>
          </a:xfrm>
        </p:spPr>
        <p:txBody>
          <a:bodyPr/>
          <a:lstStyle/>
          <a:p>
            <a:pPr marL="88122" lvl="1" indent="-88122" defTabSz="136814">
              <a:spcAft>
                <a:spcPts val="600"/>
              </a:spcAft>
            </a:pPr>
            <a:endParaRPr lang="en-GB" sz="689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20918" y="4504673"/>
            <a:ext cx="183344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fld id="{D32BAE6A-B452-4007-8177-56DD051636F9}" type="slidenum"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pPr defTabSz="466344">
                <a:spcAft>
                  <a:spcPts val="600"/>
                </a:spcAft>
              </a:pPr>
              <a:t>1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80860" y="4504673"/>
            <a:ext cx="2287038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r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t> </a:t>
            </a:r>
            <a:endParaRPr lang="en-GB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4DE6E-7096-5C81-04C2-5BB9DC0ABB6E}"/>
              </a:ext>
            </a:extLst>
          </p:cNvPr>
          <p:cNvSpPr txBox="1"/>
          <p:nvPr/>
        </p:nvSpPr>
        <p:spPr bwMode="auto">
          <a:xfrm>
            <a:off x="1223750" y="1997940"/>
            <a:ext cx="4123199" cy="3436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Learnt advanced concepts of python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Knowledge about List Comprehensions and Lambda Functions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Introduction to Panda Data Frame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kern="1200" dirty="0">
                <a:solidFill>
                  <a:srgbClr val="404040"/>
                </a:solidFill>
                <a:ea typeface="+mn-ea"/>
                <a:cs typeface="+mn-cs"/>
              </a:rPr>
              <a:t>Understanding Positional and Keyword Arguments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172788" lvl="1" indent="-172788" defTabSz="268262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98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Training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15 – 20/09/2023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E8A8A-7AC4-19BF-8CD2-5C6866BAA12A}"/>
              </a:ext>
            </a:extLst>
          </p:cNvPr>
          <p:cNvSpPr txBox="1"/>
          <p:nvPr/>
        </p:nvSpPr>
        <p:spPr bwMode="auto"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NumPy Array</a:t>
            </a:r>
          </a:p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A review on Dictionaries, Sets, Tuples and Map</a:t>
            </a:r>
          </a:p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Visualizing dataset using Matplotlib and Pandas</a:t>
            </a:r>
          </a:p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172788" lvl="1" indent="-228600">
              <a:lnSpc>
                <a:spcPct val="9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US" sz="1200" noProof="1" smtClean="0">
                <a:solidFill>
                  <a:schemeClr val="tx1">
                    <a:tint val="75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sz="1200" noProof="1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669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Training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16 – 21/09/2023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76244" y="2027569"/>
            <a:ext cx="5627762" cy="2420551"/>
          </a:xfrm>
        </p:spPr>
        <p:txBody>
          <a:bodyPr/>
          <a:lstStyle/>
          <a:p>
            <a:pPr marL="88122" lvl="1" indent="-88122" defTabSz="136814">
              <a:spcAft>
                <a:spcPts val="600"/>
              </a:spcAft>
            </a:pPr>
            <a:endParaRPr lang="en-GB" sz="689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20918" y="4504673"/>
            <a:ext cx="183344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fld id="{D32BAE6A-B452-4007-8177-56DD051636F9}" type="slidenum"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pPr defTabSz="466344">
                <a:spcAft>
                  <a:spcPts val="600"/>
                </a:spcAft>
              </a:pPr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80860" y="4504673"/>
            <a:ext cx="2287038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r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t> </a:t>
            </a:r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C7F63-0EF4-6B14-4C78-80728C01DF88}"/>
              </a:ext>
            </a:extLst>
          </p:cNvPr>
          <p:cNvSpPr txBox="1"/>
          <p:nvPr/>
        </p:nvSpPr>
        <p:spPr bwMode="auto">
          <a:xfrm>
            <a:off x="1223750" y="1997940"/>
            <a:ext cx="4123199" cy="2939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Introduction to </a:t>
            </a:r>
            <a:r>
              <a:rPr lang="en-IN" sz="1600" kern="1200" dirty="0" err="1">
                <a:solidFill>
                  <a:srgbClr val="404040"/>
                </a:solidFill>
                <a:ea typeface="+mn-ea"/>
                <a:cs typeface="+mn-cs"/>
              </a:rPr>
              <a:t>PySpark</a:t>
            </a:r>
            <a:endParaRPr lang="en-IN" sz="1600" kern="12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Spark Architecture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Introduction to </a:t>
            </a:r>
            <a:r>
              <a:rPr lang="en-IN" sz="1600" kern="1200" dirty="0" err="1">
                <a:solidFill>
                  <a:srgbClr val="404040"/>
                </a:solidFill>
                <a:ea typeface="+mn-ea"/>
                <a:cs typeface="+mn-cs"/>
              </a:rPr>
              <a:t>PySpark</a:t>
            </a: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 shell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RDD concepts overview</a:t>
            </a:r>
          </a:p>
          <a:p>
            <a:pPr marL="0" lvl="1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0" lvl="1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172788" lvl="1" indent="-172788" defTabSz="268262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983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Training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17 – 22/09/2023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76244" y="2027570"/>
            <a:ext cx="5627762" cy="2420550"/>
          </a:xfrm>
        </p:spPr>
        <p:txBody>
          <a:bodyPr/>
          <a:lstStyle/>
          <a:p>
            <a:pPr marL="88122" lvl="1" indent="-88122" defTabSz="136814">
              <a:spcAft>
                <a:spcPts val="600"/>
              </a:spcAft>
            </a:pPr>
            <a:endParaRPr lang="en-GB" sz="689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20918" y="4504673"/>
            <a:ext cx="183344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fld id="{D32BAE6A-B452-4007-8177-56DD051636F9}" type="slidenum"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pPr defTabSz="466344">
                <a:spcAft>
                  <a:spcPts val="600"/>
                </a:spcAft>
              </a:pPr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80860" y="4504673"/>
            <a:ext cx="2287038" cy="122517"/>
          </a:xfrm>
        </p:spPr>
        <p:txBody>
          <a:bodyPr/>
          <a:lstStyle/>
          <a:p>
            <a:pPr defTabSz="466344">
              <a:spcAft>
                <a:spcPts val="600"/>
              </a:spcAft>
            </a:pPr>
            <a:r>
              <a:rPr lang="en-GB" sz="325" kern="1200" noProof="1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rPr>
              <a:t> </a:t>
            </a:r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C7F63-0EF4-6B14-4C78-80728C01DF88}"/>
              </a:ext>
            </a:extLst>
          </p:cNvPr>
          <p:cNvSpPr txBox="1"/>
          <p:nvPr/>
        </p:nvSpPr>
        <p:spPr bwMode="auto">
          <a:xfrm>
            <a:off x="1223750" y="1997940"/>
            <a:ext cx="4123199" cy="2517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Spark Caching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Spark and Fault Tolerance</a:t>
            </a: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kern="1200" dirty="0">
                <a:solidFill>
                  <a:srgbClr val="404040"/>
                </a:solidFill>
                <a:ea typeface="+mn-ea"/>
                <a:cs typeface="+mn-cs"/>
              </a:rPr>
              <a:t>RDD to Data frame</a:t>
            </a:r>
          </a:p>
          <a:p>
            <a:pPr marL="0" lvl="1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defRPr/>
            </a:pPr>
            <a:r>
              <a:rPr lang="en-IN" sz="689" kern="1200" dirty="0">
                <a:solidFill>
                  <a:srgbClr val="404040"/>
                </a:solidFill>
                <a:latin typeface="ShellMedium" panose="00000600000000000000" pitchFamily="2" charset="0"/>
                <a:ea typeface="+mn-ea"/>
                <a:cs typeface="+mn-cs"/>
              </a:rPr>
              <a:t> </a:t>
            </a:r>
          </a:p>
          <a:p>
            <a:pPr marL="0" lvl="1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0" lvl="1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88122" lvl="1" indent="-88122" defTabSz="136814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IN" sz="689" kern="1200" dirty="0">
              <a:solidFill>
                <a:srgbClr val="404040"/>
              </a:solidFill>
              <a:latin typeface="ShellMedium" panose="00000600000000000000" pitchFamily="2" charset="0"/>
              <a:ea typeface="+mn-ea"/>
              <a:cs typeface="+mn-cs"/>
            </a:endParaRPr>
          </a:p>
          <a:p>
            <a:pPr marL="172788" lvl="1" indent="-172788" defTabSz="268262">
              <a:lnSpc>
                <a:spcPct val="140000"/>
              </a:lnSpc>
              <a:spcAft>
                <a:spcPts val="600"/>
              </a:spcAft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endParaRPr lang="en-GB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556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ShellHeavy</vt:lpstr>
      <vt:lpstr>ShellMedium</vt:lpstr>
      <vt:lpstr>Wingdings</vt:lpstr>
      <vt:lpstr>Office Theme</vt:lpstr>
      <vt:lpstr>Custom Training Day 14 – 19/09/2023</vt:lpstr>
      <vt:lpstr>Custom Training Day 15 – 20/09/2023</vt:lpstr>
      <vt:lpstr>Custom Training Day 16 – 21/09/2023</vt:lpstr>
      <vt:lpstr>Custom Training Day 17 – 22/09/2023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Training Day 14 – 19/09/2023</dc:title>
  <dc:creator>Gaurav, Harsh SBOBNG-PTIY/FAB</dc:creator>
  <cp:lastModifiedBy>Juyal, Neha SBOBNG-PTIY/FAA</cp:lastModifiedBy>
  <cp:revision>2</cp:revision>
  <dcterms:created xsi:type="dcterms:W3CDTF">2023-09-22T10:43:22Z</dcterms:created>
  <dcterms:modified xsi:type="dcterms:W3CDTF">2023-09-22T18:25:49Z</dcterms:modified>
</cp:coreProperties>
</file>