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11778-1656-CC48-A433-5221D7EE4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28382"/>
            <a:ext cx="9905998" cy="5658971"/>
          </a:xfrm>
        </p:spPr>
        <p:txBody>
          <a:bodyPr>
            <a:normAutofit/>
          </a:bodyPr>
          <a:lstStyle/>
          <a:p>
            <a:pPr algn="ctr"/>
            <a:r>
              <a:rPr lang="en-US"/>
              <a:t>          </a:t>
            </a:r>
            <a:r>
              <a:rPr lang="en-US" sz="5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Be Comp A Project </a:t>
            </a:r>
            <a:br>
              <a:rPr lang="en-US" sz="5400" b="1" u="sng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400" b="1" u="sng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 – MRs. Shiwani Gupta</a:t>
            </a:r>
            <a:br>
              <a:rPr lang="en-US" sz="31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>
                <a:latin typeface="Times New Roman" panose="02020603050405020304" pitchFamily="18" charset="0"/>
                <a:cs typeface="Times New Roman" panose="02020603050405020304" pitchFamily="18" charset="0"/>
              </a:rPr>
              <a:t>Group memebers – Rajeshwari Mishra – 62</a:t>
            </a:r>
            <a:br>
              <a:rPr lang="en-US" sz="31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>
                <a:latin typeface="Times New Roman" panose="02020603050405020304" pitchFamily="18" charset="0"/>
                <a:cs typeface="Times New Roman" panose="02020603050405020304" pitchFamily="18" charset="0"/>
              </a:rPr>
              <a:t>Nikita mahajan – 56</a:t>
            </a:r>
            <a:br>
              <a:rPr lang="en-US" sz="31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>
                <a:latin typeface="Times New Roman" panose="02020603050405020304" pitchFamily="18" charset="0"/>
                <a:cs typeface="Times New Roman" panose="02020603050405020304" pitchFamily="18" charset="0"/>
              </a:rPr>
              <a:t>Vikas Kushwaha - 55</a:t>
            </a:r>
            <a:br>
              <a:rPr lang="en-US" sz="31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1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5F60-F6A7-B04E-9F2D-E42164E29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10567146" cy="7153088"/>
          </a:xfrm>
        </p:spPr>
        <p:txBody>
          <a:bodyPr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800" b="1" u="sng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Title: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Design of system to generate photo realistic face images from textual description using GAN.</a:t>
            </a:r>
            <a:b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br>
              <a:rPr lang="en-US" sz="2800" b="1" u="sng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US" sz="2800" b="1" u="sng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Problem Statement: 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Using LSTM and progressive GAN for generating realistic  face images from description.</a:t>
            </a:r>
            <a:b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b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US" sz="2800" b="1" u="sng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Domain: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Intelligent System Design and Development.</a:t>
            </a:r>
            <a:b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br>
              <a:rPr lang="en-US" sz="2800" b="1" u="sng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US" sz="2800" b="1" u="sng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Category: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Core.</a:t>
            </a:r>
            <a:b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b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US" sz="2800" b="1" u="sng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Type of project: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Inhouse.</a:t>
            </a:r>
            <a:b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323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Mesh</vt:lpstr>
      <vt:lpstr>          Be Comp A Project   Project Guide – MRs. Shiwani Gupta  Group memebers – Rajeshwari Mishra – 62 Nikita mahajan – 56 Vikas Kushwaha - 55 </vt:lpstr>
      <vt:lpstr>Title: Design of system to generate photo realistic face images from textual description using GAN.  Problem Statement: Using LSTM and progressive GAN for generating realistic  face images from description.  Domain: Intelligent System Design and Development.  Category: Core.  Type of project: Inhouse.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Be Comp A Project  Title -   Project Guide – Ms. Shiwani Gupta  Group memebers – Rajeshwari Mishra – 62 Nikita mahajan – 56 Vikas Kushwaha - 55 </dc:title>
  <dc:creator>Unknown User</dc:creator>
  <cp:lastModifiedBy>Unknown User</cp:lastModifiedBy>
  <cp:revision>8</cp:revision>
  <dcterms:created xsi:type="dcterms:W3CDTF">2020-07-15T14:34:02Z</dcterms:created>
  <dcterms:modified xsi:type="dcterms:W3CDTF">2020-07-15T15:31:42Z</dcterms:modified>
</cp:coreProperties>
</file>