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1" r:id="rId12"/>
    <p:sldId id="265"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342"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GB" sz="2400" dirty="0"/>
              <a:t>NEHA KUMARI.P</a:t>
            </a:r>
            <a:endParaRPr lang="en-US" sz="2400" dirty="0"/>
          </a:p>
          <a:p>
            <a:r>
              <a:rPr lang="en-US" sz="2400" dirty="0"/>
              <a:t>REGISTER NO AND NMID: </a:t>
            </a:r>
            <a:r>
              <a:rPr lang="en-GB" sz="2400" dirty="0"/>
              <a:t>212401015/</a:t>
            </a:r>
          </a:p>
          <a:p>
            <a:r>
              <a:rPr lang="en-GB" sz="2400" dirty="0"/>
              <a:t>                                               85A914420ABDB65B85B4A0FE8353E3D0</a:t>
            </a:r>
            <a:endParaRPr lang="en-US" sz="2400" dirty="0">
              <a:cs typeface="Calibri"/>
            </a:endParaRPr>
          </a:p>
          <a:p>
            <a:r>
              <a:rPr lang="en-US" sz="2400" dirty="0"/>
              <a:t>DEPARTMENT: </a:t>
            </a:r>
            <a:r>
              <a:rPr lang="en-GB" sz="2400" dirty="0"/>
              <a:t>COMPUTER APPLICATION </a:t>
            </a:r>
            <a:endParaRPr lang="en-US" sz="2400" dirty="0"/>
          </a:p>
          <a:p>
            <a:r>
              <a:rPr lang="en-US" sz="2400" dirty="0"/>
              <a:t>COLLEGE: </a:t>
            </a:r>
            <a:r>
              <a:rPr lang="en-GB" sz="2400" dirty="0"/>
              <a:t>PRINCE SHRI VENKATESHWARA ARTS AND SCIENCE COLLEGE /UNIVERSITY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91518" y="397669"/>
            <a:ext cx="542925" cy="45719"/>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1971675" y="1307991"/>
            <a:ext cx="7472362" cy="2677656"/>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A fully functional portfolio website hosted </a:t>
            </a:r>
            <a:r>
              <a:rPr lang="en-US" sz="2800" b="0" i="0" dirty="0" err="1">
                <a:solidFill>
                  <a:srgbClr val="0D0D0D"/>
                </a:solidFill>
                <a:effectLst/>
                <a:latin typeface="Times New Roman" panose="02020603050405020304" pitchFamily="18" charset="0"/>
                <a:cs typeface="Times New Roman" panose="02020603050405020304" pitchFamily="18" charset="0"/>
              </a:rPr>
              <a:t>online.Enhanced</a:t>
            </a:r>
            <a:r>
              <a:rPr lang="en-US" sz="2800" b="0" i="0" dirty="0">
                <a:solidFill>
                  <a:srgbClr val="0D0D0D"/>
                </a:solidFill>
                <a:effectLst/>
                <a:latin typeface="Times New Roman" panose="02020603050405020304" pitchFamily="18" charset="0"/>
                <a:cs typeface="Times New Roman" panose="02020603050405020304" pitchFamily="18" charset="0"/>
              </a:rPr>
              <a:t> personal branding and professional </a:t>
            </a:r>
            <a:r>
              <a:rPr lang="en-US" sz="2800" b="0" i="0" dirty="0" err="1">
                <a:solidFill>
                  <a:srgbClr val="0D0D0D"/>
                </a:solidFill>
                <a:effectLst/>
                <a:latin typeface="Times New Roman" panose="02020603050405020304" pitchFamily="18" charset="0"/>
                <a:cs typeface="Times New Roman" panose="02020603050405020304" pitchFamily="18" charset="0"/>
              </a:rPr>
              <a:t>visibility.Easy</a:t>
            </a:r>
            <a:r>
              <a:rPr lang="en-US" sz="2800" b="0" i="0" dirty="0">
                <a:solidFill>
                  <a:srgbClr val="0D0D0D"/>
                </a:solidFill>
                <a:effectLst/>
                <a:latin typeface="Times New Roman" panose="02020603050405020304" pitchFamily="18" charset="0"/>
                <a:cs typeface="Times New Roman" panose="02020603050405020304" pitchFamily="18" charset="0"/>
              </a:rPr>
              <a:t> access for recruiters and clients to </a:t>
            </a:r>
            <a:r>
              <a:rPr lang="en-US" sz="2800" b="0" i="0" dirty="0" err="1">
                <a:solidFill>
                  <a:srgbClr val="0D0D0D"/>
                </a:solidFill>
                <a:effectLst/>
                <a:latin typeface="Times New Roman" panose="02020603050405020304" pitchFamily="18" charset="0"/>
                <a:cs typeface="Times New Roman" panose="02020603050405020304" pitchFamily="18" charset="0"/>
              </a:rPr>
              <a:t>connect.Scope</a:t>
            </a:r>
            <a:r>
              <a:rPr lang="en-US" sz="2800" b="0" i="0" dirty="0">
                <a:solidFill>
                  <a:srgbClr val="0D0D0D"/>
                </a:solidFill>
                <a:effectLst/>
                <a:latin typeface="Times New Roman" panose="02020603050405020304" pitchFamily="18" charset="0"/>
                <a:cs typeface="Times New Roman" panose="02020603050405020304" pitchFamily="18" charset="0"/>
              </a:rPr>
              <a:t> for future improvements such as adding a blog, live project demos, or backend integration</a:t>
            </a:r>
            <a:endParaRPr lang="en-IN" sz="2800" dirty="0">
              <a:latin typeface="Times New Roman" panose="02020603050405020304" pitchFamily="18" charset="0"/>
              <a:cs typeface="Times New Roman" panose="02020603050405020304" pitchFamily="18" charset="0"/>
            </a:endParaRPr>
          </a:p>
        </p:txBody>
      </p:sp>
      <p:sp>
        <p:nvSpPr>
          <p:cNvPr id="12" name="Title 11">
            <a:extLst>
              <a:ext uri="{FF2B5EF4-FFF2-40B4-BE49-F238E27FC236}">
                <a16:creationId xmlns:a16="http://schemas.microsoft.com/office/drawing/2014/main" id="{A5F2C204-7EA7-F631-6815-636D7A029BEC}"/>
              </a:ext>
            </a:extLst>
          </p:cNvPr>
          <p:cNvSpPr>
            <a:spLocks noGrp="1"/>
          </p:cNvSpPr>
          <p:nvPr>
            <p:ph type="title"/>
          </p:nvPr>
        </p:nvSpPr>
        <p:spPr/>
        <p:txBody>
          <a:bodyPr/>
          <a:lstStyle/>
          <a:p>
            <a:r>
              <a:rPr lang="en-US"/>
              <a:t>RESULTS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254A-4BA1-CE0B-A64F-07E36B1190BF}"/>
              </a:ext>
            </a:extLst>
          </p:cNvPr>
          <p:cNvSpPr>
            <a:spLocks noGrp="1"/>
          </p:cNvSpPr>
          <p:nvPr>
            <p:ph type="title"/>
          </p:nvPr>
        </p:nvSpPr>
        <p:spPr/>
        <p:txBody>
          <a:bodyPr/>
          <a:lstStyle/>
          <a:p>
            <a:r>
              <a:rPr lang="en-US"/>
              <a:t>SCREENSHOTS</a:t>
            </a:r>
          </a:p>
        </p:txBody>
      </p:sp>
      <p:pic>
        <p:nvPicPr>
          <p:cNvPr id="4" name="Picture 3">
            <a:extLst>
              <a:ext uri="{FF2B5EF4-FFF2-40B4-BE49-F238E27FC236}">
                <a16:creationId xmlns:a16="http://schemas.microsoft.com/office/drawing/2014/main" id="{A116417A-162B-814B-0093-33D56B70A7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81365" y="1143634"/>
            <a:ext cx="2243582" cy="5418667"/>
          </a:xfrm>
          <a:prstGeom prst="rect">
            <a:avLst/>
          </a:prstGeom>
        </p:spPr>
      </p:pic>
    </p:spTree>
    <p:extLst>
      <p:ext uri="{BB962C8B-B14F-4D97-AF65-F5344CB8AC3E}">
        <p14:creationId xmlns:p14="http://schemas.microsoft.com/office/powerpoint/2010/main" val="359129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11505818" y="425607"/>
            <a:ext cx="507206" cy="19526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17D52755-2D17-5AAA-B1EE-E490C1CA9604}"/>
              </a:ext>
            </a:extLst>
          </p:cNvPr>
          <p:cNvSpPr txBox="1"/>
          <p:nvPr/>
        </p:nvSpPr>
        <p:spPr>
          <a:xfrm>
            <a:off x="1217414" y="2019300"/>
            <a:ext cx="6101952" cy="1200329"/>
          </a:xfrm>
          <a:prstGeom prst="rect">
            <a:avLst/>
          </a:prstGeom>
          <a:noFill/>
        </p:spPr>
        <p:txBody>
          <a:bodyPr wrap="square">
            <a:spAutoFit/>
          </a:bodyPr>
          <a:lstStyle/>
          <a:p>
            <a:r>
              <a:rPr lang="en-US" dirty="0"/>
              <a:t>The portfolio successfully provides a professional online presence for Neha </a:t>
            </a:r>
            <a:r>
              <a:rPr lang="en-US" dirty="0" err="1"/>
              <a:t>Kumari</a:t>
            </a:r>
            <a:r>
              <a:rPr lang="en-US" dirty="0"/>
              <a:t>. It addresses the problem of limited exposure through resumes by offering a dynamic and visually appealing platform.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926B-23EF-33E3-A662-910951F85221}"/>
              </a:ext>
            </a:extLst>
          </p:cNvPr>
          <p:cNvSpPr>
            <a:spLocks noGrp="1"/>
          </p:cNvSpPr>
          <p:nvPr>
            <p:ph type="title"/>
          </p:nvPr>
        </p:nvSpPr>
        <p:spPr/>
        <p:txBody>
          <a:bodyPr/>
          <a:lstStyle/>
          <a:p>
            <a:r>
              <a:rPr lang="en-US" dirty="0"/>
              <a:t>GITHUB LINK:-</a:t>
            </a:r>
          </a:p>
        </p:txBody>
      </p:sp>
      <p:sp>
        <p:nvSpPr>
          <p:cNvPr id="4" name="TextBox 3">
            <a:extLst>
              <a:ext uri="{FF2B5EF4-FFF2-40B4-BE49-F238E27FC236}">
                <a16:creationId xmlns:a16="http://schemas.microsoft.com/office/drawing/2014/main" id="{2C7550EB-6229-D0A4-5EC2-3FAA04228947}"/>
              </a:ext>
            </a:extLst>
          </p:cNvPr>
          <p:cNvSpPr txBox="1"/>
          <p:nvPr/>
        </p:nvSpPr>
        <p:spPr>
          <a:xfrm rot="10800000" flipV="1">
            <a:off x="2722853" y="3619618"/>
            <a:ext cx="6430076" cy="369332"/>
          </a:xfrm>
          <a:prstGeom prst="rect">
            <a:avLst/>
          </a:prstGeom>
          <a:noFill/>
        </p:spPr>
        <p:txBody>
          <a:bodyPr wrap="square">
            <a:spAutoFit/>
          </a:bodyPr>
          <a:lstStyle/>
          <a:p>
            <a:r>
              <a:rPr lang="en-US" dirty="0"/>
              <a:t>https://neha28sharma8-create.github .</a:t>
            </a:r>
            <a:r>
              <a:rPr lang="en-US" dirty="0" err="1"/>
              <a:t>io</a:t>
            </a:r>
            <a:r>
              <a:rPr lang="en-US" dirty="0"/>
              <a:t>/TNSDC-FWD-DP/</a:t>
            </a:r>
          </a:p>
        </p:txBody>
      </p:sp>
    </p:spTree>
    <p:extLst>
      <p:ext uri="{BB962C8B-B14F-4D97-AF65-F5344CB8AC3E}">
        <p14:creationId xmlns:p14="http://schemas.microsoft.com/office/powerpoint/2010/main" val="408236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6230C6EC-711D-B3D9-4CBA-CBA9165D3E5E}"/>
              </a:ext>
            </a:extLst>
          </p:cNvPr>
          <p:cNvSpPr txBox="1"/>
          <p:nvPr/>
        </p:nvSpPr>
        <p:spPr>
          <a:xfrm>
            <a:off x="1217522" y="2337434"/>
            <a:ext cx="7663969" cy="369332"/>
          </a:xfrm>
          <a:prstGeom prst="rect">
            <a:avLst/>
          </a:prstGeom>
          <a:noFill/>
        </p:spPr>
        <p:txBody>
          <a:bodyPr wrap="square" rtlCol="0">
            <a:spAutoFit/>
          </a:bodyPr>
          <a:lstStyle/>
          <a:p>
            <a:pPr algn="l"/>
            <a:r>
              <a:rPr lang="en-GB" dirty="0"/>
              <a:t>DIGITAL PORTFOLIO </a:t>
            </a:r>
            <a:endParaRPr lang="en-US" dirty="0"/>
          </a:p>
        </p:txBody>
      </p:sp>
      <p:sp>
        <p:nvSpPr>
          <p:cNvPr id="23" name="TextBox 22">
            <a:extLst>
              <a:ext uri="{FF2B5EF4-FFF2-40B4-BE49-F238E27FC236}">
                <a16:creationId xmlns:a16="http://schemas.microsoft.com/office/drawing/2014/main" id="{27E1B714-8AA3-9D85-9117-FCF1D95C627C}"/>
              </a:ext>
            </a:extLst>
          </p:cNvPr>
          <p:cNvSpPr txBox="1"/>
          <p:nvPr/>
        </p:nvSpPr>
        <p:spPr>
          <a:xfrm>
            <a:off x="5187553" y="2520553"/>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98C509-7D91-1B09-3592-3A78E2247555}"/>
              </a:ext>
            </a:extLst>
          </p:cNvPr>
          <p:cNvSpPr txBox="1"/>
          <p:nvPr/>
        </p:nvSpPr>
        <p:spPr>
          <a:xfrm>
            <a:off x="1583531" y="2419292"/>
            <a:ext cx="7569398" cy="1754326"/>
          </a:xfrm>
          <a:prstGeom prst="rect">
            <a:avLst/>
          </a:prstGeom>
          <a:noFill/>
        </p:spPr>
        <p:txBody>
          <a:bodyPr wrap="square">
            <a:spAutoFit/>
          </a:bodyPr>
          <a:lstStyle/>
          <a:p>
            <a:r>
              <a:rPr lang="en-US" dirty="0"/>
              <a:t>In today's digital world, having an online presence is crucial for professionals to showcase their skills and achievements. Many graduates and developers rely only on resumes, which limits their ability to highlight projects, skills, and creativity interactively. Therefore, a personal portfolio website is needed to present skills, projects, and contact information in a visually appealing and professional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76789EB-214B-9B3A-872C-98DCAB3B1859}"/>
              </a:ext>
            </a:extLst>
          </p:cNvPr>
          <p:cNvSpPr txBox="1"/>
          <p:nvPr/>
        </p:nvSpPr>
        <p:spPr>
          <a:xfrm>
            <a:off x="1372195" y="2288322"/>
            <a:ext cx="6101952" cy="2031325"/>
          </a:xfrm>
          <a:prstGeom prst="rect">
            <a:avLst/>
          </a:prstGeom>
          <a:noFill/>
        </p:spPr>
        <p:txBody>
          <a:bodyPr wrap="square">
            <a:spAutoFit/>
          </a:bodyPr>
          <a:lstStyle/>
          <a:p>
            <a:r>
              <a:rPr lang="en-US" dirty="0"/>
              <a:t>This project is a personal portfolio website designed and developed for Neha </a:t>
            </a:r>
            <a:r>
              <a:rPr lang="en-US" dirty="0" err="1"/>
              <a:t>Kumari</a:t>
            </a:r>
            <a:r>
              <a:rPr lang="en-US" dirty="0"/>
              <a:t> (BCA Graduate | Frontend Developer).It highlights academic background, technical skills, completed projects, and provides a way for potential employers, collaborators, or clients to </a:t>
            </a:r>
            <a:r>
              <a:rPr lang="en-US" dirty="0" err="1"/>
              <a:t>connect.The</a:t>
            </a:r>
            <a:r>
              <a:rPr lang="en-US" dirty="0"/>
              <a:t> portfolio is responsive, modern, and styled with a blue theme for a professional look.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842C84B-4F0C-7A35-872E-BD4814B5C812}"/>
              </a:ext>
            </a:extLst>
          </p:cNvPr>
          <p:cNvSpPr txBox="1"/>
          <p:nvPr/>
        </p:nvSpPr>
        <p:spPr>
          <a:xfrm>
            <a:off x="1979414" y="2313748"/>
            <a:ext cx="5450086" cy="1754326"/>
          </a:xfrm>
          <a:prstGeom prst="rect">
            <a:avLst/>
          </a:prstGeom>
          <a:noFill/>
        </p:spPr>
        <p:txBody>
          <a:bodyPr wrap="square">
            <a:spAutoFit/>
          </a:bodyPr>
          <a:lstStyle/>
          <a:p>
            <a:r>
              <a:rPr lang="en-US" b="1" dirty="0"/>
              <a:t>The website is useful </a:t>
            </a:r>
            <a:r>
              <a:rPr lang="en-US" b="1" dirty="0" err="1"/>
              <a:t>for:Recruiters</a:t>
            </a:r>
            <a:r>
              <a:rPr lang="en-US" b="1" dirty="0"/>
              <a:t> &amp; Hiring Managers to assess skills and </a:t>
            </a:r>
            <a:r>
              <a:rPr lang="en-US" b="1" dirty="0" err="1"/>
              <a:t>projects.Clients</a:t>
            </a:r>
            <a:r>
              <a:rPr lang="en-US" b="1" dirty="0"/>
              <a:t> looking for freelance frontend development </a:t>
            </a:r>
            <a:r>
              <a:rPr lang="en-US" b="1" dirty="0" err="1"/>
              <a:t>work.Peers</a:t>
            </a:r>
            <a:r>
              <a:rPr lang="en-US" b="1" dirty="0"/>
              <a:t> &amp; Developers to collaborate on </a:t>
            </a:r>
            <a:r>
              <a:rPr lang="en-US" b="1" dirty="0" err="1"/>
              <a:t>projects.General</a:t>
            </a:r>
            <a:r>
              <a:rPr lang="en-US" b="1" dirty="0"/>
              <a:t> Audience to know more about the developer's skills and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720FC9-95F3-8B19-5F36-9B2EF0D34306}"/>
              </a:ext>
            </a:extLst>
          </p:cNvPr>
          <p:cNvSpPr txBox="1"/>
          <p:nvPr/>
        </p:nvSpPr>
        <p:spPr>
          <a:xfrm>
            <a:off x="3098602" y="2196009"/>
            <a:ext cx="5247679" cy="1754326"/>
          </a:xfrm>
          <a:prstGeom prst="rect">
            <a:avLst/>
          </a:prstGeom>
          <a:noFill/>
        </p:spPr>
        <p:txBody>
          <a:bodyPr wrap="square">
            <a:spAutoFit/>
          </a:bodyPr>
          <a:lstStyle/>
          <a:p>
            <a:r>
              <a:rPr lang="en-US" dirty="0"/>
              <a:t>Frontend Languages: HTML5, CSS3, </a:t>
            </a:r>
            <a:r>
              <a:rPr lang="en-US" dirty="0" err="1"/>
              <a:t>JavaScriptFrameworks</a:t>
            </a:r>
            <a:r>
              <a:rPr lang="en-US" dirty="0"/>
              <a:t>/Libraries: </a:t>
            </a:r>
            <a:r>
              <a:rPr lang="en-US" dirty="0" err="1"/>
              <a:t>React.js</a:t>
            </a:r>
            <a:r>
              <a:rPr lang="en-US" dirty="0"/>
              <a:t> (optional for future upgrade)Version Control: </a:t>
            </a:r>
            <a:r>
              <a:rPr lang="en-US" dirty="0" err="1"/>
              <a:t>Git</a:t>
            </a:r>
            <a:r>
              <a:rPr lang="en-US" dirty="0"/>
              <a:t> &amp; </a:t>
            </a:r>
            <a:r>
              <a:rPr lang="en-US" dirty="0" err="1"/>
              <a:t>GitHubDesign</a:t>
            </a:r>
            <a:r>
              <a:rPr lang="en-US" dirty="0"/>
              <a:t> Tools: </a:t>
            </a:r>
            <a:r>
              <a:rPr lang="en-US" dirty="0" err="1"/>
              <a:t>Figma</a:t>
            </a:r>
            <a:r>
              <a:rPr lang="en-US" dirty="0"/>
              <a:t>/</a:t>
            </a:r>
            <a:r>
              <a:rPr lang="en-US" dirty="0" err="1"/>
              <a:t>Canva</a:t>
            </a:r>
            <a:r>
              <a:rPr lang="en-US" dirty="0"/>
              <a:t> (for layout &amp; design references)Deployment: GitHub Pages / </a:t>
            </a:r>
            <a:r>
              <a:rPr lang="en-US" dirty="0" err="1"/>
              <a:t>Netlify</a:t>
            </a:r>
            <a:r>
              <a:rPr lang="en-US" dirty="0"/>
              <a:t>/</a:t>
            </a:r>
            <a:r>
              <a:rPr lang="en-US" dirty="0" err="1"/>
              <a:t>CodePen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1E1F0F2-70C7-1006-D5D7-DE29DE1091E7}"/>
              </a:ext>
            </a:extLst>
          </p:cNvPr>
          <p:cNvSpPr txBox="1"/>
          <p:nvPr/>
        </p:nvSpPr>
        <p:spPr>
          <a:xfrm>
            <a:off x="1743075" y="1760071"/>
            <a:ext cx="4817269" cy="2308324"/>
          </a:xfrm>
          <a:prstGeom prst="rect">
            <a:avLst/>
          </a:prstGeom>
          <a:noFill/>
        </p:spPr>
        <p:txBody>
          <a:bodyPr wrap="square">
            <a:spAutoFit/>
          </a:bodyPr>
          <a:lstStyle/>
          <a:p>
            <a:r>
              <a:rPr lang="en-US" dirty="0"/>
              <a:t>Header: Logo + Navigation Menu (About, Skills, Projects, Contact)Hero Section: Name, Title, Short Intro, CTA </a:t>
            </a:r>
            <a:r>
              <a:rPr lang="en-US" dirty="0" err="1"/>
              <a:t>ButtonAbout</a:t>
            </a:r>
            <a:r>
              <a:rPr lang="en-US" dirty="0"/>
              <a:t> Section: Brief bio with education and </a:t>
            </a:r>
            <a:r>
              <a:rPr lang="en-US" dirty="0" err="1"/>
              <a:t>goals.Skills</a:t>
            </a:r>
            <a:r>
              <a:rPr lang="en-US" dirty="0"/>
              <a:t> Section: List of technical </a:t>
            </a:r>
            <a:r>
              <a:rPr lang="en-US" dirty="0" err="1"/>
              <a:t>skillsProjects</a:t>
            </a:r>
            <a:r>
              <a:rPr lang="en-US" dirty="0"/>
              <a:t> Section: Cards for each project with title and </a:t>
            </a:r>
            <a:r>
              <a:rPr lang="en-US" dirty="0" err="1"/>
              <a:t>descriptionContact</a:t>
            </a:r>
            <a:r>
              <a:rPr lang="en-US" dirty="0"/>
              <a:t> Section: Email, GitHub link, and contact </a:t>
            </a:r>
            <a:r>
              <a:rPr lang="en-US" dirty="0" err="1"/>
              <a:t>formFooter</a:t>
            </a:r>
            <a:r>
              <a:rPr lang="en-US" dirty="0"/>
              <a:t>: Copyright and quick links8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9C5B975-46E5-32C4-1867-7DA2077F7A69}"/>
              </a:ext>
            </a:extLst>
          </p:cNvPr>
          <p:cNvSpPr txBox="1"/>
          <p:nvPr/>
        </p:nvSpPr>
        <p:spPr>
          <a:xfrm>
            <a:off x="1372196" y="1684913"/>
            <a:ext cx="5509617" cy="2308324"/>
          </a:xfrm>
          <a:prstGeom prst="rect">
            <a:avLst/>
          </a:prstGeom>
          <a:noFill/>
        </p:spPr>
        <p:txBody>
          <a:bodyPr wrap="square">
            <a:spAutoFit/>
          </a:bodyPr>
          <a:lstStyle/>
          <a:p>
            <a:r>
              <a:rPr lang="en-US" dirty="0"/>
              <a:t>Responsive Design Works on all screen sizes (mobile, tablet, desktop).Smooth Navigation → JavaScript smooth scrolling for section </a:t>
            </a:r>
            <a:r>
              <a:rPr lang="en-US" dirty="0" err="1"/>
              <a:t>jumps..Contact</a:t>
            </a:r>
            <a:r>
              <a:rPr lang="en-US" dirty="0"/>
              <a:t> Form → Allows visitors to send a </a:t>
            </a:r>
            <a:r>
              <a:rPr lang="en-US" dirty="0" err="1"/>
              <a:t>message.Project</a:t>
            </a:r>
            <a:r>
              <a:rPr lang="en-US" dirty="0"/>
              <a:t> Showcase → Displays multiple projects with </a:t>
            </a:r>
            <a:r>
              <a:rPr lang="en-US" dirty="0" err="1"/>
              <a:t>details.Interactive</a:t>
            </a:r>
            <a:r>
              <a:rPr lang="en-US" dirty="0"/>
              <a:t> UI → Hover effects and modern blue </a:t>
            </a:r>
            <a:r>
              <a:rPr lang="en-US" dirty="0" err="1"/>
              <a:t>theme.GitHub</a:t>
            </a:r>
            <a:r>
              <a:rPr lang="en-US" dirty="0"/>
              <a:t> &amp; Email Integration → Direct access to repositories and communication.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545</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vt:lpstr>
      <vt:lpstr>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24</cp:revision>
  <dcterms:created xsi:type="dcterms:W3CDTF">2024-03-29T15:07:22Z</dcterms:created>
  <dcterms:modified xsi:type="dcterms:W3CDTF">2025-09-02T09:11:50Z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