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4" r:id="rId9"/>
    <p:sldId id="269" r:id="rId10"/>
    <p:sldId id="263" r:id="rId11"/>
    <p:sldId id="265" r:id="rId12"/>
    <p:sldId id="270"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7" d="100"/>
          <a:sy n="97" d="100"/>
        </p:scale>
        <p:origin x="264"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lIns="91440" tIns="45720" rIns="91440" bIns="45720" rtlCol="0" anchor="t">
            <a:spAutoFit/>
          </a:bodyPr>
          <a:lstStyle/>
          <a:p>
            <a:r>
              <a:rPr lang="en-US" sz="2400" dirty="0"/>
              <a:t>STUDENT NAME: NEHAKUMARI</a:t>
            </a:r>
            <a:r>
              <a:rPr lang="en-GB" sz="2400" dirty="0"/>
              <a:t>.p</a:t>
            </a:r>
            <a:endParaRPr lang="en-US" sz="2400" dirty="0"/>
          </a:p>
          <a:p>
            <a:r>
              <a:rPr lang="en-US" sz="2400" dirty="0"/>
              <a:t>NMID: asunm161212401015</a:t>
            </a:r>
            <a:endParaRPr lang="en-US" sz="2400" dirty="0">
              <a:cs typeface="Calibri"/>
            </a:endParaRPr>
          </a:p>
          <a:p>
            <a:r>
              <a:rPr lang="en-US" sz="2400" dirty="0"/>
              <a:t>DEPARTMENT: Computer Applications</a:t>
            </a:r>
          </a:p>
          <a:p>
            <a:r>
              <a:rPr lang="en-US" sz="2400" dirty="0"/>
              <a:t>COLLEGE: Prince Shri </a:t>
            </a:r>
            <a:r>
              <a:rPr lang="en-US" sz="2400" dirty="0" err="1"/>
              <a:t>Venkateshwara</a:t>
            </a:r>
            <a:r>
              <a:rPr lang="en-US" sz="2400" dirty="0"/>
              <a:t> Arts &amp;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E61799AA-41DD-CCF0-F475-3CF01370449F}"/>
              </a:ext>
            </a:extLst>
          </p:cNvPr>
          <p:cNvSpPr txBox="1"/>
          <p:nvPr/>
        </p:nvSpPr>
        <p:spPr>
          <a:xfrm>
            <a:off x="2181225" y="1471219"/>
            <a:ext cx="6415088" cy="2308324"/>
          </a:xfrm>
          <a:prstGeom prst="rect">
            <a:avLst/>
          </a:prstGeom>
          <a:noFill/>
        </p:spPr>
        <p:txBody>
          <a:bodyPr wrap="square" rtlCol="0">
            <a:spAutoFit/>
          </a:bodyPr>
          <a:lstStyle/>
          <a:p>
            <a:pPr algn="l"/>
            <a:r>
              <a:rPr lang="en-GB" dirty="0"/>
              <a:t>A fully functional portfolio website hosted online.
Enhanced personal branding and professional visibility.
Easy access for recruiters and clients to connect.
Scope for future improvements such as adding a blog, live project demos, or backend integration</a:t>
            </a:r>
            <a:endParaRPr lang="en-US" dirty="0"/>
          </a:p>
        </p:txBody>
      </p:sp>
      <p:pic>
        <p:nvPicPr>
          <p:cNvPr id="12" name="Picture 11">
            <a:extLst>
              <a:ext uri="{FF2B5EF4-FFF2-40B4-BE49-F238E27FC236}">
                <a16:creationId xmlns:a16="http://schemas.microsoft.com/office/drawing/2014/main" id="{5E6C81CA-F976-33B4-1F4E-CC5BFB9FB9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4357" y="3925128"/>
            <a:ext cx="5301248" cy="263735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E4BEC15E-2B4A-EF42-1A7A-07B61490CC5C}"/>
              </a:ext>
            </a:extLst>
          </p:cNvPr>
          <p:cNvSpPr txBox="1"/>
          <p:nvPr/>
        </p:nvSpPr>
        <p:spPr>
          <a:xfrm>
            <a:off x="1278732" y="2333624"/>
            <a:ext cx="6698456" cy="3046988"/>
          </a:xfrm>
          <a:prstGeom prst="rect">
            <a:avLst/>
          </a:prstGeom>
          <a:noFill/>
        </p:spPr>
        <p:txBody>
          <a:bodyPr wrap="square" rtlCol="0">
            <a:spAutoFit/>
          </a:bodyPr>
          <a:lstStyle/>
          <a:p>
            <a:pPr algn="l"/>
            <a:r>
              <a:rPr lang="en-GB" sz="3200" dirty="0"/>
              <a:t>The portfolio successfully provides a professional online presence for Neha </a:t>
            </a:r>
            <a:r>
              <a:rPr lang="en-GB" sz="3200" dirty="0" err="1"/>
              <a:t>Kumari</a:t>
            </a:r>
            <a:r>
              <a:rPr lang="en-GB" sz="3200" dirty="0"/>
              <a:t>. It addresses the problem of limited exposure through resumes by offering a dynamic and visually appealing platform.</a:t>
            </a:r>
            <a:endParaRPr lang="en-US" sz="3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AB007-944D-AF53-CCA6-D2E246B95748}"/>
              </a:ext>
            </a:extLst>
          </p:cNvPr>
          <p:cNvSpPr>
            <a:spLocks noGrp="1"/>
          </p:cNvSpPr>
          <p:nvPr>
            <p:ph type="title"/>
          </p:nvPr>
        </p:nvSpPr>
        <p:spPr/>
        <p:txBody>
          <a:bodyPr/>
          <a:lstStyle/>
          <a:p>
            <a:r>
              <a:rPr lang="en-GB" dirty="0"/>
              <a:t>GITHUB LINK:-</a:t>
            </a:r>
            <a:endParaRPr lang="en-US" dirty="0"/>
          </a:p>
        </p:txBody>
      </p:sp>
      <p:sp>
        <p:nvSpPr>
          <p:cNvPr id="4" name="TextBox 3">
            <a:extLst>
              <a:ext uri="{FF2B5EF4-FFF2-40B4-BE49-F238E27FC236}">
                <a16:creationId xmlns:a16="http://schemas.microsoft.com/office/drawing/2014/main" id="{2D7AA418-B432-DC60-BD82-3A70D60A1796}"/>
              </a:ext>
            </a:extLst>
          </p:cNvPr>
          <p:cNvSpPr txBox="1"/>
          <p:nvPr/>
        </p:nvSpPr>
        <p:spPr>
          <a:xfrm>
            <a:off x="3045023" y="2834789"/>
            <a:ext cx="6101952" cy="400110"/>
          </a:xfrm>
          <a:prstGeom prst="rect">
            <a:avLst/>
          </a:prstGeom>
          <a:noFill/>
        </p:spPr>
        <p:txBody>
          <a:bodyPr wrap="square">
            <a:spAutoFit/>
          </a:bodyPr>
          <a:lstStyle/>
          <a:p>
            <a:r>
              <a:rPr lang="en-GB" sz="2000" dirty="0" err="1"/>
              <a:t>github.com</a:t>
            </a:r>
            <a:r>
              <a:rPr lang="en-GB" sz="2000" dirty="0"/>
              <a:t>/neha28sharma8-create/</a:t>
            </a:r>
            <a:r>
              <a:rPr lang="en-GB" sz="2000" dirty="0" err="1"/>
              <a:t>nehakumari</a:t>
            </a:r>
            <a:endParaRPr lang="en-US" sz="2000" dirty="0"/>
          </a:p>
        </p:txBody>
      </p:sp>
    </p:spTree>
    <p:extLst>
      <p:ext uri="{BB962C8B-B14F-4D97-AF65-F5344CB8AC3E}">
        <p14:creationId xmlns:p14="http://schemas.microsoft.com/office/powerpoint/2010/main" val="849929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D33CA075-B1D5-65B9-659F-3CCBA1A3C01A}"/>
              </a:ext>
            </a:extLst>
          </p:cNvPr>
          <p:cNvSpPr txBox="1"/>
          <p:nvPr/>
        </p:nvSpPr>
        <p:spPr>
          <a:xfrm>
            <a:off x="2619374" y="2314575"/>
            <a:ext cx="6314730" cy="830997"/>
          </a:xfrm>
          <a:prstGeom prst="rect">
            <a:avLst/>
          </a:prstGeom>
          <a:noFill/>
        </p:spPr>
        <p:txBody>
          <a:bodyPr wrap="square" rtlCol="0">
            <a:spAutoFit/>
          </a:bodyPr>
          <a:lstStyle/>
          <a:p>
            <a:pPr algn="l"/>
            <a:r>
              <a:rPr lang="en-GB" sz="4800" dirty="0"/>
              <a:t>DIGITAL PORTFOLIO </a:t>
            </a:r>
            <a:endParaRPr lang="en-US" sz="4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B235B952-9EB1-8902-17A9-88F559ACDD6D}"/>
              </a:ext>
            </a:extLst>
          </p:cNvPr>
          <p:cNvSpPr txBox="1"/>
          <p:nvPr/>
        </p:nvSpPr>
        <p:spPr>
          <a:xfrm>
            <a:off x="1985964" y="1779538"/>
            <a:ext cx="5024436" cy="2308324"/>
          </a:xfrm>
          <a:prstGeom prst="rect">
            <a:avLst/>
          </a:prstGeom>
          <a:noFill/>
        </p:spPr>
        <p:txBody>
          <a:bodyPr wrap="square" rtlCol="0">
            <a:spAutoFit/>
          </a:bodyPr>
          <a:lstStyle/>
          <a:p>
            <a:pPr algn="l"/>
            <a:r>
              <a:rPr lang="en-GB" dirty="0"/>
              <a:t>In today’s digital world, having an online presence is crucial for professionals to showcase their skills and achievements. Many graduates and developers rely only on resumes, which limits their ability to highlight projects, skills, and creativity interactively. Therefore, a personal portfolio website is needed to present skills, projects, and contact information in a visually appealing and professional manner.</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3BC03A3E-7474-3C00-F703-649FEA3810AC}"/>
              </a:ext>
            </a:extLst>
          </p:cNvPr>
          <p:cNvSpPr txBox="1"/>
          <p:nvPr/>
        </p:nvSpPr>
        <p:spPr>
          <a:xfrm>
            <a:off x="637869" y="2136338"/>
            <a:ext cx="5263514" cy="2585323"/>
          </a:xfrm>
          <a:prstGeom prst="rect">
            <a:avLst/>
          </a:prstGeom>
          <a:noFill/>
        </p:spPr>
        <p:txBody>
          <a:bodyPr wrap="square" rtlCol="0">
            <a:spAutoFit/>
          </a:bodyPr>
          <a:lstStyle/>
          <a:p>
            <a:pPr algn="l"/>
            <a:r>
              <a:rPr lang="en-GB" dirty="0"/>
              <a:t>This project is a personal portfolio website designed and developed for Neha </a:t>
            </a:r>
            <a:r>
              <a:rPr lang="en-GB" dirty="0" err="1"/>
              <a:t>Kumari</a:t>
            </a:r>
            <a:r>
              <a:rPr lang="en-GB" dirty="0"/>
              <a:t> (BCA Graduate | Frontend Developer).
It highlights academic background, technical skills, completed projects, and provides a way for potential employers, collaborators, or clients to connect.
The portfolio is responsive, modern, and styled with a blue theme for a professional look.</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3" name="Rectangle 3"/>
          <p:cNvSpPr>
            <a:spLocks noChangeArrowheads="1"/>
          </p:cNvSpPr>
          <p:nvPr/>
        </p:nvSpPr>
        <p:spPr bwMode="auto">
          <a:xfrm>
            <a:off x="838200" y="3273610"/>
            <a:ext cx="69945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06565BD5-60EC-9175-8D70-9AD951B58A4C}"/>
              </a:ext>
            </a:extLst>
          </p:cNvPr>
          <p:cNvSpPr txBox="1"/>
          <p:nvPr/>
        </p:nvSpPr>
        <p:spPr>
          <a:xfrm>
            <a:off x="989329" y="1833563"/>
            <a:ext cx="6025124" cy="2862322"/>
          </a:xfrm>
          <a:prstGeom prst="rect">
            <a:avLst/>
          </a:prstGeom>
          <a:noFill/>
        </p:spPr>
        <p:txBody>
          <a:bodyPr wrap="square" rtlCol="0">
            <a:spAutoFit/>
          </a:bodyPr>
          <a:lstStyle/>
          <a:p>
            <a:pPr algn="l"/>
            <a:r>
              <a:rPr lang="en-GB" dirty="0"/>
              <a:t>The website is useful for:
Recruiters &amp; Hiring Managers → to assess skills and projects.
Clients → looking for freelance frontend development work.
Peers &amp; Developers → to collaborate on projects.
General Audience → to know more about the developer’s skills and work.</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484745" y="507206"/>
            <a:ext cx="1905000" cy="2376487"/>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flipH="1" flipV="1">
            <a:off x="3550919" y="2655332"/>
            <a:ext cx="4983481" cy="2450068"/>
          </a:xfrm>
          <a:prstGeom prst="rect">
            <a:avLst/>
          </a:prstGeom>
          <a:noFill/>
        </p:spPr>
        <p:txBody>
          <a:bodyPr wrap="square" rtlCol="0">
            <a:spAutoFit/>
          </a:bodyPr>
          <a:lstStyle/>
          <a:p>
            <a:endParaRPr lang="en-IN"/>
          </a:p>
        </p:txBody>
      </p:sp>
      <p:sp>
        <p:nvSpPr>
          <p:cNvPr id="10" name="TextBox 9">
            <a:extLst>
              <a:ext uri="{FF2B5EF4-FFF2-40B4-BE49-F238E27FC236}">
                <a16:creationId xmlns:a16="http://schemas.microsoft.com/office/drawing/2014/main" id="{B6220BBC-AA12-06C5-1995-C4D90A631C9E}"/>
              </a:ext>
            </a:extLst>
          </p:cNvPr>
          <p:cNvSpPr txBox="1"/>
          <p:nvPr/>
        </p:nvSpPr>
        <p:spPr>
          <a:xfrm>
            <a:off x="119063" y="2520553"/>
            <a:ext cx="6897290" cy="2585323"/>
          </a:xfrm>
          <a:prstGeom prst="rect">
            <a:avLst/>
          </a:prstGeom>
          <a:noFill/>
        </p:spPr>
        <p:txBody>
          <a:bodyPr wrap="square" rtlCol="0">
            <a:spAutoFit/>
          </a:bodyPr>
          <a:lstStyle/>
          <a:p>
            <a:pPr algn="l"/>
            <a:r>
              <a:rPr lang="en-GB" dirty="0"/>
              <a:t>Frontend Languages: HTML5, CSS3, JavaScript
Frameworks/Libraries: </a:t>
            </a:r>
            <a:r>
              <a:rPr lang="en-GB" dirty="0" err="1"/>
              <a:t>React.js</a:t>
            </a:r>
            <a:r>
              <a:rPr lang="en-GB" dirty="0"/>
              <a:t> (optional for future upgrade)
Version Control: Git &amp; GitHub
Design Tools: </a:t>
            </a:r>
            <a:r>
              <a:rPr lang="en-GB" dirty="0" err="1"/>
              <a:t>Figma</a:t>
            </a:r>
            <a:r>
              <a:rPr lang="en-GB" dirty="0"/>
              <a:t> / </a:t>
            </a:r>
            <a:r>
              <a:rPr lang="en-GB" dirty="0" err="1"/>
              <a:t>Canva</a:t>
            </a:r>
            <a:r>
              <a:rPr lang="en-GB" dirty="0"/>
              <a:t> (for layout &amp; design references)
Deployment: GitHub Pages / </a:t>
            </a:r>
            <a:r>
              <a:rPr lang="en-GB" dirty="0" err="1"/>
              <a:t>Netlify</a:t>
            </a:r>
            <a:r>
              <a:rPr lang="en-GB" dirty="0"/>
              <a:t> / </a:t>
            </a:r>
            <a:r>
              <a:rPr lang="en-GB" dirty="0" err="1"/>
              <a:t>CodePen</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CB36B1E8-7B65-87B6-763A-7EA68E27ED48}"/>
              </a:ext>
            </a:extLst>
          </p:cNvPr>
          <p:cNvSpPr txBox="1"/>
          <p:nvPr/>
        </p:nvSpPr>
        <p:spPr>
          <a:xfrm>
            <a:off x="458390" y="1178719"/>
            <a:ext cx="10057210" cy="3693319"/>
          </a:xfrm>
          <a:prstGeom prst="rect">
            <a:avLst/>
          </a:prstGeom>
          <a:noFill/>
        </p:spPr>
        <p:txBody>
          <a:bodyPr wrap="square" rtlCol="0">
            <a:spAutoFit/>
          </a:bodyPr>
          <a:lstStyle/>
          <a:p>
            <a:pPr algn="l"/>
            <a:r>
              <a:rPr lang="en-GB" dirty="0"/>
              <a:t>Header: Logo + Navigation Menu (About, Skills, Projects, Contact)
Hero Section: Name, Title, Short Intro, CTA Button
About Section: Brief bio with education and goals
Skills Section: List of technical skills
Projects Section: Cards for each project with title and description
Contact Section: Email, GitHub link, and contact form
Footer: Copyright and quick links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3" name="TextBox 2">
            <a:extLst>
              <a:ext uri="{FF2B5EF4-FFF2-40B4-BE49-F238E27FC236}">
                <a16:creationId xmlns:a16="http://schemas.microsoft.com/office/drawing/2014/main" id="{ADBB01CF-F6D4-18D5-8467-C06F1F10C10B}"/>
              </a:ext>
            </a:extLst>
          </p:cNvPr>
          <p:cNvSpPr txBox="1"/>
          <p:nvPr/>
        </p:nvSpPr>
        <p:spPr>
          <a:xfrm>
            <a:off x="238124" y="1345407"/>
            <a:ext cx="7870031" cy="3139321"/>
          </a:xfrm>
          <a:prstGeom prst="rect">
            <a:avLst/>
          </a:prstGeom>
          <a:noFill/>
        </p:spPr>
        <p:txBody>
          <a:bodyPr wrap="square" rtlCol="0">
            <a:spAutoFit/>
          </a:bodyPr>
          <a:lstStyle/>
          <a:p>
            <a:pPr algn="l"/>
            <a:r>
              <a:rPr lang="en-GB" dirty="0"/>
              <a:t>Responsive Design → Works on all screen sizes (mobile, tablet, desktop).
Smooth Navigation → JavaScript smooth scrolling for section jumps.
Contact Form → Allows visitors to send a message.
Project Showcase → Displays multiple projects with details.
Interactive UI → Hover effects and modern blue theme.
GitHub &amp; Email Integration → Direct access to repositories and communication.</a:t>
            </a:r>
            <a:endParaRPr lang="en-US" dirty="0"/>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376</TotalTime>
  <Words>836</Words>
  <Application>Microsoft Office PowerPoint</Application>
  <PresentationFormat>Widescreen</PresentationFormat>
  <Paragraphs>76</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lpstr>GITHUB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Neha Kumari P</cp:lastModifiedBy>
  <cp:revision>29</cp:revision>
  <dcterms:created xsi:type="dcterms:W3CDTF">2024-03-29T15:07:22Z</dcterms:created>
  <dcterms:modified xsi:type="dcterms:W3CDTF">2025-09-02T04:10:08Z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