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9" r:id="rId4"/>
    <p:sldId id="258" r:id="rId5"/>
    <p:sldId id="267" r:id="rId6"/>
    <p:sldId id="261" r:id="rId7"/>
    <p:sldId id="263" r:id="rId8"/>
    <p:sldId id="264" r:id="rId9"/>
    <p:sldId id="266" r:id="rId10"/>
    <p:sldId id="268" r:id="rId11"/>
    <p:sldId id="269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3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9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4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700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02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9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9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2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0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6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7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5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4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5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DD50F1-5271-4ED2-86D0-D8BB3C0E87AC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5DE192A-3D10-403D-B47D-09198A2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6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5FFC-586F-42D8-AAE5-C76EC58C9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Insight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E303B-D46E-418B-A7B8-0150AD922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Neha Sharma</a:t>
            </a:r>
          </a:p>
        </p:txBody>
      </p:sp>
    </p:spTree>
    <p:extLst>
      <p:ext uri="{BB962C8B-B14F-4D97-AF65-F5344CB8AC3E}">
        <p14:creationId xmlns:p14="http://schemas.microsoft.com/office/powerpoint/2010/main" val="341408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3EDF-CB1B-416B-8FAF-90A90411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E435C-C7CC-42AA-B3FD-627F90B04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4" y="2228849"/>
            <a:ext cx="11401425" cy="4314825"/>
          </a:xfrm>
        </p:spPr>
      </p:pic>
    </p:spTree>
    <p:extLst>
      <p:ext uri="{BB962C8B-B14F-4D97-AF65-F5344CB8AC3E}">
        <p14:creationId xmlns:p14="http://schemas.microsoft.com/office/powerpoint/2010/main" val="106308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27CF-4945-45D2-8ACB-CDCC75D9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1BBB0-94EA-4F2E-B409-50EE8FFD8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" y="2333625"/>
            <a:ext cx="11249025" cy="4400549"/>
          </a:xfrm>
        </p:spPr>
      </p:pic>
    </p:spTree>
    <p:extLst>
      <p:ext uri="{BB962C8B-B14F-4D97-AF65-F5344CB8AC3E}">
        <p14:creationId xmlns:p14="http://schemas.microsoft.com/office/powerpoint/2010/main" val="419659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F18F-B267-4FED-826F-B20CA24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2413-532D-4003-84A9-E61FB6E1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In 4 years Delhi NCR is our largest market in terms of revenue with ₹ 520M and total contribution of 52.8% with total revenue but if you look at the profit margin Delhi NCR is generating only 2.3% profit margin.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If we check the profit margin then here In 2020 Bhubaneshwar comes into the picture which is generating the highest profit margin of 10.48%. Similarly, if we can check the Profit Contribution % by Market then here Mumbai is the largest player with 23.89% of total contribution in total profit.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In 4 years Bengaluru generating the lowest profit margin of -20.8%.if we can check the Profit Contribution % by Market then here also Bengaluru is the Lower with -0.3% of total contribution in total profit.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In our top 5 customers, the ElectricalSara Stores is our biggest customer who has generated total ₹ 413 M revenue generated in 4 years.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In our top 5 products , the Prod318 is our highest product has generated total ₹ 69M revenue generated in 4 years.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In product type Distribution has generated the revenue of ₹494M and ownbrand revenue is ₹494M generated in entire 4 years.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Revenue Trend is showing that in June 2020 revenue has been decreased drastically compared to the revenue last year and the profit margin was the least in April 2020.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73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2869-2423-4FD7-942B-6A75222C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D064-D4BA-4131-B8B6-9500E82C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2400300"/>
            <a:ext cx="11544299" cy="3724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IN" sz="5400" b="1" i="1" dirty="0">
                <a:latin typeface="Algerian" panose="04020705040A02060702" pitchFamily="82" charset="0"/>
              </a:rPr>
            </a:br>
            <a:r>
              <a:rPr lang="en-IN" sz="5400" b="1" i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976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F5E8-D37F-43C6-B3D2-FBBCBE4E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7FFE-0568-483A-92C0-1599F5A7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25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create an automated dashboard for a computer hardware business facing challenges in scaling within a dynamically changing market and lacking actionable insights.</a:t>
            </a:r>
            <a:endParaRPr lang="en-IN" sz="180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25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Perform data analysis  to track revenue growth, year-over-year (YOY) trends, and region-wise sales performance.</a:t>
            </a:r>
          </a:p>
          <a:p>
            <a:pPr marL="342900" lvl="0" indent="-342900">
              <a:lnSpc>
                <a:spcPct val="115000"/>
              </a:lnSpc>
              <a:spcAft>
                <a:spcPts val="25"/>
              </a:spcAft>
              <a:buFont typeface="Arial" panose="020B0604020202020204" pitchFamily="34" charset="0"/>
              <a:buChar char="●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/>
              <a:t>Tools Used:-</a:t>
            </a:r>
          </a:p>
          <a:p>
            <a:r>
              <a:rPr lang="en-US" sz="1800" dirty="0"/>
              <a:t>1. Microsoft Power BI</a:t>
            </a:r>
          </a:p>
          <a:p>
            <a:r>
              <a:rPr lang="en-US" sz="1800" dirty="0"/>
              <a:t>2. MySQL Workbench</a:t>
            </a:r>
          </a:p>
          <a:p>
            <a:pPr marL="342900" lvl="0" indent="-342900">
              <a:lnSpc>
                <a:spcPct val="115000"/>
              </a:lnSpc>
              <a:spcAft>
                <a:spcPts val="25"/>
              </a:spcAft>
              <a:buFont typeface="Arial" panose="020B0604020202020204" pitchFamily="34" charset="0"/>
              <a:buChar char="●"/>
            </a:pPr>
            <a:endParaRPr lang="en-IN" sz="180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92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8A39-A0D3-4CF4-9572-4A3613DF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A35C-E98D-42A4-979D-8E70D816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779B9-E916-4670-9A84-EA7247C9F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8335"/>
            <a:ext cx="10058400" cy="409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9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7C4E-F2ED-4AEC-A15E-372A2AFF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E44B-2C57-4A84-A596-DC3CC275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746" cy="40735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1.Revenue by market</a:t>
            </a:r>
          </a:p>
          <a:p>
            <a:r>
              <a:rPr lang="en-US" dirty="0"/>
              <a:t>2.Sales quantity by market</a:t>
            </a:r>
          </a:p>
          <a:p>
            <a:r>
              <a:rPr lang="en-US" dirty="0"/>
              <a:t>3.Revenue trend</a:t>
            </a:r>
          </a:p>
          <a:p>
            <a:r>
              <a:rPr lang="en-US" dirty="0"/>
              <a:t>4.Top 5 customers by revenue</a:t>
            </a:r>
          </a:p>
          <a:p>
            <a:r>
              <a:rPr lang="en-US" dirty="0"/>
              <a:t>5.Top 5 products by revenue</a:t>
            </a:r>
          </a:p>
          <a:p>
            <a:r>
              <a:rPr lang="en-US" dirty="0"/>
              <a:t>6.Total profit margin by market </a:t>
            </a:r>
          </a:p>
          <a:p>
            <a:r>
              <a:rPr lang="en-US" dirty="0"/>
              <a:t>7.Total profit margin by product</a:t>
            </a:r>
          </a:p>
          <a:p>
            <a:r>
              <a:rPr lang="en-US" dirty="0"/>
              <a:t>8.Profit margin contribution % by market</a:t>
            </a:r>
          </a:p>
          <a:p>
            <a:r>
              <a:rPr lang="en-US" dirty="0"/>
              <a:t>9.Profit margin % by different zones</a:t>
            </a:r>
          </a:p>
          <a:p>
            <a:r>
              <a:rPr lang="en-US" dirty="0"/>
              <a:t>10. Profit margin contribution % by customer</a:t>
            </a:r>
          </a:p>
          <a:p>
            <a:r>
              <a:rPr lang="en-US" dirty="0"/>
              <a:t>11.Profit margin contribution % by zone</a:t>
            </a:r>
          </a:p>
          <a:p>
            <a:r>
              <a:rPr lang="en-US" dirty="0"/>
              <a:t>12.Revenue comparison with last year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06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A680-1E24-49C3-8F69-370E4C51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F3DF-70C3-4DE0-B236-C038802F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dirty="0">
                <a:solidFill>
                  <a:schemeClr val="tx1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ompany has generated total revenue in 4 years ₹ 985M, total profit margin ₹24.7M, Profit margin% 2.5%, Sales Qty ₹2M.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-apple-system"/>
              </a:rPr>
              <a:t>In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2020 company has generated total revenue of ₹ 142M by selling a total of 350K and earned a profit of ₹ 2.1M.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99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3AD2-AA28-466F-B46D-56B7DA6A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8814-EB12-4E59-BF14-09EBA8D5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 5 Customers by Revenue: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Electricalsara</a:t>
            </a:r>
            <a:r>
              <a:rPr lang="en-IN" dirty="0"/>
              <a:t> Stores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Electricalslytical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Excel Stores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Premium Stores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Nixon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FF629-C6F4-4E4B-AE99-C14F17A3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4" y="2603500"/>
            <a:ext cx="6200776" cy="36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9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4046-F1CA-48F5-8FFF-9E0197A8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D891-90E1-4407-8018-026FB9B32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Profit Margin: </a:t>
            </a:r>
            <a:r>
              <a:rPr lang="en-IN" dirty="0"/>
              <a:t>Central 3.25%, North 2.23% , South 2.21%</a:t>
            </a:r>
          </a:p>
          <a:p>
            <a:r>
              <a:rPr lang="en-IN" b="1" dirty="0"/>
              <a:t>Profit margin Contribution : </a:t>
            </a:r>
            <a:r>
              <a:rPr lang="en-IN" dirty="0"/>
              <a:t>North zone 61.14%, Central zone 34.76% ,South zone 4%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222ED-8936-4D59-9625-508390DEA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3612941"/>
            <a:ext cx="4853940" cy="2954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9C17A-0150-4B68-88E0-021F180B9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35" y="3612941"/>
            <a:ext cx="4749165" cy="29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4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BCF8-3D06-4838-9DC8-8D983A98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Comparative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AA64B-D63D-4690-93B5-4D1D7F1B5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" y="2324100"/>
            <a:ext cx="10829925" cy="4381499"/>
          </a:xfrm>
        </p:spPr>
      </p:pic>
    </p:spTree>
    <p:extLst>
      <p:ext uri="{BB962C8B-B14F-4D97-AF65-F5344CB8AC3E}">
        <p14:creationId xmlns:p14="http://schemas.microsoft.com/office/powerpoint/2010/main" val="146739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4EE4-0A46-47A6-86DE-F4DB7678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KPI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7FBE58-15BF-42FC-A1B3-88EA80ED7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352675"/>
            <a:ext cx="11125199" cy="4181475"/>
          </a:xfrm>
        </p:spPr>
      </p:pic>
    </p:spTree>
    <p:extLst>
      <p:ext uri="{BB962C8B-B14F-4D97-AF65-F5344CB8AC3E}">
        <p14:creationId xmlns:p14="http://schemas.microsoft.com/office/powerpoint/2010/main" val="1468079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</TotalTime>
  <Words>505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-apple-system</vt:lpstr>
      <vt:lpstr>Arial</vt:lpstr>
      <vt:lpstr>Calibri</vt:lpstr>
      <vt:lpstr>Century Gothic</vt:lpstr>
      <vt:lpstr>Wingdings</vt:lpstr>
      <vt:lpstr>Wingdings 3</vt:lpstr>
      <vt:lpstr>Ion Boardroom</vt:lpstr>
      <vt:lpstr>Sales Insight Data Analysis</vt:lpstr>
      <vt:lpstr>Objective</vt:lpstr>
      <vt:lpstr>Dataset Overview</vt:lpstr>
      <vt:lpstr>Business Questions</vt:lpstr>
      <vt:lpstr>Key Insights</vt:lpstr>
      <vt:lpstr>Customer Analysis</vt:lpstr>
      <vt:lpstr>Regional Insights</vt:lpstr>
      <vt:lpstr>Comparative Analysis</vt:lpstr>
      <vt:lpstr>Dashboard KPI</vt:lpstr>
      <vt:lpstr>Profit Analysis</vt:lpstr>
      <vt:lpstr>Performance Insights</vt:lpstr>
      <vt:lpstr>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 Data Analysis</dc:title>
  <dc:creator>Neha Sharma</dc:creator>
  <cp:lastModifiedBy>Neha Sharma</cp:lastModifiedBy>
  <cp:revision>14</cp:revision>
  <dcterms:created xsi:type="dcterms:W3CDTF">2024-08-02T11:04:02Z</dcterms:created>
  <dcterms:modified xsi:type="dcterms:W3CDTF">2024-08-03T16:20:23Z</dcterms:modified>
</cp:coreProperties>
</file>