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9E23B11-1D70-426A-B7A1-2AB0F366DE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C007-EDA1-ABF2-8621-75B384C5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30189"/>
            <a:ext cx="6815669" cy="1656476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Email Spam Classifier</a:t>
            </a:r>
            <a:r>
              <a:rPr lang="fr-FR" b="1" dirty="0">
                <a:ln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  <a:cs typeface="Mangal" panose="02040503050203030202" pitchFamily="18" charset="0"/>
              </a:rPr>
              <a:t> </a:t>
            </a:r>
            <a:r>
              <a:rPr lang="fr-FR" b="1" dirty="0">
                <a:ln>
                  <a:noFill/>
                </a:ln>
                <a:solidFill>
                  <a:schemeClr val="tx1"/>
                </a:solidFill>
                <a:latin typeface="Arial Rounded MT Bold" panose="020F0704030504030204" pitchFamily="34" charset="0"/>
                <a:cs typeface="Mangal" panose="02040503050203030202" pitchFamily="18" charset="0"/>
              </a:rPr>
              <a:t>- Project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0E465-1760-629F-7DB1-CD8964F0D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gency FB" panose="020B0503020202020204" pitchFamily="34" charset="0"/>
              </a:rPr>
              <a:t>Author :</a:t>
            </a:r>
          </a:p>
          <a:p>
            <a:r>
              <a:rPr lang="en-IN" dirty="0">
                <a:latin typeface="Agency FB" panose="020B0503020202020204" pitchFamily="34" charset="0"/>
              </a:rPr>
              <a:t>Neha Kumari</a:t>
            </a:r>
          </a:p>
        </p:txBody>
      </p:sp>
    </p:spTree>
    <p:extLst>
      <p:ext uri="{BB962C8B-B14F-4D97-AF65-F5344CB8AC3E}">
        <p14:creationId xmlns:p14="http://schemas.microsoft.com/office/powerpoint/2010/main" val="422858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631C-2633-7EA2-77D8-394C420E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889750"/>
          </a:xfrm>
        </p:spPr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24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F0B1-F202-462A-E0A3-37AB1275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FA7C-420E-0ACC-70CA-A615F32A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have used the </a:t>
            </a:r>
            <a:r>
              <a:rPr lang="en-IN" u="sng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Naïve Bayes classifier</a:t>
            </a:r>
            <a:r>
              <a:rPr lang="en-IN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It is a supervised machine learning algorithm where words probabilities play the main rule here. If some words occur often in spam but not in ham, then this incoming e-mail is probably spam. Naïve bayes classifier technique has become a very popular method in mail filtering software. </a:t>
            </a:r>
          </a:p>
          <a:p>
            <a:r>
              <a:rPr lang="en-US" sz="3200" dirty="0"/>
              <a:t>from </a:t>
            </a:r>
            <a:r>
              <a:rPr lang="en-US" sz="3200" dirty="0" err="1"/>
              <a:t>sklearn.naive_bayes</a:t>
            </a:r>
            <a:r>
              <a:rPr lang="en-US" sz="3200" dirty="0"/>
              <a:t> import </a:t>
            </a:r>
            <a:r>
              <a:rPr lang="en-US" sz="3200" dirty="0" err="1"/>
              <a:t>MultinomialNB</a:t>
            </a: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86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4CA-B725-A5CD-D1BE-509E3DC0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D5192-DDF3-03B1-EA13-DE52C84AA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99" y="3225324"/>
            <a:ext cx="4168501" cy="6553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4AFF5-1754-84B6-A191-26962151E773}"/>
              </a:ext>
            </a:extLst>
          </p:cNvPr>
          <p:cNvSpPr txBox="1"/>
          <p:nvPr/>
        </p:nvSpPr>
        <p:spPr>
          <a:xfrm>
            <a:off x="6813177" y="3244334"/>
            <a:ext cx="4518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MultinomialNB</a:t>
            </a:r>
            <a:r>
              <a:rPr lang="en-US" sz="1800" dirty="0"/>
              <a:t> has given the around 95% accuracy score</a:t>
            </a:r>
            <a:r>
              <a:rPr lang="en-US" dirty="0"/>
              <a:t>, which is the good accuracy 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43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FEAD-26CF-342D-984F-DA10139C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Confusion_matrix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9642A-0031-E72C-33B4-0F61E0311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701" y="2557463"/>
            <a:ext cx="4214598" cy="3317875"/>
          </a:xfrm>
        </p:spPr>
      </p:pic>
    </p:spTree>
    <p:extLst>
      <p:ext uri="{BB962C8B-B14F-4D97-AF65-F5344CB8AC3E}">
        <p14:creationId xmlns:p14="http://schemas.microsoft.com/office/powerpoint/2010/main" val="119489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40F-087C-A835-C273-A8299C80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Classification_report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8C375-2786-DEDF-115A-3EF8BA53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908" y="3233335"/>
            <a:ext cx="6264183" cy="1966130"/>
          </a:xfrm>
        </p:spPr>
      </p:pic>
    </p:spTree>
    <p:extLst>
      <p:ext uri="{BB962C8B-B14F-4D97-AF65-F5344CB8AC3E}">
        <p14:creationId xmlns:p14="http://schemas.microsoft.com/office/powerpoint/2010/main" val="258664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21B-0B73-FF8E-9B17-41430732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k-Fold Cross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727E2-4444-906D-E39A-7ECEA579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567" y="2703699"/>
            <a:ext cx="8138865" cy="3025402"/>
          </a:xfrm>
        </p:spPr>
      </p:pic>
    </p:spTree>
    <p:extLst>
      <p:ext uri="{BB962C8B-B14F-4D97-AF65-F5344CB8AC3E}">
        <p14:creationId xmlns:p14="http://schemas.microsoft.com/office/powerpoint/2010/main" val="261639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1C4F-D686-7983-2AE7-9248E469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to actual values and predicted value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03E0C-C331-4261-B59F-2E6424154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908" y="2589389"/>
            <a:ext cx="6264183" cy="3254022"/>
          </a:xfrm>
        </p:spPr>
      </p:pic>
    </p:spTree>
    <p:extLst>
      <p:ext uri="{BB962C8B-B14F-4D97-AF65-F5344CB8AC3E}">
        <p14:creationId xmlns:p14="http://schemas.microsoft.com/office/powerpoint/2010/main" val="236761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715B-F07F-4614-D9B4-E93E3D4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Finally, we had predicted over the data and the predictions obtained were saved in a csv file.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E19C4-D555-585D-1835-E48C1D1A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480" y="2557463"/>
            <a:ext cx="3613040" cy="3317875"/>
          </a:xfrm>
        </p:spPr>
      </p:pic>
    </p:spTree>
    <p:extLst>
      <p:ext uri="{BB962C8B-B14F-4D97-AF65-F5344CB8AC3E}">
        <p14:creationId xmlns:p14="http://schemas.microsoft.com/office/powerpoint/2010/main" val="28761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125E-DACE-ECCC-059E-207B845A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2A0F-59E8-8CC4-928E-880101F0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I have apply only one machine algorithm (</a:t>
            </a:r>
            <a:r>
              <a:rPr lang="en-IN" sz="3200" u="sng" spc="-5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Naïve Bayes classifier</a:t>
            </a:r>
            <a:r>
              <a:rPr lang="en-IN" sz="3200" dirty="0">
                <a:solidFill>
                  <a:schemeClr val="tx2"/>
                </a:solidFill>
              </a:rPr>
              <a:t>) </a:t>
            </a:r>
            <a:r>
              <a:rPr lang="en-IN" sz="2800" spc="-5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Naïve bayes classifier technique has become a very popular method in mail filtering software</a:t>
            </a:r>
            <a:r>
              <a:rPr lang="en-IN" sz="3200" spc="-5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IN" sz="3200" dirty="0">
                <a:solidFill>
                  <a:schemeClr val="tx2"/>
                </a:solidFill>
              </a:rPr>
              <a:t>which is given the good score.</a:t>
            </a:r>
          </a:p>
        </p:txBody>
      </p:sp>
    </p:spTree>
    <p:extLst>
      <p:ext uri="{BB962C8B-B14F-4D97-AF65-F5344CB8AC3E}">
        <p14:creationId xmlns:p14="http://schemas.microsoft.com/office/powerpoint/2010/main" val="68065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D291-7ADC-C23E-7782-5FD15954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Limitations of this work and Scope for 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C664-D3DD-96FE-04B0-F14A9B5E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machine learning model used by Google have now advanced to the point that it can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detect and filter out spam and phishing emails with about 99.9 percent accuracy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implication of this is that one out of a thousand messages succeed in evading their email spam filter.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7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8C67-4EBC-F26A-E580-C38B2845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36495"/>
            <a:ext cx="9601196" cy="1748116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Email Spam Classifier</a:t>
            </a:r>
            <a:r>
              <a:rPr lang="fr-FR" b="1" dirty="0">
                <a:ln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  <a:cs typeface="Mangal" panose="02040503050203030202" pitchFamily="18" charset="0"/>
              </a:rPr>
              <a:t> </a:t>
            </a:r>
            <a:r>
              <a:rPr lang="fr-FR" sz="4400" dirty="0"/>
              <a:t>- </a:t>
            </a:r>
            <a:r>
              <a:rPr lang="fr-FR" sz="4400" b="1" dirty="0" err="1"/>
              <a:t>binary</a:t>
            </a:r>
            <a:r>
              <a:rPr lang="fr-FR" sz="4400" b="1" dirty="0"/>
              <a:t> Label Classification Project </a:t>
            </a:r>
            <a:r>
              <a:rPr lang="fr-FR" sz="4400" b="1" dirty="0" err="1"/>
              <a:t>using</a:t>
            </a:r>
            <a:r>
              <a:rPr lang="fr-FR" sz="4400" b="1" dirty="0"/>
              <a:t> ML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68A0-6087-52E3-2C44-4BDB2C7D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32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uses a binary type of classification containing the labels such as ‘</a:t>
            </a:r>
            <a:r>
              <a:rPr lang="en-IN" sz="32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ham’</a:t>
            </a:r>
            <a:r>
              <a:rPr lang="en-IN" sz="32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IN" sz="32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nonspam</a:t>
            </a:r>
            <a:r>
              <a:rPr lang="en-IN" sz="32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and </a:t>
            </a:r>
            <a:r>
              <a:rPr lang="en-IN" sz="32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spam</a:t>
            </a:r>
            <a:r>
              <a:rPr lang="en-IN" sz="32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Application of this can be seen in Google Mail (GMAIL) where it segregates the spam emails in order to prevent them from getting into the user’s inbox.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84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E12D-19E2-1D62-F936-C79AB469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+mj-lt"/>
                <a:cs typeface="Arial" panose="020B0604020202020204" pitchFamily="34" charset="0"/>
              </a:rPr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AC57-0E65-EC48-5C8D-EC8B19A5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Spam is a waste of time to the user since they have to sort the unwanted junk mail and it consumed storage space and communication bandwidth.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2376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CB9-614F-AAF2-4585-13EA238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–Label Classification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07B5-894D-F1DA-BDF9-633A1969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Binary classification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simplest kind of machine learning problem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goal of binary classification is to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categorise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points into one of two buckets: 0 or 1, true or false, to survive or not to survive, blue or no blue eyes,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etc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3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5359-C0BD-BF5E-8F78-7ADCA8B6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Exploration of Target Variable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6C81B-148F-00E8-875F-ECA5E21D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02" y="2628393"/>
            <a:ext cx="4663844" cy="30863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5F28E-20CD-C9E8-6F18-93ECC27801B5}"/>
              </a:ext>
            </a:extLst>
          </p:cNvPr>
          <p:cNvSpPr txBox="1"/>
          <p:nvPr/>
        </p:nvSpPr>
        <p:spPr>
          <a:xfrm>
            <a:off x="7135905" y="3074004"/>
            <a:ext cx="21246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From the above </a:t>
            </a:r>
            <a:r>
              <a:rPr lang="en-IN" dirty="0" err="1">
                <a:solidFill>
                  <a:schemeClr val="accent2"/>
                </a:solidFill>
              </a:rPr>
              <a:t>countplot</a:t>
            </a:r>
            <a:r>
              <a:rPr lang="en-IN" dirty="0">
                <a:solidFill>
                  <a:schemeClr val="accent2"/>
                </a:solidFill>
              </a:rPr>
              <a:t>, ham mail is more than spam mail</a:t>
            </a:r>
          </a:p>
        </p:txBody>
      </p:sp>
    </p:spTree>
    <p:extLst>
      <p:ext uri="{BB962C8B-B14F-4D97-AF65-F5344CB8AC3E}">
        <p14:creationId xmlns:p14="http://schemas.microsoft.com/office/powerpoint/2010/main" val="68223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9A1A00-D9F9-5CB9-4578-CD4972F6D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886" y="2575392"/>
            <a:ext cx="5104816" cy="33178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D6CD3-49B7-5BFE-2A62-5919870EBEC7}"/>
              </a:ext>
            </a:extLst>
          </p:cNvPr>
          <p:cNvSpPr txBox="1"/>
          <p:nvPr/>
        </p:nvSpPr>
        <p:spPr>
          <a:xfrm>
            <a:off x="6660776" y="2597202"/>
            <a:ext cx="4213412" cy="255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is a plot showing the mail length frequency. As noticed, most of the comments are short with only a few comments longer than 200 words.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the comments are of length 100, where maximum length is 800 and minimum length is 5. Median length being 50.</a:t>
            </a:r>
          </a:p>
        </p:txBody>
      </p:sp>
    </p:spTree>
    <p:extLst>
      <p:ext uri="{BB962C8B-B14F-4D97-AF65-F5344CB8AC3E}">
        <p14:creationId xmlns:p14="http://schemas.microsoft.com/office/powerpoint/2010/main" val="125003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C16A-0804-D845-E634-DBBCD508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Encording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the target variable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EAC3-9261-10FC-FE1A-FC5E0FE1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 am using a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LabelEncoder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method For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encording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the target variable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D83DC-6ED5-C2DD-5802-B758701F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96" y="3429000"/>
            <a:ext cx="5761219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6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C5CC-08A4-4130-E56E-B7EFF00F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01AD-784E-532F-7C7C-B8B8B009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</a:p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31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315A5-69A2-E709-8A62-885C56EFC6FF}"/>
              </a:ext>
            </a:extLst>
          </p:cNvPr>
          <p:cNvSpPr txBox="1"/>
          <p:nvPr/>
        </p:nvSpPr>
        <p:spPr>
          <a:xfrm>
            <a:off x="1622612" y="1379675"/>
            <a:ext cx="3227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 &amp; Data Wrangling Library used</a:t>
            </a:r>
            <a:endParaRPr lang="en-IN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0165-3786-8757-3B6C-D3E1710B1B4B}"/>
              </a:ext>
            </a:extLst>
          </p:cNvPr>
          <p:cNvSpPr txBox="1"/>
          <p:nvPr/>
        </p:nvSpPr>
        <p:spPr>
          <a:xfrm>
            <a:off x="1317812" y="3039035"/>
            <a:ext cx="2796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Text Mining Library used</a:t>
            </a:r>
            <a:endParaRPr lang="en-IN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00598-AF8C-48DF-1FCF-8C2A5EFEBA51}"/>
              </a:ext>
            </a:extLst>
          </p:cNvPr>
          <p:cNvSpPr txBox="1"/>
          <p:nvPr/>
        </p:nvSpPr>
        <p:spPr>
          <a:xfrm>
            <a:off x="1220253" y="5037275"/>
            <a:ext cx="3227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Machine Learning Model Building Library used</a:t>
            </a:r>
            <a:endParaRPr lang="en-IN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EE6901-2533-715D-2B22-347532469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64" y="1020532"/>
            <a:ext cx="4489889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82DDD9-13FE-17A7-CE40-50A73733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90" y="2831066"/>
            <a:ext cx="5418236" cy="1005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01142-CA9E-69E4-3344-264DD8AD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47" y="4445074"/>
            <a:ext cx="672142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61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529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Agency FB</vt:lpstr>
      <vt:lpstr>arial</vt:lpstr>
      <vt:lpstr>arial</vt:lpstr>
      <vt:lpstr>Arial Rounded MT Bold</vt:lpstr>
      <vt:lpstr>Calibri</vt:lpstr>
      <vt:lpstr>Garamond</vt:lpstr>
      <vt:lpstr>Helvetica Neue</vt:lpstr>
      <vt:lpstr>Times New Roman</vt:lpstr>
      <vt:lpstr>Wingdings</vt:lpstr>
      <vt:lpstr>Organic</vt:lpstr>
      <vt:lpstr>Email Spam Classifier - Project</vt:lpstr>
      <vt:lpstr>Email Spam Classifier - binary Label Classification Project using ML</vt:lpstr>
      <vt:lpstr>Problem Statement</vt:lpstr>
      <vt:lpstr>Binary –Label Classification Problem</vt:lpstr>
      <vt:lpstr>Exploration of Target Variable</vt:lpstr>
      <vt:lpstr>PowerPoint Presentation</vt:lpstr>
      <vt:lpstr>Encording the target variable </vt:lpstr>
      <vt:lpstr>Data Pre Processing </vt:lpstr>
      <vt:lpstr>PowerPoint Presentation</vt:lpstr>
      <vt:lpstr>Machine Learning Model Building</vt:lpstr>
      <vt:lpstr>Machine Learning Model Building</vt:lpstr>
      <vt:lpstr>Accuracy Score</vt:lpstr>
      <vt:lpstr>Confusion_matrix</vt:lpstr>
      <vt:lpstr>Classification_report</vt:lpstr>
      <vt:lpstr>Applying k-Fold Cross Validation</vt:lpstr>
      <vt:lpstr>Compare to actual values and predicted value</vt:lpstr>
      <vt:lpstr>Finally, we had predicted over the data and the predictions obtained were saved in a csv file.</vt:lpstr>
      <vt:lpstr>CONCLUSION</vt:lpstr>
      <vt:lpstr>Limitations of this work and Scope for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Classifier - Project</dc:title>
  <dc:creator>Neha sharma</dc:creator>
  <cp:lastModifiedBy>Neha sharma</cp:lastModifiedBy>
  <cp:revision>1</cp:revision>
  <dcterms:created xsi:type="dcterms:W3CDTF">2023-01-31T06:14:27Z</dcterms:created>
  <dcterms:modified xsi:type="dcterms:W3CDTF">2023-01-31T07:35:36Z</dcterms:modified>
</cp:coreProperties>
</file>