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2050" y="-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29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6AE8E-5CD5-4AF4-8B1D-69E8F745FC2F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2459F-9BFA-47FB-B60D-379CB9D1D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2459F-9BFA-47FB-B60D-379CB9D1D2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2459F-9BFA-47FB-B60D-379CB9D1D2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4A96-0F2F-4D02-A1BC-CCD88E67239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47F2-1948-4D9E-9090-CF76C0F8D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918" y="1071546"/>
            <a:ext cx="5643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Stock Learning </a:t>
            </a:r>
          </a:p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                and </a:t>
            </a:r>
          </a:p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            Forecast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3857628"/>
            <a:ext cx="4786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Bell MT" pitchFamily="18" charset="0"/>
              <a:cs typeface="Times New Roman" pitchFamily="18" charset="0"/>
            </a:endParaRPr>
          </a:p>
          <a:p>
            <a:endParaRPr lang="en-IN" dirty="0">
              <a:latin typeface="Bell MT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Presented by –</a:t>
            </a:r>
          </a:p>
          <a:p>
            <a:r>
              <a:rPr lang="en-IN" sz="1600" dirty="0" err="1" smtClean="0">
                <a:latin typeface="Bell MT" pitchFamily="18" charset="0"/>
                <a:cs typeface="Times New Roman" pitchFamily="18" charset="0"/>
              </a:rPr>
              <a:t>Abhishek</a:t>
            </a:r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 Kumar (191500027)</a:t>
            </a:r>
          </a:p>
          <a:p>
            <a:r>
              <a:rPr lang="en-IN" sz="1600" dirty="0" err="1" smtClean="0">
                <a:latin typeface="Bell MT" pitchFamily="18" charset="0"/>
                <a:cs typeface="Times New Roman" pitchFamily="18" charset="0"/>
              </a:rPr>
              <a:t>Ritika</a:t>
            </a:r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Bell MT" pitchFamily="18" charset="0"/>
                <a:cs typeface="Times New Roman" pitchFamily="18" charset="0"/>
              </a:rPr>
              <a:t>Brewal</a:t>
            </a:r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 (191500663)</a:t>
            </a:r>
          </a:p>
          <a:p>
            <a:r>
              <a:rPr lang="en-IN" sz="1600" dirty="0" err="1" smtClean="0">
                <a:latin typeface="Bell MT" pitchFamily="18" charset="0"/>
                <a:cs typeface="Times New Roman" pitchFamily="18" charset="0"/>
              </a:rPr>
              <a:t>Neha</a:t>
            </a:r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 (191500489)</a:t>
            </a:r>
          </a:p>
          <a:p>
            <a:endParaRPr lang="en-IN" sz="1600" dirty="0" smtClean="0">
              <a:latin typeface="Bell MT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Submitted to:-</a:t>
            </a:r>
          </a:p>
          <a:p>
            <a:r>
              <a:rPr lang="en-IN" sz="1600" dirty="0" err="1" smtClean="0">
                <a:latin typeface="Bell MT" pitchFamily="18" charset="0"/>
                <a:cs typeface="Times New Roman" pitchFamily="18" charset="0"/>
              </a:rPr>
              <a:t>Mr.Kunal</a:t>
            </a:r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Bell MT" pitchFamily="18" charset="0"/>
                <a:cs typeface="Times New Roman" pitchFamily="18" charset="0"/>
              </a:rPr>
              <a:t>Goyal</a:t>
            </a:r>
            <a:endParaRPr lang="en-IN" sz="1600" dirty="0" smtClean="0">
              <a:latin typeface="Bell MT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Technical Trainer</a:t>
            </a:r>
          </a:p>
          <a:p>
            <a:r>
              <a:rPr lang="en-IN" sz="1600" dirty="0" smtClean="0">
                <a:latin typeface="Bell MT" pitchFamily="18" charset="0"/>
                <a:cs typeface="Times New Roman" pitchFamily="18" charset="0"/>
              </a:rPr>
              <a:t>GLA University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36"/>
            <a:ext cx="8143932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422" y="785794"/>
            <a:ext cx="385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2571744"/>
            <a:ext cx="7786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About the project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Objective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Requirements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Snapshots of Website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857232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ABOUT  THE PROJECT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428660" y="2500306"/>
            <a:ext cx="857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website is based on the stock prediction and for this                we have used Machine Learning using python libraries i.e.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Pandas,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Matplot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the python framework Dash to deploy our ML model. </a:t>
            </a:r>
          </a:p>
          <a:p>
            <a:pPr lvl="2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front-end is done by using HTML, CSS and </a:t>
            </a:r>
          </a:p>
          <a:p>
            <a:pPr lvl="2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64" y="928670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85784" y="2357430"/>
            <a:ext cx="792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This project is a novel method for the prediction of     stock market closing prices.</a:t>
            </a:r>
          </a:p>
          <a:p>
            <a:pPr lvl="2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website is convenient for users as it will tell </a:t>
            </a:r>
          </a:p>
          <a:p>
            <a:pPr lvl="2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the high and lows in a particular stock which </a:t>
            </a:r>
          </a:p>
          <a:p>
            <a:pPr lvl="2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will ultimately becomes useful for further </a:t>
            </a:r>
          </a:p>
          <a:p>
            <a:pPr lvl="2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investment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/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785794"/>
            <a:ext cx="514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2571744"/>
            <a:ext cx="9501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 Software Specifications: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Technology implemented: Machine learning, web development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Languages: HTML, CSS, JavaScript, Python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IDE used: Visual Studio Code,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Web browser: Google chrome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285992"/>
            <a:ext cx="71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 Hardware Used: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-Processor Used : Intel 5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-Operating System : Windows 11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-Hardware Devices : Computer System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-Hard Disk : 256 GB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2643182"/>
            <a:ext cx="6643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SNAPSHOTS OF </a:t>
            </a:r>
          </a:p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OUR PROJECT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08"/>
            <a:ext cx="8429684" cy="55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214422"/>
            <a:ext cx="8715436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1211</TotalTime>
  <Words>168</Words>
  <Application>Microsoft Office PowerPoint</Application>
  <PresentationFormat>On-screen Show (4:3)</PresentationFormat>
  <Paragraphs>47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BANKAWAT</dc:creator>
  <cp:lastModifiedBy>ABHISHEK BANKAWAT</cp:lastModifiedBy>
  <cp:revision>15</cp:revision>
  <dcterms:created xsi:type="dcterms:W3CDTF">2021-11-29T10:44:40Z</dcterms:created>
  <dcterms:modified xsi:type="dcterms:W3CDTF">2021-11-30T06:57:04Z</dcterms:modified>
</cp:coreProperties>
</file>