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3" r:id="rId8"/>
    <p:sldId id="264" r:id="rId9"/>
    <p:sldId id="265" r:id="rId10"/>
    <p:sldId id="266" r:id="rId11"/>
    <p:sldId id="271" r:id="rId12"/>
    <p:sldId id="272" r:id="rId13"/>
    <p:sldId id="267" r:id="rId14"/>
    <p:sldId id="273"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3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86D7C-ABCD-421E-9F5B-C0AC608696C0}" type="datetimeFigureOut">
              <a:rPr lang="en-IN" smtClean="0"/>
              <a:t>06-04-2017</a:t>
            </a:fld>
            <a:endParaRPr lang="en-IN"/>
          </a:p>
        </p:txBody>
      </p:sp>
      <p:sp>
        <p:nvSpPr>
          <p:cNvPr id="104873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4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4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A57AF-F8DB-4F87-A5F1-496F9A24EDE1}" type="slidenum">
              <a:rPr lang="en-IN" smtClean="0"/>
              <a:t>‹#›</a:t>
            </a:fld>
            <a:endParaRPr lang="en-IN"/>
          </a:p>
        </p:txBody>
      </p:sp>
    </p:spTree>
    <p:extLst>
      <p:ext uri="{BB962C8B-B14F-4D97-AF65-F5344CB8AC3E}">
        <p14:creationId xmlns:p14="http://schemas.microsoft.com/office/powerpoint/2010/main" val="5843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59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59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2</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8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13</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3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3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14</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0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05"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3</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1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1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4</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2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5</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2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29"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4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7</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5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5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8</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6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6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9</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Slide Image Placeholder 1"/>
          <p:cNvSpPr>
            <a:spLocks noGrp="1" noRot="1" noChangeAspect="1" noTextEdit="1"/>
          </p:cNvSpPr>
          <p:nvPr>
            <p:ph type="sldImg"/>
          </p:nvPr>
        </p:nvSpPr>
        <p:spPr bwMode="auto">
          <a:noFill/>
          <a:ln>
            <a:solidFill>
              <a:srgbClr val="000000"/>
            </a:solidFill>
            <a:miter lim="800000"/>
            <a:headEnd/>
            <a:tailEnd/>
          </a:ln>
        </p:spPr>
      </p:sp>
      <p:sp>
        <p:nvSpPr>
          <p:cNvPr id="104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0486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2813" rtl="0" eaLnBrk="1" fontAlgn="base" latinLnBrk="0" hangingPunct="1">
              <a:lnSpc>
                <a:spcPct val="100000"/>
              </a:lnSpc>
              <a:spcBef>
                <a:spcPct val="0"/>
              </a:spcBef>
              <a:spcAft>
                <a:spcPct val="0"/>
              </a:spcAft>
              <a:buClrTx/>
              <a:buSzTx/>
              <a:buFontTx/>
              <a:buNone/>
            </a:pPr>
            <a:fld id="{3C0A8D15-AA8F-4068-81B7-C69A076C7ACC}" type="slidenum">
              <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pPr>
              <a:t>10</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048583" name="Rectangle 11"/>
          <p:cNvSpPr>
            <a:spLocks noGrp="1" noChangeArrowheads="1"/>
          </p:cNvSpPr>
          <p:nvPr>
            <p:ph type="sldNum" sz="quarter" idx="10"/>
          </p:nvPr>
        </p:nvSpPr>
        <p:spPr/>
        <p:txBody>
          <a:bodyPr/>
          <a:lstStyle/>
          <a:p>
            <a:fld id="{2ABA302D-0FED-48A6-ACEB-1A31F57B6D7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p>
        </p:txBody>
      </p:sp>
      <p:sp>
        <p:nvSpPr>
          <p:cNvPr id="10487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Rectangle 11"/>
          <p:cNvSpPr>
            <a:spLocks noGrp="1" noChangeArrowheads="1"/>
          </p:cNvSpPr>
          <p:nvPr>
            <p:ph type="sldNum" sz="quarter" idx="10"/>
          </p:nvPr>
        </p:nvSpPr>
        <p:spPr/>
        <p:txBody>
          <a:bodyPr/>
          <a:lstStyle/>
          <a:p>
            <a:fld id="{8978BF52-3806-4812-9A7C-849FE0AA7BB7}"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5" name="Vertical Title 1"/>
          <p:cNvSpPr>
            <a:spLocks noGrp="1"/>
          </p:cNvSpPr>
          <p:nvPr>
            <p:ph type="title" orient="vert"/>
          </p:nvPr>
        </p:nvSpPr>
        <p:spPr>
          <a:xfrm>
            <a:off x="8839200" y="122238"/>
            <a:ext cx="2743200" cy="6126162"/>
          </a:xfrm>
        </p:spPr>
        <p:txBody>
          <a:bodyPr vert="eaVert"/>
          <a:lstStyle/>
          <a:p>
            <a:r>
              <a:rPr lang="en-US"/>
              <a:t>Click to edit Master title style</a:t>
            </a:r>
          </a:p>
        </p:txBody>
      </p:sp>
      <p:sp>
        <p:nvSpPr>
          <p:cNvPr id="1048706" name="Vertical Text Placeholder 2"/>
          <p:cNvSpPr>
            <a:spLocks noGrp="1"/>
          </p:cNvSpPr>
          <p:nvPr>
            <p:ph type="body" orient="vert" idx="1"/>
          </p:nvPr>
        </p:nvSpPr>
        <p:spPr>
          <a:xfrm>
            <a:off x="609600" y="122238"/>
            <a:ext cx="80264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Rectangle 11"/>
          <p:cNvSpPr>
            <a:spLocks noGrp="1" noChangeArrowheads="1"/>
          </p:cNvSpPr>
          <p:nvPr>
            <p:ph type="sldNum" sz="quarter" idx="10"/>
          </p:nvPr>
        </p:nvSpPr>
        <p:spPr/>
        <p:txBody>
          <a:bodyPr/>
          <a:lstStyle/>
          <a:p>
            <a:fld id="{0E6A08DB-24A6-4C2F-8F20-9E401B3188A7}"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1048701" name="Title 1"/>
          <p:cNvSpPr>
            <a:spLocks noGrp="1"/>
          </p:cNvSpPr>
          <p:nvPr>
            <p:ph type="title"/>
          </p:nvPr>
        </p:nvSpPr>
        <p:spPr>
          <a:xfrm>
            <a:off x="609600" y="122238"/>
            <a:ext cx="10972800" cy="639762"/>
          </a:xfrm>
        </p:spPr>
        <p:txBody>
          <a:bodyPr/>
          <a:lstStyle/>
          <a:p>
            <a:r>
              <a:rPr lang="en-US"/>
              <a:t>Click to edit Master title style</a:t>
            </a:r>
          </a:p>
        </p:txBody>
      </p:sp>
      <p:sp>
        <p:nvSpPr>
          <p:cNvPr id="1048702" name="Text Placeholder 2"/>
          <p:cNvSpPr>
            <a:spLocks noGrp="1"/>
          </p:cNvSpPr>
          <p:nvPr>
            <p:ph type="body" sz="half" idx="1"/>
          </p:nvPr>
        </p:nvSpPr>
        <p:spPr>
          <a:xfrm>
            <a:off x="609600" y="1066800"/>
            <a:ext cx="538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Content Placeholder 3"/>
          <p:cNvSpPr>
            <a:spLocks noGrp="1"/>
          </p:cNvSpPr>
          <p:nvPr>
            <p:ph sz="half" idx="2"/>
          </p:nvPr>
        </p:nvSpPr>
        <p:spPr>
          <a:xfrm>
            <a:off x="6197600" y="1066800"/>
            <a:ext cx="538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Rectangle 11"/>
          <p:cNvSpPr>
            <a:spLocks noGrp="1" noChangeArrowheads="1"/>
          </p:cNvSpPr>
          <p:nvPr>
            <p:ph type="sldNum" sz="quarter" idx="10"/>
          </p:nvPr>
        </p:nvSpPr>
        <p:spPr/>
        <p:txBody>
          <a:bodyPr/>
          <a:lstStyle/>
          <a:p>
            <a:fld id="{7A4EA482-3D58-4A55-A773-68DAC4FE46C5}"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709" name="Title 1"/>
          <p:cNvSpPr>
            <a:spLocks noGrp="1"/>
          </p:cNvSpPr>
          <p:nvPr>
            <p:ph type="title"/>
          </p:nvPr>
        </p:nvSpPr>
        <p:spPr>
          <a:xfrm>
            <a:off x="609600" y="122238"/>
            <a:ext cx="10972800" cy="639762"/>
          </a:xfrm>
        </p:spPr>
        <p:txBody>
          <a:bodyPr/>
          <a:lstStyle/>
          <a:p>
            <a:r>
              <a:rPr lang="en-US"/>
              <a:t>Click to edit Master title style</a:t>
            </a:r>
          </a:p>
        </p:txBody>
      </p:sp>
      <p:sp>
        <p:nvSpPr>
          <p:cNvPr id="1048710" name="Text Placeholder 2"/>
          <p:cNvSpPr>
            <a:spLocks noGrp="1"/>
          </p:cNvSpPr>
          <p:nvPr>
            <p:ph type="body" sz="half" idx="1"/>
          </p:nvPr>
        </p:nvSpPr>
        <p:spPr>
          <a:xfrm>
            <a:off x="609600" y="1066800"/>
            <a:ext cx="538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Content Placeholder 3"/>
          <p:cNvSpPr>
            <a:spLocks noGrp="1"/>
          </p:cNvSpPr>
          <p:nvPr>
            <p:ph sz="quarter" idx="2"/>
          </p:nvPr>
        </p:nvSpPr>
        <p:spPr>
          <a:xfrm>
            <a:off x="6197600" y="10668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Content Placeholder 4"/>
          <p:cNvSpPr>
            <a:spLocks noGrp="1"/>
          </p:cNvSpPr>
          <p:nvPr>
            <p:ph sz="quarter" idx="3"/>
          </p:nvPr>
        </p:nvSpPr>
        <p:spPr>
          <a:xfrm>
            <a:off x="6197600" y="37338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11"/>
          <p:cNvSpPr>
            <a:spLocks noGrp="1" noChangeArrowheads="1"/>
          </p:cNvSpPr>
          <p:nvPr>
            <p:ph type="sldNum" sz="quarter" idx="10"/>
          </p:nvPr>
        </p:nvSpPr>
        <p:spPr/>
        <p:txBody>
          <a:bodyPr/>
          <a:lstStyle/>
          <a:p>
            <a:fld id="{0935234C-DE71-406C-B720-D9E01242ECA0}"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1048731" name="Title 1"/>
          <p:cNvSpPr>
            <a:spLocks noGrp="1"/>
          </p:cNvSpPr>
          <p:nvPr>
            <p:ph type="title"/>
          </p:nvPr>
        </p:nvSpPr>
        <p:spPr>
          <a:xfrm>
            <a:off x="609600" y="122238"/>
            <a:ext cx="10972800" cy="639762"/>
          </a:xfrm>
        </p:spPr>
        <p:txBody>
          <a:bodyPr/>
          <a:lstStyle/>
          <a:p>
            <a:r>
              <a:rPr lang="en-US"/>
              <a:t>Click to edit Master title style</a:t>
            </a:r>
          </a:p>
        </p:txBody>
      </p:sp>
      <p:sp>
        <p:nvSpPr>
          <p:cNvPr id="1048732" name="Table Placeholder 2"/>
          <p:cNvSpPr>
            <a:spLocks noGrp="1"/>
          </p:cNvSpPr>
          <p:nvPr>
            <p:ph type="tbl" idx="1"/>
          </p:nvPr>
        </p:nvSpPr>
        <p:spPr>
          <a:xfrm>
            <a:off x="609600" y="1066800"/>
            <a:ext cx="10972800" cy="5181600"/>
          </a:xfrm>
        </p:spPr>
        <p:txBody>
          <a:bodyPr/>
          <a:lstStyle/>
          <a:p>
            <a:pPr lvl="0"/>
            <a:r>
              <a:rPr lang="en-US" noProof="0"/>
              <a:t>Click icon to add table</a:t>
            </a:r>
          </a:p>
        </p:txBody>
      </p:sp>
      <p:sp>
        <p:nvSpPr>
          <p:cNvPr id="1048733" name="Rectangle 11"/>
          <p:cNvSpPr>
            <a:spLocks noGrp="1" noChangeArrowheads="1"/>
          </p:cNvSpPr>
          <p:nvPr>
            <p:ph type="sldNum" sz="quarter" idx="10"/>
          </p:nvPr>
        </p:nvSpPr>
        <p:spPr/>
        <p:txBody>
          <a:bodyPr/>
          <a:lstStyle/>
          <a:p>
            <a:fld id="{08FA11ED-3CD0-4F5E-B63C-1A608F55550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Rectangle 8"/>
          <p:cNvSpPr>
            <a:spLocks noChangeArrowheads="1"/>
          </p:cNvSpPr>
          <p:nvPr userDrawn="1"/>
        </p:nvSpPr>
        <p:spPr bwMode="auto">
          <a:xfrm>
            <a:off x="4741333" y="6362700"/>
            <a:ext cx="2540000" cy="457200"/>
          </a:xfrm>
          <a:prstGeom prst="rect">
            <a:avLst/>
          </a:prstGeom>
          <a:solidFill>
            <a:schemeClr val="bg1"/>
          </a:solidFill>
          <a:ln w="9525" algn="ctr">
            <a:noFill/>
            <a:round/>
            <a:headEnd/>
            <a:tailEnd/>
          </a:ln>
        </p:spPr>
        <p:txBody>
          <a:bodyPr/>
          <a:lstStyle/>
          <a:p>
            <a:pPr defTabSz="914400" eaLnBrk="0" hangingPunct="0"/>
            <a:endParaRPr lang="en-US" sz="1800"/>
          </a:p>
        </p:txBody>
      </p:sp>
      <p:pic>
        <p:nvPicPr>
          <p:cNvPr id="2097153" name="Picture 2"/>
          <p:cNvPicPr>
            <a:picLocks noChangeAspect="1" noChangeArrowheads="1"/>
          </p:cNvPicPr>
          <p:nvPr userDrawn="1"/>
        </p:nvPicPr>
        <p:blipFill>
          <a:blip r:embed="rId2" cstate="print"/>
          <a:srcRect/>
          <a:stretch>
            <a:fillRect/>
          </a:stretch>
        </p:blipFill>
        <p:spPr bwMode="auto">
          <a:xfrm>
            <a:off x="304801" y="6375400"/>
            <a:ext cx="615951" cy="457200"/>
          </a:xfrm>
          <a:prstGeom prst="rect">
            <a:avLst/>
          </a:prstGeom>
          <a:noFill/>
          <a:ln w="9525">
            <a:noFill/>
            <a:miter lim="800000"/>
            <a:headEnd/>
            <a:tailEnd/>
          </a:ln>
          <a:effectLst/>
        </p:spPr>
      </p:pic>
      <p:sp>
        <p:nvSpPr>
          <p:cNvPr id="1048587" name="Title 1"/>
          <p:cNvSpPr>
            <a:spLocks noGrp="1"/>
          </p:cNvSpPr>
          <p:nvPr>
            <p:ph type="title"/>
          </p:nvPr>
        </p:nvSpPr>
        <p:spPr/>
        <p:txBody>
          <a:bodyPr/>
          <a:lstStyle/>
          <a:p>
            <a:r>
              <a:rPr lang="en-US"/>
              <a:t>Click to edit Master title style</a:t>
            </a:r>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9" name="Rectangle 11"/>
          <p:cNvSpPr>
            <a:spLocks noGrp="1" noChangeArrowheads="1"/>
          </p:cNvSpPr>
          <p:nvPr>
            <p:ph type="sldNum" sz="quarter" idx="10"/>
          </p:nvPr>
        </p:nvSpPr>
        <p:spPr/>
        <p:txBody>
          <a:bodyPr/>
          <a:lstStyle/>
          <a:p>
            <a:fld id="{38143F71-C2F1-4C1C-AC99-34B9A2E658E6}"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4" name="Picture 2"/>
          <p:cNvPicPr>
            <a:picLocks noChangeAspect="1" noChangeArrowheads="1"/>
          </p:cNvPicPr>
          <p:nvPr userDrawn="1"/>
        </p:nvPicPr>
        <p:blipFill>
          <a:blip r:embed="rId2" cstate="print"/>
          <a:srcRect/>
          <a:stretch>
            <a:fillRect/>
          </a:stretch>
        </p:blipFill>
        <p:spPr bwMode="auto">
          <a:xfrm>
            <a:off x="304801" y="6375400"/>
            <a:ext cx="615951" cy="457200"/>
          </a:xfrm>
          <a:prstGeom prst="rect">
            <a:avLst/>
          </a:prstGeom>
          <a:noFill/>
          <a:ln w="9525">
            <a:noFill/>
            <a:miter lim="800000"/>
            <a:headEnd/>
            <a:tailEnd/>
          </a:ln>
          <a:effectLst/>
        </p:spPr>
      </p:pic>
      <p:sp>
        <p:nvSpPr>
          <p:cNvPr id="104871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15"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16" name="Rectangle 11"/>
          <p:cNvSpPr>
            <a:spLocks noGrp="1" noChangeArrowheads="1"/>
          </p:cNvSpPr>
          <p:nvPr>
            <p:ph type="sldNum" sz="quarter" idx="10"/>
          </p:nvPr>
        </p:nvSpPr>
        <p:spPr/>
        <p:txBody>
          <a:bodyPr/>
          <a:lstStyle/>
          <a:p>
            <a:fld id="{35C41CF7-1579-43E3-93FB-DFD5C35B1AF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a:t>Click to edit Master title style</a:t>
            </a:r>
          </a:p>
        </p:txBody>
      </p:sp>
      <p:sp>
        <p:nvSpPr>
          <p:cNvPr id="1048722" name="Content Placeholder 2"/>
          <p:cNvSpPr>
            <a:spLocks noGrp="1"/>
          </p:cNvSpPr>
          <p:nvPr>
            <p:ph sz="half" idx="1"/>
          </p:nvPr>
        </p:nvSpPr>
        <p:spPr>
          <a:xfrm>
            <a:off x="609600" y="1066800"/>
            <a:ext cx="538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Content Placeholder 3"/>
          <p:cNvSpPr>
            <a:spLocks noGrp="1"/>
          </p:cNvSpPr>
          <p:nvPr>
            <p:ph sz="half" idx="2"/>
          </p:nvPr>
        </p:nvSpPr>
        <p:spPr>
          <a:xfrm>
            <a:off x="6197600" y="1066800"/>
            <a:ext cx="538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4" name="Rectangle 11"/>
          <p:cNvSpPr>
            <a:spLocks noGrp="1" noChangeArrowheads="1"/>
          </p:cNvSpPr>
          <p:nvPr>
            <p:ph type="sldNum" sz="quarter" idx="10"/>
          </p:nvPr>
        </p:nvSpPr>
        <p:spPr/>
        <p:txBody>
          <a:bodyPr/>
          <a:lstStyle/>
          <a:p>
            <a:fld id="{6A30748B-26C6-4589-8621-2ED90228F39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5" name="Title 1"/>
          <p:cNvSpPr>
            <a:spLocks noGrp="1"/>
          </p:cNvSpPr>
          <p:nvPr>
            <p:ph type="title"/>
          </p:nvPr>
        </p:nvSpPr>
        <p:spPr>
          <a:xfrm>
            <a:off x="609600" y="274638"/>
            <a:ext cx="10972800" cy="1143000"/>
          </a:xfrm>
        </p:spPr>
        <p:txBody>
          <a:bodyPr/>
          <a:lstStyle/>
          <a:p>
            <a:r>
              <a:rPr lang="en-US"/>
              <a:t>Click to edit Master title style</a:t>
            </a:r>
          </a:p>
        </p:txBody>
      </p:sp>
      <p:sp>
        <p:nvSpPr>
          <p:cNvPr id="1048696"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9"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Rectangle 11"/>
          <p:cNvSpPr>
            <a:spLocks noGrp="1" noChangeArrowheads="1"/>
          </p:cNvSpPr>
          <p:nvPr>
            <p:ph type="sldNum" sz="quarter" idx="10"/>
          </p:nvPr>
        </p:nvSpPr>
        <p:spPr/>
        <p:txBody>
          <a:bodyPr/>
          <a:lstStyle/>
          <a:p>
            <a:fld id="{63A7DB9D-270A-4112-9665-BE9B479A0D6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p>
        </p:txBody>
      </p:sp>
      <p:sp>
        <p:nvSpPr>
          <p:cNvPr id="1048726" name="Rectangle 11"/>
          <p:cNvSpPr>
            <a:spLocks noGrp="1" noChangeArrowheads="1"/>
          </p:cNvSpPr>
          <p:nvPr>
            <p:ph type="sldNum" sz="quarter" idx="10"/>
          </p:nvPr>
        </p:nvSpPr>
        <p:spPr/>
        <p:txBody>
          <a:bodyPr/>
          <a:lstStyle/>
          <a:p>
            <a:fld id="{4A28E24F-B73D-489E-BA50-1B89698DBFA9}"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Rectangle 11"/>
          <p:cNvSpPr>
            <a:spLocks noGrp="1" noChangeArrowheads="1"/>
          </p:cNvSpPr>
          <p:nvPr>
            <p:ph type="sldNum" sz="quarter" idx="10"/>
          </p:nvPr>
        </p:nvSpPr>
        <p:spPr/>
        <p:txBody>
          <a:bodyPr/>
          <a:lstStyle/>
          <a:p>
            <a:fld id="{17C29254-E4AD-478E-AAB6-95BCD1742F0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18"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0" name="Rectangle 11"/>
          <p:cNvSpPr>
            <a:spLocks noGrp="1" noChangeArrowheads="1"/>
          </p:cNvSpPr>
          <p:nvPr>
            <p:ph type="sldNum" sz="quarter" idx="10"/>
          </p:nvPr>
        </p:nvSpPr>
        <p:spPr/>
        <p:txBody>
          <a:bodyPr/>
          <a:lstStyle/>
          <a:p>
            <a:fld id="{FBF504EA-115D-4930-AFBE-1475FEDDE323}"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28"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1048729"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0" name="Rectangle 11"/>
          <p:cNvSpPr>
            <a:spLocks noGrp="1" noChangeArrowheads="1"/>
          </p:cNvSpPr>
          <p:nvPr>
            <p:ph type="sldNum" sz="quarter" idx="10"/>
          </p:nvPr>
        </p:nvSpPr>
        <p:spPr/>
        <p:txBody>
          <a:bodyPr/>
          <a:lstStyle/>
          <a:p>
            <a:fld id="{44EAC0A6-1FF4-439E-B99E-6570DCE0548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Rectangle 7"/>
          <p:cNvSpPr>
            <a:spLocks noGrp="1" noChangeArrowheads="1"/>
          </p:cNvSpPr>
          <p:nvPr>
            <p:ph type="title"/>
          </p:nvPr>
        </p:nvSpPr>
        <p:spPr bwMode="auto">
          <a:xfrm>
            <a:off x="609600" y="122238"/>
            <a:ext cx="109728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8577" name="Rectangle 8"/>
          <p:cNvSpPr>
            <a:spLocks noGrp="1" noChangeArrowheads="1"/>
          </p:cNvSpPr>
          <p:nvPr>
            <p:ph type="body" idx="1"/>
          </p:nvPr>
        </p:nvSpPr>
        <p:spPr bwMode="auto">
          <a:xfrm>
            <a:off x="609600" y="1066800"/>
            <a:ext cx="109728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Rectangle 11"/>
          <p:cNvSpPr>
            <a:spLocks noGrp="1" noChangeArrowheads="1"/>
          </p:cNvSpPr>
          <p:nvPr>
            <p:ph type="sldNum" sz="quarter" idx="4"/>
          </p:nvPr>
        </p:nvSpPr>
        <p:spPr bwMode="auto">
          <a:xfrm>
            <a:off x="8737600" y="637857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fld id="{D6617ADA-56A9-4B61-BBCD-465B319BCDB3}" type="slidenum">
              <a:rPr lang="en-US"/>
              <a:t>‹#›</a:t>
            </a:fld>
            <a:endParaRPr lang="en-US"/>
          </a:p>
        </p:txBody>
      </p:sp>
      <p:sp>
        <p:nvSpPr>
          <p:cNvPr id="1048579" name="Line 13"/>
          <p:cNvSpPr>
            <a:spLocks noChangeShapeType="1"/>
          </p:cNvSpPr>
          <p:nvPr/>
        </p:nvSpPr>
        <p:spPr bwMode="auto">
          <a:xfrm>
            <a:off x="0" y="914400"/>
            <a:ext cx="12192000" cy="0"/>
          </a:xfrm>
          <a:prstGeom prst="line">
            <a:avLst/>
          </a:prstGeom>
          <a:noFill/>
          <a:ln w="28575">
            <a:solidFill>
              <a:schemeClr val="accent2"/>
            </a:solidFill>
            <a:round/>
            <a:headEnd/>
            <a:tailEnd/>
          </a:ln>
        </p:spPr>
        <p:txBody>
          <a:bodyPr/>
          <a:lstStyle/>
          <a:p>
            <a:endParaRPr lang="en-US" sz="1800"/>
          </a:p>
        </p:txBody>
      </p:sp>
      <p:sp>
        <p:nvSpPr>
          <p:cNvPr id="1048580" name="Line 14"/>
          <p:cNvSpPr>
            <a:spLocks noChangeShapeType="1"/>
          </p:cNvSpPr>
          <p:nvPr/>
        </p:nvSpPr>
        <p:spPr bwMode="auto">
          <a:xfrm>
            <a:off x="0" y="6324600"/>
            <a:ext cx="12192000" cy="0"/>
          </a:xfrm>
          <a:prstGeom prst="line">
            <a:avLst/>
          </a:prstGeom>
          <a:noFill/>
          <a:ln w="28575">
            <a:solidFill>
              <a:schemeClr val="accent2"/>
            </a:solidFill>
            <a:round/>
            <a:headEnd/>
            <a:tailEnd/>
          </a:ln>
        </p:spPr>
        <p:txBody>
          <a:bodyPr/>
          <a:lstStyle/>
          <a:p>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ctrTitle"/>
          </p:nvPr>
        </p:nvSpPr>
        <p:spPr>
          <a:xfrm>
            <a:off x="3352800" y="1143000"/>
            <a:ext cx="5562600" cy="1560443"/>
          </a:xfrm>
        </p:spPr>
        <p:txBody>
          <a:bodyPr/>
          <a:lstStyle/>
          <a:p>
            <a:pPr defTabSz="912813" eaLnBrk="1" hangingPunct="1"/>
            <a:r>
              <a:rPr lang="en-US" sz="4200" b="1" dirty="0">
                <a:latin typeface="Times New Roman" pitchFamily="18" charset="0"/>
                <a:cs typeface="Times New Roman" pitchFamily="18" charset="0"/>
              </a:rPr>
              <a:t>Student Guide</a:t>
            </a:r>
            <a:endParaRPr lang="en-US" sz="4800" dirty="0">
              <a:latin typeface="Times New Roman" pitchFamily="18" charset="0"/>
              <a:cs typeface="Times New Roman" pitchFamily="18" charset="0"/>
            </a:endParaRPr>
          </a:p>
        </p:txBody>
      </p:sp>
      <p:sp>
        <p:nvSpPr>
          <p:cNvPr id="1048585" name="Title 1"/>
          <p:cNvSpPr txBox="1"/>
          <p:nvPr/>
        </p:nvSpPr>
        <p:spPr>
          <a:xfrm>
            <a:off x="3048000" y="2584175"/>
            <a:ext cx="6172200" cy="3740426"/>
          </a:xfrm>
          <a:prstGeom prst="rect">
            <a:avLst/>
          </a:prstGeom>
        </p:spPr>
        <p:txBody>
          <a:bodyPr lIns="91429" tIns="45714" rIns="91429" bIns="45714" anchor="ctr"/>
          <a:lstStyle/>
          <a:p>
            <a:pPr algn="ctr" defTabSz="914293">
              <a:spcBef>
                <a:spcPct val="0"/>
              </a:spcBef>
            </a:pPr>
            <a:r>
              <a:rPr lang="en-US" sz="2400" dirty="0" err="1">
                <a:solidFill>
                  <a:prstClr val="black"/>
                </a:solidFill>
                <a:latin typeface="Times New Roman" pitchFamily="18" charset="0"/>
                <a:cs typeface="Times New Roman" pitchFamily="18" charset="0"/>
              </a:rPr>
              <a:t>Neha</a:t>
            </a:r>
            <a:r>
              <a:rPr lang="en-US" sz="2400" dirty="0">
                <a:solidFill>
                  <a:prstClr val="black"/>
                </a:solidFill>
                <a:latin typeface="Times New Roman" pitchFamily="18" charset="0"/>
                <a:cs typeface="Times New Roman" pitchFamily="18" charset="0"/>
              </a:rPr>
              <a:t> </a:t>
            </a:r>
            <a:r>
              <a:rPr lang="en-US" sz="2400" dirty="0" err="1">
                <a:solidFill>
                  <a:prstClr val="black"/>
                </a:solidFill>
                <a:latin typeface="Times New Roman" pitchFamily="18" charset="0"/>
                <a:cs typeface="Times New Roman" pitchFamily="18" charset="0"/>
              </a:rPr>
              <a:t>Naik</a:t>
            </a:r>
            <a:endParaRPr lang="en-US" sz="2400" dirty="0">
              <a:solidFill>
                <a:prstClr val="black"/>
              </a:solidFill>
              <a:latin typeface="Times New Roman" pitchFamily="18" charset="0"/>
              <a:cs typeface="Times New Roman" pitchFamily="18" charset="0"/>
            </a:endParaRPr>
          </a:p>
          <a:p>
            <a:pPr algn="ctr" defTabSz="914293">
              <a:spcBef>
                <a:spcPct val="0"/>
              </a:spcBef>
            </a:pPr>
            <a:r>
              <a:rPr lang="en-US" sz="2400" dirty="0">
                <a:solidFill>
                  <a:prstClr val="black"/>
                </a:solidFill>
                <a:latin typeface="Times New Roman" pitchFamily="18" charset="0"/>
                <a:cs typeface="Times New Roman" pitchFamily="18" charset="0"/>
              </a:rPr>
              <a:t>Suraj Nair</a:t>
            </a:r>
          </a:p>
          <a:p>
            <a:pPr algn="ctr" defTabSz="914293">
              <a:spcBef>
                <a:spcPct val="0"/>
              </a:spcBef>
            </a:pPr>
            <a:r>
              <a:rPr lang="en-US" sz="2400" dirty="0">
                <a:solidFill>
                  <a:prstClr val="black"/>
                </a:solidFill>
                <a:latin typeface="Times New Roman" pitchFamily="18" charset="0"/>
                <a:cs typeface="Times New Roman" pitchFamily="18" charset="0"/>
              </a:rPr>
              <a:t>Amit Pathare</a:t>
            </a:r>
          </a:p>
          <a:p>
            <a:pPr algn="ctr" defTabSz="914293">
              <a:spcBef>
                <a:spcPct val="0"/>
              </a:spcBef>
            </a:pPr>
            <a:r>
              <a:rPr lang="en-US" sz="2400" dirty="0">
                <a:solidFill>
                  <a:prstClr val="black"/>
                </a:solidFill>
                <a:latin typeface="Times New Roman" pitchFamily="18" charset="0"/>
                <a:cs typeface="Times New Roman" pitchFamily="18" charset="0"/>
              </a:rPr>
              <a:t/>
            </a:r>
            <a:br>
              <a:rPr lang="en-US" sz="2400" dirty="0">
                <a:solidFill>
                  <a:prstClr val="black"/>
                </a:solidFill>
                <a:latin typeface="Times New Roman" pitchFamily="18" charset="0"/>
                <a:cs typeface="Times New Roman" pitchFamily="18" charset="0"/>
              </a:rPr>
            </a:br>
            <a:endParaRPr lang="en-US" sz="2400" dirty="0">
              <a:solidFill>
                <a:prstClr val="black"/>
              </a:solidFill>
              <a:latin typeface="Times New Roman" pitchFamily="18" charset="0"/>
              <a:cs typeface="Times New Roman" pitchFamily="18" charset="0"/>
            </a:endParaRPr>
          </a:p>
          <a:p>
            <a:pPr algn="ctr" defTabSz="914293">
              <a:spcBef>
                <a:spcPct val="0"/>
              </a:spcBef>
            </a:pPr>
            <a:r>
              <a:rPr lang="en-US" sz="2400" i="1" dirty="0">
                <a:solidFill>
                  <a:prstClr val="black"/>
                </a:solidFill>
                <a:latin typeface="Times New Roman" pitchFamily="18" charset="0"/>
                <a:cs typeface="Times New Roman" pitchFamily="18" charset="0"/>
              </a:rPr>
              <a:t>T.E.-CMPN-B</a:t>
            </a:r>
          </a:p>
          <a:p>
            <a:pPr algn="ctr" defTabSz="914293">
              <a:spcBef>
                <a:spcPct val="0"/>
              </a:spcBef>
            </a:pPr>
            <a:endParaRPr lang="en-US" sz="2400" dirty="0">
              <a:solidFill>
                <a:prstClr val="black"/>
              </a:solidFill>
              <a:latin typeface="Times New Roman" pitchFamily="18" charset="0"/>
              <a:cs typeface="Times New Roman" pitchFamily="18" charset="0"/>
            </a:endParaRPr>
          </a:p>
          <a:p>
            <a:pPr algn="ctr" defTabSz="914293">
              <a:spcBef>
                <a:spcPct val="0"/>
              </a:spcBef>
            </a:pPr>
            <a:r>
              <a:rPr lang="en-US" sz="2400" dirty="0">
                <a:solidFill>
                  <a:prstClr val="black"/>
                </a:solidFill>
                <a:latin typeface="Times New Roman" pitchFamily="18" charset="0"/>
                <a:cs typeface="Times New Roman" pitchFamily="18" charset="0"/>
              </a:rPr>
              <a:t>St. Francis Institute of Technology</a:t>
            </a:r>
          </a:p>
        </p:txBody>
      </p:sp>
      <p:pic>
        <p:nvPicPr>
          <p:cNvPr id="2097152" name="Picture 6"/>
          <p:cNvPicPr>
            <a:picLocks noChangeAspect="1" noChangeArrowheads="1"/>
          </p:cNvPicPr>
          <p:nvPr/>
        </p:nvPicPr>
        <p:blipFill>
          <a:blip r:embed="rId2" cstate="print"/>
          <a:srcRect/>
          <a:stretch>
            <a:fillRect/>
          </a:stretch>
        </p:blipFill>
        <p:spPr bwMode="auto">
          <a:xfrm>
            <a:off x="3048000" y="5338424"/>
            <a:ext cx="700088" cy="694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ltLang="en-US" sz="4000" dirty="0">
                <a:latin typeface="Times New Roman" pitchFamily="18" charset="0"/>
                <a:cs typeface="Times New Roman" pitchFamily="18" charset="0"/>
              </a:rPr>
              <a:t>Implementation</a:t>
            </a:r>
          </a:p>
        </p:txBody>
      </p:sp>
      <p:sp>
        <p:nvSpPr>
          <p:cNvPr id="1048668"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10</a:t>
            </a:fld>
            <a:endParaRPr lang="en-US" altLang="en-US" sz="1400" dirty="0">
              <a:solidFill>
                <a:prstClr val="black"/>
              </a:solidFill>
              <a:latin typeface="Times New Roman" pitchFamily="18" charset="0"/>
              <a:cs typeface="Times New Roman" pitchFamily="18" charset="0"/>
            </a:endParaRPr>
          </a:p>
        </p:txBody>
      </p:sp>
      <p:sp>
        <p:nvSpPr>
          <p:cNvPr id="1048669"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70"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pic>
        <p:nvPicPr>
          <p:cNvPr id="2097161" name="Content Placeholder 6"/>
          <p:cNvPicPr>
            <a:picLocks noGrp="1" noChangeAspect="1"/>
          </p:cNvPicPr>
          <p:nvPr>
            <p:ph idx="1"/>
          </p:nvPr>
        </p:nvPicPr>
        <p:blipFill>
          <a:blip r:embed="rId3"/>
          <a:stretch>
            <a:fillRect/>
          </a:stretch>
        </p:blipFill>
        <p:spPr>
          <a:xfrm>
            <a:off x="8754180" y="1141223"/>
            <a:ext cx="2379931" cy="4230991"/>
          </a:xfrm>
          <a:prstGeom prst="rect">
            <a:avLst/>
          </a:prstGeom>
        </p:spPr>
      </p:pic>
      <p:pic>
        <p:nvPicPr>
          <p:cNvPr id="2097162" name="Picture 3"/>
          <p:cNvPicPr>
            <a:picLocks noChangeAspect="1"/>
          </p:cNvPicPr>
          <p:nvPr/>
        </p:nvPicPr>
        <p:blipFill>
          <a:blip r:embed="rId4"/>
          <a:stretch>
            <a:fillRect/>
          </a:stretch>
        </p:blipFill>
        <p:spPr>
          <a:xfrm>
            <a:off x="4907177" y="1141224"/>
            <a:ext cx="2377646" cy="4230991"/>
          </a:xfrm>
          <a:prstGeom prst="rect">
            <a:avLst/>
          </a:prstGeom>
        </p:spPr>
      </p:pic>
      <p:pic>
        <p:nvPicPr>
          <p:cNvPr id="2097163" name="Picture 4"/>
          <p:cNvPicPr>
            <a:picLocks noChangeAspect="1"/>
          </p:cNvPicPr>
          <p:nvPr/>
        </p:nvPicPr>
        <p:blipFill>
          <a:blip r:embed="rId5"/>
          <a:stretch>
            <a:fillRect/>
          </a:stretch>
        </p:blipFill>
        <p:spPr>
          <a:xfrm>
            <a:off x="1060174" y="1141225"/>
            <a:ext cx="2377646" cy="4230991"/>
          </a:xfrm>
          <a:prstGeom prst="rect">
            <a:avLst/>
          </a:prstGeom>
        </p:spPr>
      </p:pic>
      <p:sp>
        <p:nvSpPr>
          <p:cNvPr id="1048671" name="TextBox 7"/>
          <p:cNvSpPr txBox="1"/>
          <p:nvPr/>
        </p:nvSpPr>
        <p:spPr>
          <a:xfrm>
            <a:off x="4907177" y="5663741"/>
            <a:ext cx="237764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9. Chat Module</a:t>
            </a:r>
          </a:p>
        </p:txBody>
      </p:sp>
      <p:sp>
        <p:nvSpPr>
          <p:cNvPr id="1048672" name="TextBox 8"/>
          <p:cNvSpPr txBox="1"/>
          <p:nvPr/>
        </p:nvSpPr>
        <p:spPr>
          <a:xfrm>
            <a:off x="1060174" y="5663741"/>
            <a:ext cx="237764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8. Staff Chat</a:t>
            </a:r>
          </a:p>
        </p:txBody>
      </p:sp>
      <p:sp>
        <p:nvSpPr>
          <p:cNvPr id="1048673" name="TextBox 9"/>
          <p:cNvSpPr txBox="1"/>
          <p:nvPr/>
        </p:nvSpPr>
        <p:spPr>
          <a:xfrm>
            <a:off x="8754179" y="5663741"/>
            <a:ext cx="237993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10. Student Chat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itchFamily="18" charset="0"/>
                <a:cs typeface="Times New Roman" pitchFamily="18" charset="0"/>
              </a:rPr>
              <a:t>Implementation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4849" y="1108118"/>
            <a:ext cx="2571750" cy="4572000"/>
          </a:xfrm>
        </p:spPr>
      </p:pic>
      <p:sp>
        <p:nvSpPr>
          <p:cNvPr id="4" name="Slide Number Placeholder 3"/>
          <p:cNvSpPr>
            <a:spLocks noGrp="1"/>
          </p:cNvSpPr>
          <p:nvPr>
            <p:ph type="sldNum" sz="quarter" idx="10"/>
          </p:nvPr>
        </p:nvSpPr>
        <p:spPr/>
        <p:txBody>
          <a:bodyPr/>
          <a:lstStyle/>
          <a:p>
            <a:fld id="{38143F71-C2F1-4C1C-AC99-34B9A2E658E6}" type="slidenum">
              <a:rPr lang="en-US" smtClean="0"/>
              <a:t>11</a:t>
            </a:fld>
            <a:endParaRPr lang="en-US"/>
          </a:p>
        </p:txBody>
      </p:sp>
      <p:sp>
        <p:nvSpPr>
          <p:cNvPr id="14" name="Rectangle 13"/>
          <p:cNvSpPr/>
          <p:nvPr/>
        </p:nvSpPr>
        <p:spPr>
          <a:xfrm>
            <a:off x="5057089" y="5841570"/>
            <a:ext cx="1984261"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Fig 11. </a:t>
            </a:r>
            <a:r>
              <a:rPr lang="en-IN" dirty="0" smtClean="0">
                <a:latin typeface="Times New Roman" panose="02020603050405020304" pitchFamily="18" charset="0"/>
                <a:cs typeface="Times New Roman" panose="02020603050405020304" pitchFamily="18" charset="0"/>
              </a:rPr>
              <a:t>File Upload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370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itchFamily="18" charset="0"/>
                <a:cs typeface="Times New Roman" pitchFamily="18" charset="0"/>
              </a:rPr>
              <a:t>Implementation</a:t>
            </a:r>
            <a:endParaRPr lang="en-IN" dirty="0"/>
          </a:p>
        </p:txBody>
      </p:sp>
      <p:sp>
        <p:nvSpPr>
          <p:cNvPr id="4" name="Slide Number Placeholder 3"/>
          <p:cNvSpPr>
            <a:spLocks noGrp="1"/>
          </p:cNvSpPr>
          <p:nvPr>
            <p:ph type="sldNum" sz="quarter" idx="10"/>
          </p:nvPr>
        </p:nvSpPr>
        <p:spPr/>
        <p:txBody>
          <a:bodyPr/>
          <a:lstStyle/>
          <a:p>
            <a:fld id="{38143F71-C2F1-4C1C-AC99-34B9A2E658E6}" type="slidenum">
              <a:rPr lang="en-US" smtClean="0"/>
              <a:t>12</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057" y="1102544"/>
            <a:ext cx="2571750" cy="4572000"/>
          </a:xfrm>
          <a:prstGeom prst="rect">
            <a:avLst/>
          </a:prstGeom>
        </p:spPr>
      </p:pic>
      <p:sp>
        <p:nvSpPr>
          <p:cNvPr id="15" name="Rectangle 14"/>
          <p:cNvSpPr/>
          <p:nvPr/>
        </p:nvSpPr>
        <p:spPr>
          <a:xfrm>
            <a:off x="4907441" y="5841570"/>
            <a:ext cx="2274983" cy="369332"/>
          </a:xfrm>
          <a:prstGeom prst="rect">
            <a:avLst/>
          </a:prstGeom>
        </p:spPr>
        <p:txBody>
          <a:bodyPr wrap="none">
            <a:spAutoFit/>
          </a:bodyPr>
          <a:lstStyle/>
          <a:p>
            <a:pPr algn="ctr"/>
            <a:r>
              <a:rPr lang="en-IN" dirty="0">
                <a:latin typeface="Times New Roman" panose="02020603050405020304" pitchFamily="18" charset="0"/>
                <a:cs typeface="Times New Roman" panose="02020603050405020304" pitchFamily="18" charset="0"/>
              </a:rPr>
              <a:t>Fig 12. </a:t>
            </a:r>
            <a:r>
              <a:rPr lang="en-IN" dirty="0" smtClean="0">
                <a:latin typeface="Times New Roman" panose="02020603050405020304" pitchFamily="18" charset="0"/>
                <a:cs typeface="Times New Roman" panose="02020603050405020304" pitchFamily="18" charset="0"/>
              </a:rPr>
              <a:t>File Download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98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ltLang="en-US" sz="4000" dirty="0">
                <a:latin typeface="Times New Roman" pitchFamily="18" charset="0"/>
                <a:cs typeface="Times New Roman" pitchFamily="18" charset="0"/>
              </a:rPr>
              <a:t>Summary</a:t>
            </a:r>
          </a:p>
        </p:txBody>
      </p:sp>
      <p:sp>
        <p:nvSpPr>
          <p:cNvPr id="1048678" name="Content Placeholder 2"/>
          <p:cNvSpPr>
            <a:spLocks noGrp="1"/>
          </p:cNvSpPr>
          <p:nvPr>
            <p:ph idx="1"/>
          </p:nvPr>
        </p:nvSpPr>
        <p:spPr>
          <a:xfrm>
            <a:off x="609600" y="993913"/>
            <a:ext cx="10972800" cy="5243376"/>
          </a:xfrm>
        </p:spPr>
        <p:txBody>
          <a:bodyPr/>
          <a:lstStyle/>
          <a:p>
            <a:r>
              <a:rPr lang="en-IN" sz="2800" dirty="0">
                <a:latin typeface="Times New Roman" pitchFamily="18" charset="0"/>
                <a:cs typeface="Times New Roman" pitchFamily="18" charset="0"/>
              </a:rPr>
              <a:t>The first version of our app, Student Guide, has been made ready.</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There are few features which can be incorporated into the later versions of this app.</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The app was built using Android Studio and the database used is Firebase.</a:t>
            </a:r>
          </a:p>
        </p:txBody>
      </p:sp>
      <p:sp>
        <p:nvSpPr>
          <p:cNvPr id="1048679"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13</a:t>
            </a:fld>
            <a:endParaRPr lang="en-US" altLang="en-US" sz="1400" dirty="0">
              <a:solidFill>
                <a:prstClr val="black"/>
              </a:solidFill>
              <a:latin typeface="Times New Roman" pitchFamily="18" charset="0"/>
              <a:cs typeface="Times New Roman" pitchFamily="18" charset="0"/>
            </a:endParaRPr>
          </a:p>
        </p:txBody>
      </p:sp>
      <p:sp>
        <p:nvSpPr>
          <p:cNvPr id="1048680"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81"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en-US" sz="4000" dirty="0" smtClean="0">
                <a:latin typeface="Times New Roman" pitchFamily="18" charset="0"/>
                <a:cs typeface="Times New Roman" pitchFamily="18" charset="0"/>
              </a:rPr>
              <a:t>Summary</a:t>
            </a:r>
            <a:endParaRPr lang="en-US" altLang="en-US" sz="4000" dirty="0">
              <a:latin typeface="Times New Roman" pitchFamily="18" charset="0"/>
              <a:cs typeface="Times New Roman" pitchFamily="18" charset="0"/>
            </a:endParaRPr>
          </a:p>
        </p:txBody>
      </p:sp>
      <p:sp>
        <p:nvSpPr>
          <p:cNvPr id="1048631" name="Content Placeholder 2"/>
          <p:cNvSpPr>
            <a:spLocks noGrp="1"/>
          </p:cNvSpPr>
          <p:nvPr>
            <p:ph idx="1"/>
          </p:nvPr>
        </p:nvSpPr>
        <p:spPr>
          <a:xfrm>
            <a:off x="609600" y="993913"/>
            <a:ext cx="10972800" cy="5243376"/>
          </a:xfrm>
        </p:spPr>
        <p:txBody>
          <a:bodyPr/>
          <a:lstStyle/>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r>
              <a:rPr lang="en-IN" dirty="0">
                <a:latin typeface="Times New Roman" pitchFamily="18" charset="0"/>
                <a:cs typeface="Times New Roman" pitchFamily="18" charset="0"/>
              </a:rPr>
              <a:t>For Mobile Communication and Computing (MCC), we have implemented the Student Guide app, which is an android application.</a:t>
            </a: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r>
              <a:rPr lang="en-IN" dirty="0">
                <a:latin typeface="Times New Roman" pitchFamily="18" charset="0"/>
                <a:cs typeface="Times New Roman" pitchFamily="18" charset="0"/>
              </a:rPr>
              <a:t>For Software Engineering (SE), we have implemented the Student Guide app, which is an android </a:t>
            </a:r>
            <a:r>
              <a:rPr lang="en-IN" dirty="0" smtClean="0">
                <a:latin typeface="Times New Roman" pitchFamily="18" charset="0"/>
                <a:cs typeface="Times New Roman" pitchFamily="18" charset="0"/>
              </a:rPr>
              <a:t>application.</a:t>
            </a: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r>
              <a:rPr lang="en-IN" dirty="0">
                <a:latin typeface="Times New Roman" pitchFamily="18" charset="0"/>
                <a:cs typeface="Times New Roman" pitchFamily="18" charset="0"/>
              </a:rPr>
              <a:t>For Distributed Databases (DDB), the concept of having the server and clients at different sites has been implemented.</a:t>
            </a: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r>
              <a:rPr lang="en-IN" dirty="0">
                <a:latin typeface="Times New Roman" pitchFamily="18" charset="0"/>
                <a:cs typeface="Times New Roman" pitchFamily="18" charset="0"/>
              </a:rPr>
              <a:t>For Networks Programming Laboratory (NPL), we have implemented </a:t>
            </a:r>
            <a:r>
              <a:rPr lang="en-IN" dirty="0" smtClean="0">
                <a:latin typeface="Times New Roman" pitchFamily="18" charset="0"/>
                <a:cs typeface="Times New Roman" pitchFamily="18" charset="0"/>
              </a:rPr>
              <a:t>file transfer and </a:t>
            </a:r>
            <a:r>
              <a:rPr lang="en-IN" dirty="0">
                <a:latin typeface="Times New Roman" pitchFamily="18" charset="0"/>
                <a:cs typeface="Times New Roman" pitchFamily="18" charset="0"/>
              </a:rPr>
              <a:t>chat module which connects any two devices having the Student Guide app.</a:t>
            </a: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p:txBody>
      </p:sp>
      <p:sp>
        <p:nvSpPr>
          <p:cNvPr id="1048632"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14</a:t>
            </a:fld>
            <a:endParaRPr lang="en-US" altLang="en-US" sz="1400" dirty="0">
              <a:solidFill>
                <a:prstClr val="black"/>
              </a:solidFill>
              <a:latin typeface="Times New Roman" pitchFamily="18" charset="0"/>
              <a:cs typeface="Times New Roman" pitchFamily="18" charset="0"/>
            </a:endParaRPr>
          </a:p>
        </p:txBody>
      </p:sp>
      <p:sp>
        <p:nvSpPr>
          <p:cNvPr id="1048633"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34"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extLst>
      <p:ext uri="{BB962C8B-B14F-4D97-AF65-F5344CB8AC3E}">
        <p14:creationId xmlns:p14="http://schemas.microsoft.com/office/powerpoint/2010/main" val="22123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sz="4000" dirty="0">
                <a:latin typeface="Times New Roman" pitchFamily="18" charset="0"/>
                <a:cs typeface="Times New Roman" pitchFamily="18" charset="0"/>
              </a:rPr>
              <a:t>References</a:t>
            </a:r>
          </a:p>
        </p:txBody>
      </p:sp>
      <p:sp>
        <p:nvSpPr>
          <p:cNvPr id="1048690" name="Content Placeholder 2"/>
          <p:cNvSpPr>
            <a:spLocks noGrp="1"/>
          </p:cNvSpPr>
          <p:nvPr>
            <p:ph idx="1"/>
          </p:nvPr>
        </p:nvSpPr>
        <p:spPr>
          <a:xfrm>
            <a:off x="508000" y="1066800"/>
            <a:ext cx="11264900" cy="5181600"/>
          </a:xfrm>
        </p:spPr>
        <p:txBody>
          <a:bodyPr/>
          <a:lstStyle/>
          <a:p>
            <a:pPr marL="457200" indent="-457200">
              <a:buFont typeface="+mj-lt"/>
              <a:buAutoNum type="arabicPeriod"/>
            </a:pPr>
            <a:r>
              <a:rPr lang="en-US" dirty="0"/>
              <a:t>Tutorials Point – Simply Easy Learning </a:t>
            </a:r>
            <a:r>
              <a:rPr lang="en-US" dirty="0" smtClean="0"/>
              <a:t>[https</a:t>
            </a:r>
            <a:r>
              <a:rPr lang="en-US" dirty="0"/>
              <a:t>://</a:t>
            </a:r>
            <a:r>
              <a:rPr lang="en-US" dirty="0" smtClean="0"/>
              <a:t>www.tutorialspoint.com/android/android_studio.htm]</a:t>
            </a:r>
            <a:endParaRPr lang="en-US" dirty="0"/>
          </a:p>
          <a:p>
            <a:pPr marL="457200" indent="-457200">
              <a:buFont typeface="+mj-lt"/>
              <a:buAutoNum type="arabicPeriod"/>
            </a:pPr>
            <a:endParaRPr lang="en-US" dirty="0"/>
          </a:p>
          <a:p>
            <a:pPr marL="457200" indent="-457200">
              <a:buFont typeface="+mj-lt"/>
              <a:buAutoNum type="arabicPeriod"/>
            </a:pPr>
            <a:r>
              <a:rPr lang="en-US" dirty="0" smtClean="0"/>
              <a:t>[https</a:t>
            </a:r>
            <a:r>
              <a:rPr lang="en-US" dirty="0"/>
              <a:t>://</a:t>
            </a:r>
            <a:r>
              <a:rPr lang="en-US" dirty="0" smtClean="0"/>
              <a:t>developer.android.com/training/index.html]</a:t>
            </a:r>
            <a:endParaRPr lang="en-US" dirty="0"/>
          </a:p>
          <a:p>
            <a:pPr marL="457200" indent="-457200">
              <a:buFont typeface="+mj-lt"/>
              <a:buAutoNum type="arabicPeriod"/>
            </a:pPr>
            <a:endParaRPr lang="en-US" dirty="0"/>
          </a:p>
          <a:p>
            <a:pPr marL="457200" indent="-457200">
              <a:buFont typeface="+mj-lt"/>
              <a:buAutoNum type="arabicPeriod"/>
            </a:pPr>
            <a:r>
              <a:rPr lang="en-US" dirty="0" smtClean="0"/>
              <a:t>[https</a:t>
            </a:r>
            <a:r>
              <a:rPr lang="en-US" dirty="0"/>
              <a:t>://</a:t>
            </a:r>
            <a:r>
              <a:rPr lang="en-US" dirty="0" smtClean="0"/>
              <a:t>www.youtube.com/results?search_query=chat+application+in+android]</a:t>
            </a:r>
            <a:endParaRPr lang="en-US" dirty="0"/>
          </a:p>
        </p:txBody>
      </p:sp>
      <p:sp>
        <p:nvSpPr>
          <p:cNvPr id="1048691" name="Slide Number Placeholder 3"/>
          <p:cNvSpPr>
            <a:spLocks noGrp="1"/>
          </p:cNvSpPr>
          <p:nvPr>
            <p:ph type="sldNum" sz="quarter" idx="10"/>
          </p:nvPr>
        </p:nvSpPr>
        <p:spPr>
          <a:xfrm>
            <a:off x="8737600" y="6378575"/>
            <a:ext cx="1465943" cy="476250"/>
          </a:xfrm>
        </p:spPr>
        <p:txBody>
          <a:bodyPr/>
          <a:lstStyle/>
          <a:p>
            <a:pPr defTabSz="912813" fontAlgn="base">
              <a:spcBef>
                <a:spcPct val="0"/>
              </a:spcBef>
              <a:spcAft>
                <a:spcPct val="0"/>
              </a:spcAft>
            </a:pPr>
            <a:fld id="{38143F71-C2F1-4C1C-AC99-34B9A2E658E6}" type="slidenum">
              <a:rPr lang="en-US">
                <a:solidFill>
                  <a:prstClr val="black"/>
                </a:solidFill>
                <a:latin typeface="Times New Roman" panose="02020603050405020304" pitchFamily="18" charset="0"/>
                <a:cs typeface="Times New Roman" panose="02020603050405020304" pitchFamily="18" charset="0"/>
              </a:rPr>
              <a:pPr defTabSz="912813" fontAlgn="base">
                <a:spcBef>
                  <a:spcPct val="0"/>
                </a:spcBef>
                <a:spcAft>
                  <a:spcPct val="0"/>
                </a:spcAft>
              </a:pPr>
              <a:t>15</a:t>
            </a:fld>
            <a:endParaRPr lang="en-US" dirty="0">
              <a:solidFill>
                <a:prstClr val="black"/>
              </a:solidFill>
              <a:latin typeface="Times New Roman" panose="02020603050405020304" pitchFamily="18" charset="0"/>
              <a:cs typeface="Times New Roman" panose="02020603050405020304" pitchFamily="18" charset="0"/>
            </a:endParaRPr>
          </a:p>
        </p:txBody>
      </p:sp>
      <p:sp>
        <p:nvSpPr>
          <p:cNvPr id="1048692" name="TextBox 4"/>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Content Placeholder 2"/>
          <p:cNvSpPr>
            <a:spLocks noGrp="1"/>
          </p:cNvSpPr>
          <p:nvPr>
            <p:ph idx="1"/>
          </p:nvPr>
        </p:nvSpPr>
        <p:spPr/>
        <p:txBody>
          <a:bodyPr/>
          <a:lstStyle/>
          <a:p>
            <a:pPr marL="0" indent="0">
              <a:buNone/>
            </a:pPr>
            <a:endParaRPr lang="en-US" altLang="en-US" sz="4400" dirty="0">
              <a:latin typeface="Times New Roman" pitchFamily="18" charset="0"/>
              <a:cs typeface="Times New Roman" pitchFamily="18" charset="0"/>
            </a:endParaRPr>
          </a:p>
          <a:p>
            <a:pPr marL="0" indent="0">
              <a:buNone/>
            </a:pPr>
            <a:endParaRPr lang="en-US" altLang="en-US" sz="4400" dirty="0">
              <a:latin typeface="Times New Roman" pitchFamily="18" charset="0"/>
              <a:cs typeface="Times New Roman" pitchFamily="18" charset="0"/>
            </a:endParaRPr>
          </a:p>
          <a:p>
            <a:pPr marL="0" indent="0">
              <a:buNone/>
            </a:pPr>
            <a:endParaRPr lang="en-US" altLang="en-US" sz="4400" dirty="0">
              <a:latin typeface="Times New Roman" pitchFamily="18" charset="0"/>
              <a:cs typeface="Times New Roman" pitchFamily="18" charset="0"/>
            </a:endParaRPr>
          </a:p>
          <a:p>
            <a:pPr marL="0" indent="0">
              <a:buNone/>
            </a:pPr>
            <a:r>
              <a:rPr lang="en-US" altLang="en-US" sz="4400" dirty="0">
                <a:latin typeface="Times New Roman" pitchFamily="18" charset="0"/>
                <a:cs typeface="Times New Roman" pitchFamily="18" charset="0"/>
              </a:rPr>
              <a:t>                         </a:t>
            </a:r>
            <a:r>
              <a:rPr lang="en-US" altLang="en-US" sz="4000" dirty="0">
                <a:latin typeface="Times New Roman" pitchFamily="18" charset="0"/>
                <a:cs typeface="Times New Roman" pitchFamily="18" charset="0"/>
              </a:rPr>
              <a:t>THANK YOU!!!</a:t>
            </a:r>
          </a:p>
        </p:txBody>
      </p:sp>
      <p:sp>
        <p:nvSpPr>
          <p:cNvPr id="1048694" name="Slide Number Placeholder 3"/>
          <p:cNvSpPr>
            <a:spLocks noGrp="1"/>
          </p:cNvSpPr>
          <p:nvPr>
            <p:ph type="sldNum" sz="quarter" idx="10"/>
          </p:nvPr>
        </p:nvSpPr>
        <p:spPr>
          <a:xfrm>
            <a:off x="8737600" y="6378575"/>
            <a:ext cx="1465943" cy="476250"/>
          </a:xfrm>
          <a:noFill/>
        </p:spPr>
        <p:txBody>
          <a:bodyPr/>
          <a:lstStyle/>
          <a:p>
            <a:pPr defTabSz="912813" fontAlgn="base">
              <a:spcBef>
                <a:spcPct val="0"/>
              </a:spcBef>
              <a:spcAft>
                <a:spcPct val="0"/>
              </a:spcAft>
            </a:pPr>
            <a:fld id="{76013A11-9CE2-4E7E-9378-9AB307418CB7}" type="slidenum">
              <a:rPr lang="en-US" altLang="en-US">
                <a:solidFill>
                  <a:prstClr val="black"/>
                </a:solidFill>
                <a:latin typeface="Times New Roman" panose="02020603050405020304" pitchFamily="18" charset="0"/>
                <a:cs typeface="Times New Roman" panose="02020603050405020304" pitchFamily="18" charset="0"/>
              </a:rPr>
              <a:pPr defTabSz="912813" fontAlgn="base">
                <a:spcBef>
                  <a:spcPct val="0"/>
                </a:spcBef>
                <a:spcAft>
                  <a:spcPct val="0"/>
                </a:spcAft>
              </a:pPr>
              <a:t>16</a:t>
            </a:fld>
            <a:endParaRPr lang="en-US" altLang="en-US"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ltLang="en-US" sz="4000" dirty="0">
                <a:latin typeface="Times New Roman" pitchFamily="18" charset="0"/>
                <a:cs typeface="Times New Roman" pitchFamily="18" charset="0"/>
              </a:rPr>
              <a:t>Content</a:t>
            </a:r>
          </a:p>
        </p:txBody>
      </p:sp>
      <p:sp>
        <p:nvSpPr>
          <p:cNvPr id="1048591" name="Content Placeholder 2"/>
          <p:cNvSpPr>
            <a:spLocks noGrp="1"/>
          </p:cNvSpPr>
          <p:nvPr>
            <p:ph idx="1"/>
          </p:nvPr>
        </p:nvSpPr>
        <p:spPr>
          <a:xfrm>
            <a:off x="1981200" y="1066800"/>
            <a:ext cx="8229600" cy="4495800"/>
          </a:xfrm>
        </p:spPr>
        <p:txBody>
          <a:bodyPr/>
          <a:lstStyle/>
          <a:p>
            <a:r>
              <a:rPr lang="en-IN" sz="2800" dirty="0">
                <a:latin typeface="Times New Roman" pitchFamily="18" charset="0"/>
                <a:cs typeface="Times New Roman" pitchFamily="18" charset="0"/>
              </a:rPr>
              <a:t>Introduction</a:t>
            </a:r>
          </a:p>
          <a:p>
            <a:r>
              <a:rPr lang="en-IN" sz="2800" dirty="0">
                <a:latin typeface="Times New Roman" pitchFamily="18" charset="0"/>
                <a:cs typeface="Times New Roman" pitchFamily="18" charset="0"/>
              </a:rPr>
              <a:t>Problem Statement</a:t>
            </a:r>
          </a:p>
          <a:p>
            <a:r>
              <a:rPr lang="en-IN" sz="2800" dirty="0">
                <a:latin typeface="Times New Roman" pitchFamily="18" charset="0"/>
                <a:cs typeface="Times New Roman" pitchFamily="18" charset="0"/>
              </a:rPr>
              <a:t>Literature </a:t>
            </a:r>
            <a:r>
              <a:rPr lang="en-IN" sz="2800" dirty="0" smtClean="0">
                <a:latin typeface="Times New Roman" pitchFamily="18" charset="0"/>
                <a:cs typeface="Times New Roman" pitchFamily="18" charset="0"/>
              </a:rPr>
              <a:t>Survey</a:t>
            </a: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Proposed Work</a:t>
            </a:r>
          </a:p>
          <a:p>
            <a:r>
              <a:rPr lang="en-IN" sz="2800" dirty="0">
                <a:latin typeface="Times New Roman" pitchFamily="18" charset="0"/>
                <a:cs typeface="Times New Roman" pitchFamily="18" charset="0"/>
              </a:rPr>
              <a:t>Implementation</a:t>
            </a:r>
          </a:p>
          <a:p>
            <a:r>
              <a:rPr lang="en-IN" sz="2800" dirty="0">
                <a:latin typeface="Times New Roman" pitchFamily="18" charset="0"/>
                <a:cs typeface="Times New Roman" pitchFamily="18" charset="0"/>
              </a:rPr>
              <a:t>Summary</a:t>
            </a:r>
          </a:p>
          <a:p>
            <a:r>
              <a:rPr lang="en-IN" sz="2800" dirty="0">
                <a:latin typeface="Times New Roman" pitchFamily="18" charset="0"/>
                <a:cs typeface="Times New Roman" pitchFamily="18" charset="0"/>
              </a:rPr>
              <a:t>References</a:t>
            </a:r>
          </a:p>
        </p:txBody>
      </p:sp>
      <p:sp>
        <p:nvSpPr>
          <p:cNvPr id="1048592"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2</a:t>
            </a:fld>
            <a:endParaRPr lang="en-US" altLang="en-US" sz="1400" dirty="0">
              <a:solidFill>
                <a:prstClr val="black"/>
              </a:solidFill>
              <a:latin typeface="Times New Roman" pitchFamily="18" charset="0"/>
              <a:cs typeface="Times New Roman" pitchFamily="18" charset="0"/>
            </a:endParaRPr>
          </a:p>
        </p:txBody>
      </p:sp>
      <p:sp>
        <p:nvSpPr>
          <p:cNvPr id="1048593"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594"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ltLang="en-US" sz="4000" dirty="0">
                <a:latin typeface="Times New Roman" pitchFamily="18" charset="0"/>
                <a:cs typeface="Times New Roman" pitchFamily="18" charset="0"/>
              </a:rPr>
              <a:t>Introduction</a:t>
            </a:r>
          </a:p>
        </p:txBody>
      </p:sp>
      <p:sp>
        <p:nvSpPr>
          <p:cNvPr id="1048599" name="Content Placeholder 2"/>
          <p:cNvSpPr>
            <a:spLocks noGrp="1"/>
          </p:cNvSpPr>
          <p:nvPr>
            <p:ph idx="1"/>
          </p:nvPr>
        </p:nvSpPr>
        <p:spPr>
          <a:xfrm>
            <a:off x="609600" y="993913"/>
            <a:ext cx="10972800" cy="5243376"/>
          </a:xfrm>
        </p:spPr>
        <p:txBody>
          <a:bodyPr/>
          <a:lstStyle/>
          <a:p>
            <a:pPr algn="just"/>
            <a:endParaRPr lang="en-US" dirty="0">
              <a:latin typeface="Times New Roman" pitchFamily="18" charset="0"/>
            </a:endParaRPr>
          </a:p>
          <a:p>
            <a:pPr algn="just"/>
            <a:r>
              <a:rPr lang="en-US" dirty="0">
                <a:latin typeface="Times New Roman" pitchFamily="18" charset="0"/>
              </a:rPr>
              <a:t>The software system being produced is an android application for college going students which is called as Student Guide.</a:t>
            </a:r>
          </a:p>
          <a:p>
            <a:pPr marL="0" indent="0" algn="just">
              <a:buNone/>
            </a:pPr>
            <a:endParaRPr lang="en-US" dirty="0">
              <a:latin typeface="Times New Roman" pitchFamily="18" charset="0"/>
            </a:endParaRPr>
          </a:p>
          <a:p>
            <a:pPr algn="just"/>
            <a:r>
              <a:rPr lang="en-US" dirty="0">
                <a:latin typeface="Times New Roman" pitchFamily="18" charset="0"/>
              </a:rPr>
              <a:t>It is being produced for a college students interested in keeping track of their assignments and other such features and also for faculty members to upload notes and important dates. </a:t>
            </a:r>
          </a:p>
        </p:txBody>
      </p:sp>
      <p:sp>
        <p:nvSpPr>
          <p:cNvPr id="1048600"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3</a:t>
            </a:fld>
            <a:endParaRPr lang="en-US" altLang="en-US" sz="1400" dirty="0">
              <a:solidFill>
                <a:prstClr val="black"/>
              </a:solidFill>
              <a:latin typeface="Times New Roman" pitchFamily="18" charset="0"/>
              <a:cs typeface="Times New Roman" pitchFamily="18" charset="0"/>
            </a:endParaRPr>
          </a:p>
        </p:txBody>
      </p:sp>
      <p:sp>
        <p:nvSpPr>
          <p:cNvPr id="1048601"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02"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en-US" sz="4000" dirty="0">
                <a:latin typeface="Times New Roman" pitchFamily="18" charset="0"/>
                <a:cs typeface="Times New Roman" pitchFamily="18" charset="0"/>
              </a:rPr>
              <a:t>Problem Statement</a:t>
            </a:r>
          </a:p>
        </p:txBody>
      </p:sp>
      <p:sp>
        <p:nvSpPr>
          <p:cNvPr id="1048607" name="Content Placeholder 2"/>
          <p:cNvSpPr>
            <a:spLocks noGrp="1"/>
          </p:cNvSpPr>
          <p:nvPr>
            <p:ph idx="1"/>
          </p:nvPr>
        </p:nvSpPr>
        <p:spPr>
          <a:xfrm>
            <a:off x="609600" y="993913"/>
            <a:ext cx="10972800" cy="5243376"/>
          </a:xfrm>
        </p:spPr>
        <p:txBody>
          <a:bodyPr/>
          <a:lstStyle/>
          <a:p>
            <a:pPr algn="just"/>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Student </a:t>
            </a:r>
            <a:r>
              <a:rPr lang="en-US" dirty="0">
                <a:latin typeface="Times New Roman" pitchFamily="18" charset="0"/>
                <a:cs typeface="Times New Roman" pitchFamily="18" charset="0"/>
              </a:rPr>
              <a:t>Guide provides the functionalities that a student might need throughout their </a:t>
            </a:r>
            <a:r>
              <a:rPr lang="en-US" dirty="0" smtClean="0">
                <a:latin typeface="Times New Roman" pitchFamily="18" charset="0"/>
                <a:cs typeface="Times New Roman" pitchFamily="18" charset="0"/>
              </a:rPr>
              <a:t> student/college </a:t>
            </a:r>
            <a:r>
              <a:rPr lang="en-US" dirty="0">
                <a:latin typeface="Times New Roman" pitchFamily="18" charset="0"/>
                <a:cs typeface="Times New Roman" pitchFamily="18" charset="0"/>
              </a:rPr>
              <a:t>life. The application would provide the students with an interface to interact with the teachers to clear doubts, access study materials like presentations, read notices from the notice section, receive reminders for submissions </a:t>
            </a:r>
            <a:r>
              <a:rPr lang="en-US" dirty="0" smtClean="0">
                <a:latin typeface="Times New Roman" pitchFamily="18" charset="0"/>
                <a:cs typeface="Times New Roman" pitchFamily="18" charset="0"/>
              </a:rPr>
              <a:t>due. </a:t>
            </a:r>
            <a:endParaRPr lang="en-US" dirty="0">
              <a:latin typeface="Times New Roman" pitchFamily="18" charset="0"/>
              <a:cs typeface="Times New Roman" pitchFamily="18" charset="0"/>
            </a:endParaRPr>
          </a:p>
        </p:txBody>
      </p:sp>
      <p:sp>
        <p:nvSpPr>
          <p:cNvPr id="1048608"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4</a:t>
            </a:fld>
            <a:endParaRPr lang="en-US" altLang="en-US" sz="1400" dirty="0">
              <a:solidFill>
                <a:prstClr val="black"/>
              </a:solidFill>
              <a:latin typeface="Times New Roman" pitchFamily="18" charset="0"/>
              <a:cs typeface="Times New Roman" pitchFamily="18" charset="0"/>
            </a:endParaRPr>
          </a:p>
        </p:txBody>
      </p:sp>
      <p:sp>
        <p:nvSpPr>
          <p:cNvPr id="1048609"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10"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ltLang="en-US" sz="4000" dirty="0">
                <a:latin typeface="Times New Roman" pitchFamily="18" charset="0"/>
                <a:cs typeface="Times New Roman" pitchFamily="18" charset="0"/>
              </a:rPr>
              <a:t>Literature Survey</a:t>
            </a:r>
          </a:p>
        </p:txBody>
      </p:sp>
      <p:sp>
        <p:nvSpPr>
          <p:cNvPr id="1048615" name="Content Placeholder 2"/>
          <p:cNvSpPr>
            <a:spLocks noGrp="1"/>
          </p:cNvSpPr>
          <p:nvPr>
            <p:ph idx="1"/>
          </p:nvPr>
        </p:nvSpPr>
        <p:spPr>
          <a:xfrm>
            <a:off x="609600" y="993913"/>
            <a:ext cx="10972800" cy="5243376"/>
          </a:xfrm>
        </p:spPr>
        <p:txBody>
          <a:bodyPr/>
          <a:lstStyle/>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My </a:t>
            </a:r>
            <a:r>
              <a:rPr lang="en-US" dirty="0">
                <a:latin typeface="Times New Roman" pitchFamily="18" charset="0"/>
                <a:cs typeface="Times New Roman" pitchFamily="18" charset="0"/>
              </a:rPr>
              <a:t>Study Life - School Planner</a:t>
            </a:r>
          </a:p>
          <a:p>
            <a:pPr marL="0" indent="0">
              <a:buNone/>
            </a:pPr>
            <a:endParaRPr lang="en-US" dirty="0">
              <a:latin typeface="Times New Roman" pitchFamily="18" charset="0"/>
              <a:cs typeface="Times New Roman" pitchFamily="18" charset="0"/>
            </a:endParaRPr>
          </a:p>
          <a:p>
            <a:r>
              <a:rPr lang="en-IN" dirty="0">
                <a:latin typeface="Times New Roman" pitchFamily="18" charset="0"/>
                <a:cs typeface="Times New Roman" pitchFamily="18" charset="0"/>
              </a:rPr>
              <a:t>Student </a:t>
            </a:r>
            <a:r>
              <a:rPr lang="en-IN" dirty="0" smtClean="0">
                <a:latin typeface="Times New Roman" pitchFamily="18" charset="0"/>
                <a:cs typeface="Times New Roman" pitchFamily="18" charset="0"/>
              </a:rPr>
              <a:t>Planner</a:t>
            </a:r>
          </a:p>
          <a:p>
            <a:endParaRPr lang="en-IN"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There are a few existing applications </a:t>
            </a:r>
            <a:r>
              <a:rPr lang="en-US" dirty="0" smtClean="0">
                <a:latin typeface="Times New Roman" pitchFamily="18" charset="0"/>
                <a:cs typeface="Times New Roman" pitchFamily="18" charset="0"/>
              </a:rPr>
              <a:t>like these </a:t>
            </a:r>
            <a:r>
              <a:rPr lang="en-US" dirty="0">
                <a:latin typeface="Times New Roman" pitchFamily="18" charset="0"/>
                <a:cs typeface="Times New Roman" pitchFamily="18" charset="0"/>
              </a:rPr>
              <a:t>which provide limited functionalities and thus a student might end up using multiple applications for the same purpose.</a:t>
            </a:r>
          </a:p>
          <a:p>
            <a:pPr marL="0" indent="0">
              <a:buNone/>
            </a:pPr>
            <a:endParaRPr lang="en-IN" dirty="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p:txBody>
      </p:sp>
      <p:sp>
        <p:nvSpPr>
          <p:cNvPr id="1048616"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5</a:t>
            </a:fld>
            <a:endParaRPr lang="en-US" altLang="en-US" sz="1400" dirty="0">
              <a:solidFill>
                <a:prstClr val="black"/>
              </a:solidFill>
              <a:latin typeface="Times New Roman" pitchFamily="18" charset="0"/>
              <a:cs typeface="Times New Roman" pitchFamily="18" charset="0"/>
            </a:endParaRPr>
          </a:p>
        </p:txBody>
      </p:sp>
      <p:sp>
        <p:nvSpPr>
          <p:cNvPr id="1048617"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18"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ltLang="en-US" sz="4000" dirty="0">
                <a:latin typeface="Times New Roman" pitchFamily="18" charset="0"/>
                <a:cs typeface="Times New Roman" pitchFamily="18" charset="0"/>
              </a:rPr>
              <a:t>Proposed Work</a:t>
            </a:r>
          </a:p>
        </p:txBody>
      </p:sp>
      <p:sp>
        <p:nvSpPr>
          <p:cNvPr id="1048623" name="Content Placeholder 2"/>
          <p:cNvSpPr>
            <a:spLocks noGrp="1"/>
          </p:cNvSpPr>
          <p:nvPr>
            <p:ph idx="1"/>
          </p:nvPr>
        </p:nvSpPr>
        <p:spPr>
          <a:xfrm>
            <a:off x="609600" y="993913"/>
            <a:ext cx="10972800" cy="5243376"/>
          </a:xfrm>
        </p:spPr>
        <p:txBody>
          <a:bodyPr/>
          <a:lstStyle/>
          <a:p>
            <a:pPr algn="just"/>
            <a:r>
              <a:rPr lang="en-IN" dirty="0">
                <a:latin typeface="Times New Roman" pitchFamily="18" charset="0"/>
                <a:cs typeface="Times New Roman" pitchFamily="18" charset="0"/>
              </a:rPr>
              <a:t>Our proposed system- Student Guide will help allow students stay in touch with their academic life on the go at the click of a few buttons.</a:t>
            </a:r>
          </a:p>
          <a:p>
            <a:pPr marL="0" indent="0"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There are basically two modules:  1] STUDENT    </a:t>
            </a:r>
          </a:p>
          <a:p>
            <a:pPr marL="914400" lvl="2" indent="0" algn="just">
              <a:buNone/>
            </a:pPr>
            <a:r>
              <a:rPr lang="en-IN" dirty="0">
                <a:latin typeface="Times New Roman" pitchFamily="18" charset="0"/>
                <a:cs typeface="Times New Roman" pitchFamily="18" charset="0"/>
              </a:rPr>
              <a:t>				2] FACULTY</a:t>
            </a:r>
          </a:p>
          <a:p>
            <a:pPr marL="914400" lvl="2" indent="0"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functional modules are:	1] Registration</a:t>
            </a:r>
          </a:p>
          <a:p>
            <a:pPr marL="0" indent="0" algn="just">
              <a:buNone/>
            </a:pPr>
            <a:r>
              <a:rPr lang="en-IN" dirty="0">
                <a:latin typeface="Times New Roman" pitchFamily="18" charset="0"/>
                <a:cs typeface="Times New Roman" pitchFamily="18" charset="0"/>
              </a:rPr>
              <a:t>					2] Login</a:t>
            </a:r>
          </a:p>
          <a:p>
            <a:pPr marL="0" indent="0" algn="just">
              <a:buNone/>
            </a:pPr>
            <a:r>
              <a:rPr lang="en-IN" dirty="0">
                <a:latin typeface="Times New Roman" pitchFamily="18" charset="0"/>
                <a:cs typeface="Times New Roman" pitchFamily="18" charset="0"/>
              </a:rPr>
              <a:t>					3] Chat</a:t>
            </a:r>
          </a:p>
          <a:p>
            <a:pPr marL="0" indent="0" algn="just">
              <a:buNone/>
            </a:pPr>
            <a:r>
              <a:rPr lang="en-IN" dirty="0">
                <a:latin typeface="Times New Roman" pitchFamily="18" charset="0"/>
                <a:cs typeface="Times New Roman" pitchFamily="18" charset="0"/>
              </a:rPr>
              <a:t>					4] File sharing</a:t>
            </a:r>
          </a:p>
          <a:p>
            <a:pPr marL="0" indent="0" algn="just">
              <a:buNone/>
            </a:pPr>
            <a:r>
              <a:rPr lang="en-IN" dirty="0">
                <a:latin typeface="Times New Roman" pitchFamily="18" charset="0"/>
                <a:cs typeface="Times New Roman" pitchFamily="18" charset="0"/>
              </a:rPr>
              <a:t>					5] Reminders</a:t>
            </a:r>
          </a:p>
          <a:p>
            <a:pPr marL="0" indent="0" algn="just">
              <a:buNone/>
            </a:pPr>
            <a:endParaRPr lang="en-IN" dirty="0">
              <a:latin typeface="Times New Roman" pitchFamily="18" charset="0"/>
              <a:cs typeface="Times New Roman" pitchFamily="18" charset="0"/>
            </a:endParaRPr>
          </a:p>
        </p:txBody>
      </p:sp>
      <p:sp>
        <p:nvSpPr>
          <p:cNvPr id="1048624"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6</a:t>
            </a:fld>
            <a:endParaRPr lang="en-US" altLang="en-US" sz="1400" dirty="0">
              <a:solidFill>
                <a:prstClr val="black"/>
              </a:solidFill>
              <a:latin typeface="Times New Roman" pitchFamily="18" charset="0"/>
              <a:cs typeface="Times New Roman" pitchFamily="18" charset="0"/>
            </a:endParaRPr>
          </a:p>
        </p:txBody>
      </p:sp>
      <p:sp>
        <p:nvSpPr>
          <p:cNvPr id="1048625"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26"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ltLang="en-US" sz="4000" dirty="0">
                <a:latin typeface="Times New Roman" pitchFamily="18" charset="0"/>
                <a:cs typeface="Times New Roman" pitchFamily="18" charset="0"/>
              </a:rPr>
              <a:t>Implementation</a:t>
            </a:r>
          </a:p>
        </p:txBody>
      </p:sp>
      <p:pic>
        <p:nvPicPr>
          <p:cNvPr id="2097154" name="Content Placeholder 1"/>
          <p:cNvPicPr>
            <a:picLocks noGrp="1" noChangeAspect="1"/>
          </p:cNvPicPr>
          <p:nvPr>
            <p:ph idx="1"/>
          </p:nvPr>
        </p:nvPicPr>
        <p:blipFill>
          <a:blip r:embed="rId3"/>
          <a:stretch>
            <a:fillRect/>
          </a:stretch>
        </p:blipFill>
        <p:spPr>
          <a:xfrm>
            <a:off x="794606" y="1122501"/>
            <a:ext cx="2376319" cy="4224567"/>
          </a:xfrm>
          <a:prstGeom prst="rect">
            <a:avLst/>
          </a:prstGeom>
        </p:spPr>
      </p:pic>
      <p:sp>
        <p:nvSpPr>
          <p:cNvPr id="1048639"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7</a:t>
            </a:fld>
            <a:endParaRPr lang="en-US" altLang="en-US" sz="1400" dirty="0">
              <a:solidFill>
                <a:prstClr val="black"/>
              </a:solidFill>
              <a:latin typeface="Times New Roman" pitchFamily="18" charset="0"/>
              <a:cs typeface="Times New Roman" pitchFamily="18" charset="0"/>
            </a:endParaRPr>
          </a:p>
        </p:txBody>
      </p:sp>
      <p:sp>
        <p:nvSpPr>
          <p:cNvPr id="1048640"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41"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pic>
        <p:nvPicPr>
          <p:cNvPr id="2097155" name="Picture 2"/>
          <p:cNvPicPr>
            <a:picLocks noChangeAspect="1"/>
          </p:cNvPicPr>
          <p:nvPr/>
        </p:nvPicPr>
        <p:blipFill>
          <a:blip r:embed="rId4"/>
          <a:stretch>
            <a:fillRect/>
          </a:stretch>
        </p:blipFill>
        <p:spPr>
          <a:xfrm>
            <a:off x="4907840" y="1122500"/>
            <a:ext cx="2376319" cy="4224567"/>
          </a:xfrm>
          <a:prstGeom prst="rect">
            <a:avLst/>
          </a:prstGeom>
        </p:spPr>
      </p:pic>
      <p:pic>
        <p:nvPicPr>
          <p:cNvPr id="2097156" name="Picture 3"/>
          <p:cNvPicPr>
            <a:picLocks noChangeAspect="1"/>
          </p:cNvPicPr>
          <p:nvPr/>
        </p:nvPicPr>
        <p:blipFill>
          <a:blip r:embed="rId5"/>
          <a:stretch>
            <a:fillRect/>
          </a:stretch>
        </p:blipFill>
        <p:spPr>
          <a:xfrm>
            <a:off x="9021074" y="1122500"/>
            <a:ext cx="2379452" cy="4230136"/>
          </a:xfrm>
          <a:prstGeom prst="rect">
            <a:avLst/>
          </a:prstGeom>
        </p:spPr>
      </p:pic>
      <p:sp>
        <p:nvSpPr>
          <p:cNvPr id="1048642" name="TextBox 7"/>
          <p:cNvSpPr txBox="1"/>
          <p:nvPr/>
        </p:nvSpPr>
        <p:spPr>
          <a:xfrm>
            <a:off x="901450" y="5707569"/>
            <a:ext cx="2162629" cy="369332"/>
          </a:xfrm>
          <a:prstGeom prst="rect">
            <a:avLst/>
          </a:prstGeom>
          <a:noFill/>
        </p:spPr>
        <p:txBody>
          <a:bodyPr wrap="square" rtlCol="0">
            <a:spAutoFit/>
          </a:bodyPr>
          <a:lstStyle/>
          <a:p>
            <a:r>
              <a:rPr lang="en-IN" dirty="0">
                <a:latin typeface="Times New Roman" panose="02020603050405020304" pitchFamily="18" charset="0"/>
              </a:rPr>
              <a:t>Fig 1. Home Page</a:t>
            </a:r>
          </a:p>
        </p:txBody>
      </p:sp>
      <p:sp>
        <p:nvSpPr>
          <p:cNvPr id="1048643" name="TextBox 8"/>
          <p:cNvSpPr txBox="1"/>
          <p:nvPr/>
        </p:nvSpPr>
        <p:spPr>
          <a:xfrm>
            <a:off x="4907840" y="5707569"/>
            <a:ext cx="237631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2. Staff Login Page</a:t>
            </a:r>
          </a:p>
        </p:txBody>
      </p:sp>
      <p:sp>
        <p:nvSpPr>
          <p:cNvPr id="1048644" name="TextBox 9"/>
          <p:cNvSpPr txBox="1"/>
          <p:nvPr/>
        </p:nvSpPr>
        <p:spPr>
          <a:xfrm>
            <a:off x="8915400" y="5707569"/>
            <a:ext cx="259035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3. Staff Register Page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ltLang="en-US" sz="4000" dirty="0">
                <a:latin typeface="Times New Roman" pitchFamily="18" charset="0"/>
                <a:cs typeface="Times New Roman" pitchFamily="18" charset="0"/>
              </a:rPr>
              <a:t>Implementation</a:t>
            </a:r>
          </a:p>
        </p:txBody>
      </p:sp>
      <p:sp>
        <p:nvSpPr>
          <p:cNvPr id="1048649"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8</a:t>
            </a:fld>
            <a:endParaRPr lang="en-US" altLang="en-US" sz="1400" dirty="0">
              <a:solidFill>
                <a:prstClr val="black"/>
              </a:solidFill>
              <a:latin typeface="Times New Roman" pitchFamily="18" charset="0"/>
              <a:cs typeface="Times New Roman" pitchFamily="18" charset="0"/>
            </a:endParaRPr>
          </a:p>
        </p:txBody>
      </p:sp>
      <p:sp>
        <p:nvSpPr>
          <p:cNvPr id="1048650"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51"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pic>
        <p:nvPicPr>
          <p:cNvPr id="2097157" name="Picture 10"/>
          <p:cNvPicPr>
            <a:picLocks noChangeAspect="1"/>
          </p:cNvPicPr>
          <p:nvPr/>
        </p:nvPicPr>
        <p:blipFill>
          <a:blip r:embed="rId3"/>
          <a:stretch>
            <a:fillRect/>
          </a:stretch>
        </p:blipFill>
        <p:spPr>
          <a:xfrm>
            <a:off x="2080784" y="1066798"/>
            <a:ext cx="2383743" cy="4230991"/>
          </a:xfrm>
          <a:prstGeom prst="rect">
            <a:avLst/>
          </a:prstGeom>
        </p:spPr>
      </p:pic>
      <p:sp>
        <p:nvSpPr>
          <p:cNvPr id="1048652" name="Content Placeholder 13"/>
          <p:cNvSpPr>
            <a:spLocks noGrp="1"/>
          </p:cNvSpPr>
          <p:nvPr>
            <p:ph idx="1"/>
          </p:nvPr>
        </p:nvSpPr>
        <p:spPr>
          <a:xfrm>
            <a:off x="609600" y="1066798"/>
            <a:ext cx="10813774" cy="5181601"/>
          </a:xfrm>
        </p:spPr>
        <p:txBody>
          <a:bodyPr/>
          <a:lstStyle/>
          <a:p>
            <a:endParaRPr lang="en-IN" dirty="0"/>
          </a:p>
          <a:p>
            <a:endParaRPr lang="en-IN" dirty="0"/>
          </a:p>
          <a:p>
            <a:pPr marL="1371600" lvl="3" indent="0">
              <a:buNone/>
            </a:pPr>
            <a:endParaRPr lang="en-IN" dirty="0"/>
          </a:p>
          <a:p>
            <a:pPr marL="1371600" lvl="3" indent="0">
              <a:buNone/>
            </a:pPr>
            <a:endParaRPr lang="en-IN" dirty="0"/>
          </a:p>
        </p:txBody>
      </p:sp>
      <p:sp>
        <p:nvSpPr>
          <p:cNvPr id="1048653" name="TextBox 16"/>
          <p:cNvSpPr txBox="1"/>
          <p:nvPr/>
        </p:nvSpPr>
        <p:spPr>
          <a:xfrm>
            <a:off x="2080784" y="5602587"/>
            <a:ext cx="23837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4. Staff </a:t>
            </a:r>
            <a:r>
              <a:rPr lang="en-IN" dirty="0" smtClean="0">
                <a:latin typeface="Times New Roman" panose="02020603050405020304" pitchFamily="18" charset="0"/>
                <a:cs typeface="Times New Roman" panose="02020603050405020304" pitchFamily="18" charset="0"/>
              </a:rPr>
              <a:t>Dashboard</a:t>
            </a:r>
            <a:endParaRPr lang="en-IN" dirty="0">
              <a:latin typeface="Times New Roman" panose="02020603050405020304" pitchFamily="18" charset="0"/>
              <a:cs typeface="Times New Roman" panose="02020603050405020304" pitchFamily="18" charset="0"/>
            </a:endParaRPr>
          </a:p>
        </p:txBody>
      </p:sp>
      <p:sp>
        <p:nvSpPr>
          <p:cNvPr id="1048654" name="TextBox 17"/>
          <p:cNvSpPr txBox="1"/>
          <p:nvPr/>
        </p:nvSpPr>
        <p:spPr>
          <a:xfrm>
            <a:off x="7721601" y="5602587"/>
            <a:ext cx="261257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5. Student </a:t>
            </a:r>
            <a:r>
              <a:rPr lang="en-IN" dirty="0" smtClean="0">
                <a:latin typeface="Times New Roman" panose="02020603050405020304" pitchFamily="18" charset="0"/>
                <a:cs typeface="Times New Roman" panose="02020603050405020304" pitchFamily="18" charset="0"/>
              </a:rPr>
              <a:t>Dashboard</a:t>
            </a:r>
            <a:endParaRPr lang="en-IN" dirty="0">
              <a:latin typeface="Times New Roman" panose="02020603050405020304" pitchFamily="18" charset="0"/>
              <a:cs typeface="Times New Roman" panose="02020603050405020304" pitchFamily="18" charset="0"/>
            </a:endParaRPr>
          </a:p>
        </p:txBody>
      </p:sp>
      <p:pic>
        <p:nvPicPr>
          <p:cNvPr id="1026" name="Picture 2" descr="C:\Users\PC-17.PC-17-PC\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850" y="1066798"/>
            <a:ext cx="2400300" cy="4238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ltLang="en-US" sz="4000" dirty="0">
                <a:latin typeface="Times New Roman" pitchFamily="18" charset="0"/>
                <a:cs typeface="Times New Roman" pitchFamily="18" charset="0"/>
              </a:rPr>
              <a:t>Implementation</a:t>
            </a:r>
          </a:p>
        </p:txBody>
      </p:sp>
      <p:sp>
        <p:nvSpPr>
          <p:cNvPr id="1048659" name="Slide Number Placeholder 4"/>
          <p:cNvSpPr txBox="1">
            <a:spLocks noGrp="1"/>
          </p:cNvSpPr>
          <p:nvPr/>
        </p:nvSpPr>
        <p:spPr bwMode="auto">
          <a:xfrm>
            <a:off x="8077200" y="6378575"/>
            <a:ext cx="2133600" cy="476250"/>
          </a:xfrm>
          <a:prstGeom prst="rect">
            <a:avLst/>
          </a:prstGeom>
          <a:noFill/>
          <a:ln w="9525">
            <a:noFill/>
            <a:miter lim="800000"/>
            <a:headEnd/>
            <a:tailEnd/>
          </a:ln>
        </p:spPr>
        <p:txBody>
          <a:bodyPr/>
          <a:lstStyle/>
          <a:p>
            <a:pPr algn="r" defTabSz="912813" fontAlgn="base">
              <a:spcBef>
                <a:spcPct val="0"/>
              </a:spcBef>
              <a:spcAft>
                <a:spcPct val="0"/>
              </a:spcAft>
            </a:pPr>
            <a:fld id="{F1B265D5-E7F7-4A0D-8417-47C1DB6DF76F}" type="slidenum">
              <a:rPr lang="en-US" altLang="en-US" sz="1400">
                <a:solidFill>
                  <a:prstClr val="black"/>
                </a:solidFill>
                <a:latin typeface="Times New Roman" pitchFamily="18" charset="0"/>
                <a:cs typeface="Times New Roman" pitchFamily="18" charset="0"/>
              </a:rPr>
              <a:pPr algn="r" defTabSz="912813" fontAlgn="base">
                <a:spcBef>
                  <a:spcPct val="0"/>
                </a:spcBef>
                <a:spcAft>
                  <a:spcPct val="0"/>
                </a:spcAft>
              </a:pPr>
              <a:t>9</a:t>
            </a:fld>
            <a:endParaRPr lang="en-US" altLang="en-US" sz="1400" dirty="0">
              <a:solidFill>
                <a:prstClr val="black"/>
              </a:solidFill>
              <a:latin typeface="Times New Roman" pitchFamily="18" charset="0"/>
              <a:cs typeface="Times New Roman" pitchFamily="18" charset="0"/>
            </a:endParaRPr>
          </a:p>
        </p:txBody>
      </p:sp>
      <p:sp>
        <p:nvSpPr>
          <p:cNvPr id="1048660" name="TextBox 5"/>
          <p:cNvSpPr txBox="1">
            <a:spLocks noChangeArrowheads="1"/>
          </p:cNvSpPr>
          <p:nvPr/>
        </p:nvSpPr>
        <p:spPr bwMode="auto">
          <a:xfrm>
            <a:off x="3733800" y="6400801"/>
            <a:ext cx="5181600" cy="366713"/>
          </a:xfrm>
          <a:prstGeom prst="rect">
            <a:avLst/>
          </a:prstGeom>
          <a:noFill/>
          <a:ln w="9525">
            <a:noFill/>
            <a:miter lim="800000"/>
            <a:headEnd/>
            <a:tailEnd/>
          </a:ln>
        </p:spPr>
        <p:txBody>
          <a:bodyPr>
            <a:spAutoFit/>
          </a:bodyPr>
          <a:lstStyle/>
          <a:p>
            <a:pPr algn="ctr" defTabSz="912813" fontAlgn="base">
              <a:spcBef>
                <a:spcPct val="0"/>
              </a:spcBef>
              <a:spcAft>
                <a:spcPct val="0"/>
              </a:spcAft>
            </a:pPr>
            <a:r>
              <a:rPr lang="en-US" altLang="en-US">
                <a:solidFill>
                  <a:srgbClr val="7F7F7F"/>
                </a:solidFill>
                <a:latin typeface="Arial" charset="0"/>
              </a:rPr>
              <a:t>  </a:t>
            </a:r>
          </a:p>
        </p:txBody>
      </p:sp>
      <p:sp>
        <p:nvSpPr>
          <p:cNvPr id="1048661" name="TextBox 5"/>
          <p:cNvSpPr txBox="1"/>
          <p:nvPr/>
        </p:nvSpPr>
        <p:spPr>
          <a:xfrm>
            <a:off x="3581400" y="6324600"/>
            <a:ext cx="5029200" cy="338554"/>
          </a:xfrm>
          <a:prstGeom prst="rect">
            <a:avLst/>
          </a:prstGeom>
          <a:noFill/>
        </p:spPr>
        <p:txBody>
          <a:bodyPr wrap="square" rtlCol="0">
            <a:spAutoFit/>
          </a:bodyPr>
          <a:lstStyle/>
          <a:p>
            <a:pPr algn="ctr" defTabSz="912813" fontAlgn="base">
              <a:spcBef>
                <a:spcPct val="0"/>
              </a:spcBef>
              <a:spcAft>
                <a:spcPct val="0"/>
              </a:spcAft>
            </a:pPr>
            <a:r>
              <a:rPr lang="en-US" sz="1600" dirty="0">
                <a:solidFill>
                  <a:prstClr val="black"/>
                </a:solidFill>
                <a:latin typeface="Times New Roman" pitchFamily="18" charset="0"/>
                <a:cs typeface="Times New Roman" pitchFamily="18" charset="0"/>
              </a:rPr>
              <a:t>Student Guide</a:t>
            </a:r>
          </a:p>
        </p:txBody>
      </p:sp>
      <p:pic>
        <p:nvPicPr>
          <p:cNvPr id="2097159" name="Content Placeholder 9"/>
          <p:cNvPicPr>
            <a:picLocks noGrp="1" noChangeAspect="1"/>
          </p:cNvPicPr>
          <p:nvPr>
            <p:ph idx="1"/>
          </p:nvPr>
        </p:nvPicPr>
        <p:blipFill>
          <a:blip r:embed="rId3"/>
          <a:stretch>
            <a:fillRect/>
          </a:stretch>
        </p:blipFill>
        <p:spPr>
          <a:xfrm>
            <a:off x="1649835" y="1190712"/>
            <a:ext cx="2383743" cy="4237087"/>
          </a:xfrm>
          <a:prstGeom prst="rect">
            <a:avLst/>
          </a:prstGeom>
        </p:spPr>
      </p:pic>
      <p:sp>
        <p:nvSpPr>
          <p:cNvPr id="1048662" name="TextBox 4"/>
          <p:cNvSpPr txBox="1"/>
          <p:nvPr/>
        </p:nvSpPr>
        <p:spPr>
          <a:xfrm>
            <a:off x="1649835" y="5685827"/>
            <a:ext cx="23837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6. File Upload</a:t>
            </a:r>
          </a:p>
        </p:txBody>
      </p:sp>
      <p:sp>
        <p:nvSpPr>
          <p:cNvPr id="1048663" name="TextBox 6"/>
          <p:cNvSpPr txBox="1"/>
          <p:nvPr/>
        </p:nvSpPr>
        <p:spPr>
          <a:xfrm>
            <a:off x="7412690" y="5682574"/>
            <a:ext cx="238336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7. Reminder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0600" y="1201442"/>
            <a:ext cx="2370905" cy="421494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5823" y="1190031"/>
            <a:ext cx="2383744" cy="42377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491</Words>
  <Application>Microsoft Office PowerPoint</Application>
  <PresentationFormat>Custom</PresentationFormat>
  <Paragraphs>138</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Student Guide</vt:lpstr>
      <vt:lpstr>Content</vt:lpstr>
      <vt:lpstr>Introduction</vt:lpstr>
      <vt:lpstr>Problem Statement</vt:lpstr>
      <vt:lpstr>Literature Survey</vt:lpstr>
      <vt:lpstr>Proposed Work</vt:lpstr>
      <vt:lpstr>Implementation</vt:lpstr>
      <vt:lpstr>Implementation</vt:lpstr>
      <vt:lpstr>Implementation</vt:lpstr>
      <vt:lpstr>Implementation</vt:lpstr>
      <vt:lpstr>Implementation</vt:lpstr>
      <vt:lpstr>Implementation</vt:lpstr>
      <vt:lpstr>Summary</vt:lpstr>
      <vt:lpstr>Summary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Pathare</dc:creator>
  <cp:lastModifiedBy>PC-17</cp:lastModifiedBy>
  <cp:revision>12</cp:revision>
  <dcterms:created xsi:type="dcterms:W3CDTF">2017-03-22T06:09:16Z</dcterms:created>
  <dcterms:modified xsi:type="dcterms:W3CDTF">2017-04-06T04:22:23Z</dcterms:modified>
</cp:coreProperties>
</file>