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2E4-F435-364A-9BBE-755156ABD8DC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9001D-89A7-4542-B8A6-9009938F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9001D-89A7-4542-B8A6-9009938F0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8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4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14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6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9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11927D3-946E-D040-9875-1EF5C03055A3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F8D9C35-BC3C-0648-951B-D1C8450C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gif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19F2-C9E9-FA43-ADCD-EAC0F5328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Professor Profiler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E661F-4FBD-E348-B849-7CFE3F121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982886"/>
            <a:ext cx="8299783" cy="1069848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/>
              <a:t>Neha Anand</a:t>
            </a:r>
          </a:p>
          <a:p>
            <a:r>
              <a:rPr lang="en-US" dirty="0"/>
              <a:t>Data Science Immersive Cohort 12</a:t>
            </a:r>
          </a:p>
          <a:p>
            <a:r>
              <a:rPr lang="en-US" dirty="0"/>
              <a:t>Galvanize Seattle</a:t>
            </a:r>
          </a:p>
        </p:txBody>
      </p:sp>
    </p:spTree>
    <p:extLst>
      <p:ext uri="{BB962C8B-B14F-4D97-AF65-F5344CB8AC3E}">
        <p14:creationId xmlns:p14="http://schemas.microsoft.com/office/powerpoint/2010/main" val="34265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9A35B-F797-024F-814E-F2A4F871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E25C1244-B03E-F448-9859-74B7760FC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1"/>
            <a:ext cx="5909184" cy="685800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C52FCCF-EFEC-46B8-9240-13570A69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702676"/>
            <a:ext cx="5299585" cy="4708634"/>
          </a:xfrm>
        </p:spPr>
        <p:txBody>
          <a:bodyPr>
            <a:normAutofit/>
          </a:bodyPr>
          <a:lstStyle/>
          <a:p>
            <a:r>
              <a:rPr lang="en-US" sz="1800" dirty="0"/>
              <a:t>Build a holistic profile of a university professor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Contact Information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University Information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Research area tags based on publications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Impact of Research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Ratings/reviews given by past students for classes taught by him/her</a:t>
            </a:r>
          </a:p>
          <a:p>
            <a:pPr lvl="1">
              <a:buFont typeface="Wingdings" pitchFamily="2" charset="2"/>
              <a:buChar char="ü"/>
            </a:pPr>
            <a:endParaRPr lang="en-US" sz="1600" dirty="0"/>
          </a:p>
          <a:p>
            <a:pPr lvl="1">
              <a:buFont typeface="Wingdings" pitchFamily="2" charset="2"/>
              <a:buChar char="ü"/>
            </a:pPr>
            <a:endParaRPr lang="en-US" sz="1600" dirty="0"/>
          </a:p>
          <a:p>
            <a:r>
              <a:rPr lang="en-US" sz="1800" dirty="0"/>
              <a:t>Target Users: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For Prospective graduate students: Choose between grad schools and research advisors.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For research collaboration: Collaborate with a research expert in a particular field.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31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73BD-F3C7-D746-96CD-7ECA0329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7211-0F86-C147-8637-293EDBFC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A803-F96D-1A47-B364-E28C635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ECFF-5BD9-BB40-B315-01737F5C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AA79-E7F2-4748-B0F4-82E6DA22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DCB1-E54B-9D46-9C83-54D05B9C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AA79-E7F2-4748-B0F4-82E6DA22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DCB1-E54B-9D46-9C83-54D05B9C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6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250F-5890-1B45-A152-788045D8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1EDD-BC3C-FA40-A648-4BB81B65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7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3277-BE02-8940-90C5-A4D44B79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7893-B349-D141-93DA-1B162782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6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{2AB6281C-C9DD-8042-86AD-4E3E31859116}tf10001070</Template>
  <TotalTime>63</TotalTime>
  <Words>94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Professor Profiler</vt:lpstr>
      <vt:lpstr>Problem Statement</vt:lpstr>
      <vt:lpstr>current scope</vt:lpstr>
      <vt:lpstr>data acquisition</vt:lpstr>
      <vt:lpstr>modeling process</vt:lpstr>
      <vt:lpstr>model comparison and evaluation</vt:lpstr>
      <vt:lpstr>results</vt:lpstr>
      <vt:lpstr>conclusion and 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Profiler</dc:title>
  <dc:creator>Neha Anand</dc:creator>
  <cp:lastModifiedBy>Neha Anand</cp:lastModifiedBy>
  <cp:revision>6</cp:revision>
  <dcterms:created xsi:type="dcterms:W3CDTF">2018-08-29T18:20:55Z</dcterms:created>
  <dcterms:modified xsi:type="dcterms:W3CDTF">2018-08-29T19:24:43Z</dcterms:modified>
</cp:coreProperties>
</file>