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49" r:id="rId5"/>
  </p:sldMasterIdLst>
  <p:notesMasterIdLst>
    <p:notesMasterId r:id="rId15"/>
  </p:notesMasterIdLst>
  <p:sldIdLst>
    <p:sldId id="258" r:id="rId6"/>
    <p:sldId id="284" r:id="rId7"/>
    <p:sldId id="271" r:id="rId8"/>
    <p:sldId id="282" r:id="rId9"/>
    <p:sldId id="283" r:id="rId10"/>
    <p:sldId id="276" r:id="rId11"/>
    <p:sldId id="285" r:id="rId12"/>
    <p:sldId id="286" r:id="rId13"/>
    <p:sldId id="27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0C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81" d="100"/>
          <a:sy n="81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552EE-CFA4-4463-BEEA-041D5957C444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4D2A15F-37A5-414B-B76A-FF1A780FF885}">
      <dgm:prSet phldrT="[Text]"/>
      <dgm:spPr/>
      <dgm:t>
        <a:bodyPr/>
        <a:lstStyle/>
        <a:p>
          <a:r>
            <a:rPr lang="en-US" dirty="0" smtClean="0"/>
            <a:t>?</a:t>
          </a:r>
          <a:endParaRPr lang="en-IN" dirty="0"/>
        </a:p>
      </dgm:t>
    </dgm:pt>
    <dgm:pt modelId="{40BFDE67-F097-4EFD-B81C-85DEB04A4B94}" type="parTrans" cxnId="{3FE0F04C-C7F0-4E33-8EA0-C574231B3D48}">
      <dgm:prSet/>
      <dgm:spPr/>
      <dgm:t>
        <a:bodyPr/>
        <a:lstStyle/>
        <a:p>
          <a:endParaRPr lang="en-IN"/>
        </a:p>
      </dgm:t>
    </dgm:pt>
    <dgm:pt modelId="{DF30F7AB-C971-4C75-A92F-D7A0CF4F1397}" type="sibTrans" cxnId="{3FE0F04C-C7F0-4E33-8EA0-C574231B3D48}">
      <dgm:prSet/>
      <dgm:spPr/>
      <dgm:t>
        <a:bodyPr/>
        <a:lstStyle/>
        <a:p>
          <a:endParaRPr lang="en-IN"/>
        </a:p>
      </dgm:t>
    </dgm:pt>
    <dgm:pt modelId="{2F3BFBA1-9391-4A10-93DA-4E523781E886}">
      <dgm:prSet phldrT="[Text]"/>
      <dgm:spPr/>
      <dgm:t>
        <a:bodyPr/>
        <a:lstStyle/>
        <a:p>
          <a:r>
            <a:rPr lang="en-US" dirty="0" smtClean="0"/>
            <a:t>Traceability</a:t>
          </a:r>
        </a:p>
        <a:p>
          <a:r>
            <a:rPr lang="en-US" dirty="0" smtClean="0"/>
            <a:t> &amp; </a:t>
          </a:r>
        </a:p>
        <a:p>
          <a:r>
            <a:rPr lang="en-US" dirty="0" smtClean="0"/>
            <a:t>Detect Transshipment</a:t>
          </a:r>
          <a:endParaRPr lang="en-IN" dirty="0"/>
        </a:p>
      </dgm:t>
    </dgm:pt>
    <dgm:pt modelId="{283E4348-41CD-42CD-B1F0-35F29DE1A220}" type="parTrans" cxnId="{8FE86295-5FAF-4A84-8D8D-C0E89300621B}">
      <dgm:prSet/>
      <dgm:spPr/>
      <dgm:t>
        <a:bodyPr/>
        <a:lstStyle/>
        <a:p>
          <a:endParaRPr lang="en-IN"/>
        </a:p>
      </dgm:t>
    </dgm:pt>
    <dgm:pt modelId="{48D96737-393C-4B96-A226-F224D74A4B0A}" type="sibTrans" cxnId="{8FE86295-5FAF-4A84-8D8D-C0E89300621B}">
      <dgm:prSet/>
      <dgm:spPr/>
      <dgm:t>
        <a:bodyPr/>
        <a:lstStyle/>
        <a:p>
          <a:endParaRPr lang="en-IN"/>
        </a:p>
      </dgm:t>
    </dgm:pt>
    <dgm:pt modelId="{16A03DA6-ACC6-4948-8BF4-0AD83584F2EE}">
      <dgm:prSet phldrT="[Text]"/>
      <dgm:spPr/>
      <dgm:t>
        <a:bodyPr/>
        <a:lstStyle/>
        <a:p>
          <a:r>
            <a:rPr lang="en-US" dirty="0" smtClean="0"/>
            <a:t>Transparency</a:t>
          </a:r>
        </a:p>
        <a:p>
          <a:r>
            <a:rPr lang="en-US" dirty="0" smtClean="0"/>
            <a:t> &amp;</a:t>
          </a:r>
        </a:p>
        <a:p>
          <a:r>
            <a:rPr lang="en-US" dirty="0" smtClean="0"/>
            <a:t>Shared Ledger </a:t>
          </a:r>
          <a:endParaRPr lang="en-IN" dirty="0"/>
        </a:p>
      </dgm:t>
    </dgm:pt>
    <dgm:pt modelId="{2A94B436-1D22-4E63-95DF-7CDB02B6E211}" type="parTrans" cxnId="{4D695B1E-EDE1-47C6-9D09-4055EAB02DAE}">
      <dgm:prSet/>
      <dgm:spPr/>
      <dgm:t>
        <a:bodyPr/>
        <a:lstStyle/>
        <a:p>
          <a:endParaRPr lang="en-IN"/>
        </a:p>
      </dgm:t>
    </dgm:pt>
    <dgm:pt modelId="{08E381C2-347F-40AF-9A39-D45C55FB0645}" type="sibTrans" cxnId="{4D695B1E-EDE1-47C6-9D09-4055EAB02DAE}">
      <dgm:prSet/>
      <dgm:spPr/>
      <dgm:t>
        <a:bodyPr/>
        <a:lstStyle/>
        <a:p>
          <a:endParaRPr lang="en-IN"/>
        </a:p>
      </dgm:t>
    </dgm:pt>
    <dgm:pt modelId="{F7C1D482-0BE8-483E-89CA-B5D4D67D4066}">
      <dgm:prSet phldrT="[Text]"/>
      <dgm:spPr/>
      <dgm:t>
        <a:bodyPr/>
        <a:lstStyle/>
        <a:p>
          <a:r>
            <a:rPr lang="en-US" dirty="0" smtClean="0"/>
            <a:t>Immutability</a:t>
          </a:r>
          <a:endParaRPr lang="en-IN" dirty="0"/>
        </a:p>
      </dgm:t>
    </dgm:pt>
    <dgm:pt modelId="{F8F284C7-5F03-454B-B9DA-B43513A49B47}" type="parTrans" cxnId="{3743B6B1-35FD-4351-8A79-38F5308BDBF5}">
      <dgm:prSet/>
      <dgm:spPr/>
      <dgm:t>
        <a:bodyPr/>
        <a:lstStyle/>
        <a:p>
          <a:endParaRPr lang="en-IN"/>
        </a:p>
      </dgm:t>
    </dgm:pt>
    <dgm:pt modelId="{7730A43E-C2A5-414C-A637-A4AA4E2FA71D}" type="sibTrans" cxnId="{3743B6B1-35FD-4351-8A79-38F5308BDBF5}">
      <dgm:prSet/>
      <dgm:spPr/>
      <dgm:t>
        <a:bodyPr/>
        <a:lstStyle/>
        <a:p>
          <a:endParaRPr lang="en-IN"/>
        </a:p>
      </dgm:t>
    </dgm:pt>
    <dgm:pt modelId="{31FB7054-C9AB-4D3A-A45D-2D186C21B696}">
      <dgm:prSet phldrT="[Text]" phldr="1"/>
      <dgm:spPr/>
      <dgm:t>
        <a:bodyPr/>
        <a:lstStyle/>
        <a:p>
          <a:endParaRPr lang="en-IN"/>
        </a:p>
      </dgm:t>
    </dgm:pt>
    <dgm:pt modelId="{CB07BD22-D03C-4FB4-9FEA-D76890F92F42}" type="parTrans" cxnId="{481C7036-6DB7-4C0F-A838-19837CD8019E}">
      <dgm:prSet/>
      <dgm:spPr/>
      <dgm:t>
        <a:bodyPr/>
        <a:lstStyle/>
        <a:p>
          <a:endParaRPr lang="en-IN"/>
        </a:p>
      </dgm:t>
    </dgm:pt>
    <dgm:pt modelId="{165DC64B-ECD2-43CB-A45C-5671F06043E6}" type="sibTrans" cxnId="{481C7036-6DB7-4C0F-A838-19837CD8019E}">
      <dgm:prSet/>
      <dgm:spPr/>
      <dgm:t>
        <a:bodyPr/>
        <a:lstStyle/>
        <a:p>
          <a:endParaRPr lang="en-IN"/>
        </a:p>
      </dgm:t>
    </dgm:pt>
    <dgm:pt modelId="{4DBCE5FE-CFC9-4D28-8CCB-2290F47DAD88}">
      <dgm:prSet/>
      <dgm:spPr/>
      <dgm:t>
        <a:bodyPr/>
        <a:lstStyle/>
        <a:p>
          <a:r>
            <a:rPr lang="en-US" dirty="0" smtClean="0"/>
            <a:t>Security</a:t>
          </a:r>
        </a:p>
      </dgm:t>
    </dgm:pt>
    <dgm:pt modelId="{2ED46F77-A7E3-46DD-9159-831DF20BB67C}" type="parTrans" cxnId="{2D7B4307-5B0E-4627-8721-7980809A68BF}">
      <dgm:prSet/>
      <dgm:spPr/>
      <dgm:t>
        <a:bodyPr/>
        <a:lstStyle/>
        <a:p>
          <a:endParaRPr lang="en-IN"/>
        </a:p>
      </dgm:t>
    </dgm:pt>
    <dgm:pt modelId="{DF75D15D-1658-4AE7-A8C9-5753CD92E644}" type="sibTrans" cxnId="{2D7B4307-5B0E-4627-8721-7980809A68BF}">
      <dgm:prSet/>
      <dgm:spPr/>
      <dgm:t>
        <a:bodyPr/>
        <a:lstStyle/>
        <a:p>
          <a:endParaRPr lang="en-IN"/>
        </a:p>
      </dgm:t>
    </dgm:pt>
    <dgm:pt modelId="{046860EF-B79F-4924-868A-E8C35B954B6A}" type="pres">
      <dgm:prSet presAssocID="{018552EE-CFA4-4463-BEEA-041D5957C44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3E1DC5-9A31-4095-A450-CC6965C1F184}" type="pres">
      <dgm:prSet presAssocID="{018552EE-CFA4-4463-BEEA-041D5957C444}" presName="matrix" presStyleCnt="0"/>
      <dgm:spPr/>
    </dgm:pt>
    <dgm:pt modelId="{4CD36AFC-4AED-48D2-A1B1-6355B330A1AF}" type="pres">
      <dgm:prSet presAssocID="{018552EE-CFA4-4463-BEEA-041D5957C444}" presName="tile1" presStyleLbl="node1" presStyleIdx="0" presStyleCnt="4"/>
      <dgm:spPr/>
      <dgm:t>
        <a:bodyPr/>
        <a:lstStyle/>
        <a:p>
          <a:endParaRPr lang="en-IN"/>
        </a:p>
      </dgm:t>
    </dgm:pt>
    <dgm:pt modelId="{0D4B7D4A-F601-492B-B358-7C1E1CF7CB13}" type="pres">
      <dgm:prSet presAssocID="{018552EE-CFA4-4463-BEEA-041D5957C44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DF9588-3BD6-436A-A508-AC3AC495E31D}" type="pres">
      <dgm:prSet presAssocID="{018552EE-CFA4-4463-BEEA-041D5957C444}" presName="tile2" presStyleLbl="node1" presStyleIdx="1" presStyleCnt="4"/>
      <dgm:spPr/>
      <dgm:t>
        <a:bodyPr/>
        <a:lstStyle/>
        <a:p>
          <a:endParaRPr lang="en-IN"/>
        </a:p>
      </dgm:t>
    </dgm:pt>
    <dgm:pt modelId="{50AD8CB1-2BAF-4944-A91C-46B8F57CC86E}" type="pres">
      <dgm:prSet presAssocID="{018552EE-CFA4-4463-BEEA-041D5957C44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A39DFC-091F-42AE-9180-2EBEFD55B737}" type="pres">
      <dgm:prSet presAssocID="{018552EE-CFA4-4463-BEEA-041D5957C444}" presName="tile3" presStyleLbl="node1" presStyleIdx="2" presStyleCnt="4"/>
      <dgm:spPr/>
      <dgm:t>
        <a:bodyPr/>
        <a:lstStyle/>
        <a:p>
          <a:endParaRPr lang="en-IN"/>
        </a:p>
      </dgm:t>
    </dgm:pt>
    <dgm:pt modelId="{D8BAC15B-B08C-48C0-B876-F66A0D1F0790}" type="pres">
      <dgm:prSet presAssocID="{018552EE-CFA4-4463-BEEA-041D5957C44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1BB854-EA72-45FB-9ECC-4D53556EF830}" type="pres">
      <dgm:prSet presAssocID="{018552EE-CFA4-4463-BEEA-041D5957C444}" presName="tile4" presStyleLbl="node1" presStyleIdx="3" presStyleCnt="4"/>
      <dgm:spPr/>
      <dgm:t>
        <a:bodyPr/>
        <a:lstStyle/>
        <a:p>
          <a:endParaRPr lang="en-IN"/>
        </a:p>
      </dgm:t>
    </dgm:pt>
    <dgm:pt modelId="{90A5ACF7-284B-4460-B74F-4EF96C9CBA7D}" type="pres">
      <dgm:prSet presAssocID="{018552EE-CFA4-4463-BEEA-041D5957C44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99603C-F81A-488C-89CA-5D67868FBB29}" type="pres">
      <dgm:prSet presAssocID="{018552EE-CFA4-4463-BEEA-041D5957C44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481C7036-6DB7-4C0F-A838-19837CD8019E}" srcId="{14D2A15F-37A5-414B-B76A-FF1A780FF885}" destId="{31FB7054-C9AB-4D3A-A45D-2D186C21B696}" srcOrd="4" destOrd="0" parTransId="{CB07BD22-D03C-4FB4-9FEA-D76890F92F42}" sibTransId="{165DC64B-ECD2-43CB-A45C-5671F06043E6}"/>
    <dgm:cxn modelId="{46CA357F-797C-4BF9-BA6C-319DA92FF677}" type="presOf" srcId="{F7C1D482-0BE8-483E-89CA-B5D4D67D4066}" destId="{3DA39DFC-091F-42AE-9180-2EBEFD55B737}" srcOrd="0" destOrd="0" presId="urn:microsoft.com/office/officeart/2005/8/layout/matrix1"/>
    <dgm:cxn modelId="{2D7B4307-5B0E-4627-8721-7980809A68BF}" srcId="{14D2A15F-37A5-414B-B76A-FF1A780FF885}" destId="{4DBCE5FE-CFC9-4D28-8CCB-2290F47DAD88}" srcOrd="3" destOrd="0" parTransId="{2ED46F77-A7E3-46DD-9159-831DF20BB67C}" sibTransId="{DF75D15D-1658-4AE7-A8C9-5753CD92E644}"/>
    <dgm:cxn modelId="{4D695B1E-EDE1-47C6-9D09-4055EAB02DAE}" srcId="{14D2A15F-37A5-414B-B76A-FF1A780FF885}" destId="{16A03DA6-ACC6-4948-8BF4-0AD83584F2EE}" srcOrd="1" destOrd="0" parTransId="{2A94B436-1D22-4E63-95DF-7CDB02B6E211}" sibTransId="{08E381C2-347F-40AF-9A39-D45C55FB0645}"/>
    <dgm:cxn modelId="{D9BC26C1-F9D0-4827-8680-8F71D41BB14B}" type="presOf" srcId="{14D2A15F-37A5-414B-B76A-FF1A780FF885}" destId="{A999603C-F81A-488C-89CA-5D67868FBB29}" srcOrd="0" destOrd="0" presId="urn:microsoft.com/office/officeart/2005/8/layout/matrix1"/>
    <dgm:cxn modelId="{8FE86295-5FAF-4A84-8D8D-C0E89300621B}" srcId="{14D2A15F-37A5-414B-B76A-FF1A780FF885}" destId="{2F3BFBA1-9391-4A10-93DA-4E523781E886}" srcOrd="0" destOrd="0" parTransId="{283E4348-41CD-42CD-B1F0-35F29DE1A220}" sibTransId="{48D96737-393C-4B96-A226-F224D74A4B0A}"/>
    <dgm:cxn modelId="{FBFA4999-202F-4FA9-B0F1-8E638E2826AA}" type="presOf" srcId="{16A03DA6-ACC6-4948-8BF4-0AD83584F2EE}" destId="{56DF9588-3BD6-436A-A508-AC3AC495E31D}" srcOrd="0" destOrd="0" presId="urn:microsoft.com/office/officeart/2005/8/layout/matrix1"/>
    <dgm:cxn modelId="{3FE0F04C-C7F0-4E33-8EA0-C574231B3D48}" srcId="{018552EE-CFA4-4463-BEEA-041D5957C444}" destId="{14D2A15F-37A5-414B-B76A-FF1A780FF885}" srcOrd="0" destOrd="0" parTransId="{40BFDE67-F097-4EFD-B81C-85DEB04A4B94}" sibTransId="{DF30F7AB-C971-4C75-A92F-D7A0CF4F1397}"/>
    <dgm:cxn modelId="{288C84FC-4B77-4EF8-B3ED-B28DF8245E68}" type="presOf" srcId="{018552EE-CFA4-4463-BEEA-041D5957C444}" destId="{046860EF-B79F-4924-868A-E8C35B954B6A}" srcOrd="0" destOrd="0" presId="urn:microsoft.com/office/officeart/2005/8/layout/matrix1"/>
    <dgm:cxn modelId="{44C95D7B-F1C4-4AB3-98A5-DE2B573C5FA3}" type="presOf" srcId="{2F3BFBA1-9391-4A10-93DA-4E523781E886}" destId="{0D4B7D4A-F601-492B-B358-7C1E1CF7CB13}" srcOrd="1" destOrd="0" presId="urn:microsoft.com/office/officeart/2005/8/layout/matrix1"/>
    <dgm:cxn modelId="{3743B6B1-35FD-4351-8A79-38F5308BDBF5}" srcId="{14D2A15F-37A5-414B-B76A-FF1A780FF885}" destId="{F7C1D482-0BE8-483E-89CA-B5D4D67D4066}" srcOrd="2" destOrd="0" parTransId="{F8F284C7-5F03-454B-B9DA-B43513A49B47}" sibTransId="{7730A43E-C2A5-414C-A637-A4AA4E2FA71D}"/>
    <dgm:cxn modelId="{472E3E6E-FDED-4EA7-BB7E-B44C2F32FFC4}" type="presOf" srcId="{F7C1D482-0BE8-483E-89CA-B5D4D67D4066}" destId="{D8BAC15B-B08C-48C0-B876-F66A0D1F0790}" srcOrd="1" destOrd="0" presId="urn:microsoft.com/office/officeart/2005/8/layout/matrix1"/>
    <dgm:cxn modelId="{F2F12165-5956-4AF1-B7F2-CE506E5C0AF5}" type="presOf" srcId="{16A03DA6-ACC6-4948-8BF4-0AD83584F2EE}" destId="{50AD8CB1-2BAF-4944-A91C-46B8F57CC86E}" srcOrd="1" destOrd="0" presId="urn:microsoft.com/office/officeart/2005/8/layout/matrix1"/>
    <dgm:cxn modelId="{1D3F7ED3-108F-4B9B-BFEF-8EC80BF02568}" type="presOf" srcId="{4DBCE5FE-CFC9-4D28-8CCB-2290F47DAD88}" destId="{CA1BB854-EA72-45FB-9ECC-4D53556EF830}" srcOrd="0" destOrd="0" presId="urn:microsoft.com/office/officeart/2005/8/layout/matrix1"/>
    <dgm:cxn modelId="{1F72BBAB-F082-4F72-AD5E-E6C1D200C37D}" type="presOf" srcId="{2F3BFBA1-9391-4A10-93DA-4E523781E886}" destId="{4CD36AFC-4AED-48D2-A1B1-6355B330A1AF}" srcOrd="0" destOrd="0" presId="urn:microsoft.com/office/officeart/2005/8/layout/matrix1"/>
    <dgm:cxn modelId="{A843B2E3-9D44-4B47-BE79-C6FDB0DBA5ED}" type="presOf" srcId="{4DBCE5FE-CFC9-4D28-8CCB-2290F47DAD88}" destId="{90A5ACF7-284B-4460-B74F-4EF96C9CBA7D}" srcOrd="1" destOrd="0" presId="urn:microsoft.com/office/officeart/2005/8/layout/matrix1"/>
    <dgm:cxn modelId="{B8CE7CAF-635F-41A4-9ED0-8943E39B17D2}" type="presParOf" srcId="{046860EF-B79F-4924-868A-E8C35B954B6A}" destId="{133E1DC5-9A31-4095-A450-CC6965C1F184}" srcOrd="0" destOrd="0" presId="urn:microsoft.com/office/officeart/2005/8/layout/matrix1"/>
    <dgm:cxn modelId="{6C779285-5E76-4476-B549-05A5A7054653}" type="presParOf" srcId="{133E1DC5-9A31-4095-A450-CC6965C1F184}" destId="{4CD36AFC-4AED-48D2-A1B1-6355B330A1AF}" srcOrd="0" destOrd="0" presId="urn:microsoft.com/office/officeart/2005/8/layout/matrix1"/>
    <dgm:cxn modelId="{9C583D05-752E-42B7-AE96-BC0CB68E3C5A}" type="presParOf" srcId="{133E1DC5-9A31-4095-A450-CC6965C1F184}" destId="{0D4B7D4A-F601-492B-B358-7C1E1CF7CB13}" srcOrd="1" destOrd="0" presId="urn:microsoft.com/office/officeart/2005/8/layout/matrix1"/>
    <dgm:cxn modelId="{29136579-75E4-4624-8DD5-B4A0393A4411}" type="presParOf" srcId="{133E1DC5-9A31-4095-A450-CC6965C1F184}" destId="{56DF9588-3BD6-436A-A508-AC3AC495E31D}" srcOrd="2" destOrd="0" presId="urn:microsoft.com/office/officeart/2005/8/layout/matrix1"/>
    <dgm:cxn modelId="{5C54F486-62B4-45BD-AF0D-4ED7B9267970}" type="presParOf" srcId="{133E1DC5-9A31-4095-A450-CC6965C1F184}" destId="{50AD8CB1-2BAF-4944-A91C-46B8F57CC86E}" srcOrd="3" destOrd="0" presId="urn:microsoft.com/office/officeart/2005/8/layout/matrix1"/>
    <dgm:cxn modelId="{0C9B38DE-C399-4275-A209-AB0F027D5538}" type="presParOf" srcId="{133E1DC5-9A31-4095-A450-CC6965C1F184}" destId="{3DA39DFC-091F-42AE-9180-2EBEFD55B737}" srcOrd="4" destOrd="0" presId="urn:microsoft.com/office/officeart/2005/8/layout/matrix1"/>
    <dgm:cxn modelId="{CCB59A7B-01E9-49FA-9E24-11BA265560E7}" type="presParOf" srcId="{133E1DC5-9A31-4095-A450-CC6965C1F184}" destId="{D8BAC15B-B08C-48C0-B876-F66A0D1F0790}" srcOrd="5" destOrd="0" presId="urn:microsoft.com/office/officeart/2005/8/layout/matrix1"/>
    <dgm:cxn modelId="{55A58993-15D3-4092-9EFA-CEA61F1BFD9C}" type="presParOf" srcId="{133E1DC5-9A31-4095-A450-CC6965C1F184}" destId="{CA1BB854-EA72-45FB-9ECC-4D53556EF830}" srcOrd="6" destOrd="0" presId="urn:microsoft.com/office/officeart/2005/8/layout/matrix1"/>
    <dgm:cxn modelId="{4D7E39E5-8E6B-4D3C-BB19-BBA4F5804CDE}" type="presParOf" srcId="{133E1DC5-9A31-4095-A450-CC6965C1F184}" destId="{90A5ACF7-284B-4460-B74F-4EF96C9CBA7D}" srcOrd="7" destOrd="0" presId="urn:microsoft.com/office/officeart/2005/8/layout/matrix1"/>
    <dgm:cxn modelId="{C8FDCCDA-FB97-4D03-A41C-8654A9C3D9BF}" type="presParOf" srcId="{046860EF-B79F-4924-868A-E8C35B954B6A}" destId="{A999603C-F81A-488C-89CA-5D67868FBB2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5E3E3-1319-491F-B7C3-AC385B3B0732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F6EF777-59A6-43F5-99F1-7946B0FF40AE}">
      <dgm:prSet phldrT="[Text]"/>
      <dgm:spPr/>
      <dgm:t>
        <a:bodyPr/>
        <a:lstStyle/>
        <a:p>
          <a:r>
            <a:rPr lang="en-US" b="1" dirty="0" smtClean="0"/>
            <a:t>Warehouse</a:t>
          </a:r>
          <a:endParaRPr lang="en-IN" b="1" dirty="0"/>
        </a:p>
      </dgm:t>
    </dgm:pt>
    <dgm:pt modelId="{444FBE80-65A9-4B05-B925-9B4FCE7669B1}" type="parTrans" cxnId="{F9146BD9-E580-4AAE-98B9-01C6C1679947}">
      <dgm:prSet/>
      <dgm:spPr/>
      <dgm:t>
        <a:bodyPr/>
        <a:lstStyle/>
        <a:p>
          <a:endParaRPr lang="en-IN"/>
        </a:p>
      </dgm:t>
    </dgm:pt>
    <dgm:pt modelId="{8844CB63-D42A-4D14-B575-D3D562CA5587}" type="sibTrans" cxnId="{F9146BD9-E580-4AAE-98B9-01C6C1679947}">
      <dgm:prSet/>
      <dgm:spPr/>
      <dgm:t>
        <a:bodyPr/>
        <a:lstStyle/>
        <a:p>
          <a:endParaRPr lang="en-IN"/>
        </a:p>
      </dgm:t>
    </dgm:pt>
    <dgm:pt modelId="{6E097E18-746F-4DD4-910E-D8334891EEBE}">
      <dgm:prSet phldrT="[Text]" custT="1"/>
      <dgm:spPr/>
      <dgm:t>
        <a:bodyPr/>
        <a:lstStyle/>
        <a:p>
          <a:r>
            <a:rPr lang="en-US" sz="1800" dirty="0" smtClean="0"/>
            <a:t>Ship carton to Franchise</a:t>
          </a:r>
          <a:endParaRPr lang="en-IN" sz="1800" dirty="0"/>
        </a:p>
      </dgm:t>
    </dgm:pt>
    <dgm:pt modelId="{C7D8A959-950A-40E8-9778-6965A003D76E}" type="parTrans" cxnId="{0B2A2AFC-EA9E-4938-A872-2E00B555485B}">
      <dgm:prSet/>
      <dgm:spPr/>
      <dgm:t>
        <a:bodyPr/>
        <a:lstStyle/>
        <a:p>
          <a:endParaRPr lang="en-IN"/>
        </a:p>
      </dgm:t>
    </dgm:pt>
    <dgm:pt modelId="{EF6B3060-BF87-4724-94E1-2F4CEFBD59EA}" type="sibTrans" cxnId="{0B2A2AFC-EA9E-4938-A872-2E00B555485B}">
      <dgm:prSet/>
      <dgm:spPr/>
      <dgm:t>
        <a:bodyPr/>
        <a:lstStyle/>
        <a:p>
          <a:endParaRPr lang="en-IN"/>
        </a:p>
      </dgm:t>
    </dgm:pt>
    <dgm:pt modelId="{0C4B6AE6-96AB-4AC8-9CD7-D169BDC039F7}">
      <dgm:prSet phldrT="[Text]"/>
      <dgm:spPr/>
      <dgm:t>
        <a:bodyPr/>
        <a:lstStyle/>
        <a:p>
          <a:r>
            <a:rPr lang="en-US" b="1" dirty="0" smtClean="0"/>
            <a:t>Franchise</a:t>
          </a:r>
          <a:endParaRPr lang="en-IN" b="1" dirty="0"/>
        </a:p>
      </dgm:t>
    </dgm:pt>
    <dgm:pt modelId="{0566A9E2-F857-4350-8F02-89069F5F8DC4}" type="parTrans" cxnId="{5EA545C1-AFD0-41EE-A86C-36F023DA78DC}">
      <dgm:prSet/>
      <dgm:spPr/>
      <dgm:t>
        <a:bodyPr/>
        <a:lstStyle/>
        <a:p>
          <a:endParaRPr lang="en-IN"/>
        </a:p>
      </dgm:t>
    </dgm:pt>
    <dgm:pt modelId="{D6D0A1BA-79CA-432A-9EF3-7B5E7DB67046}" type="sibTrans" cxnId="{5EA545C1-AFD0-41EE-A86C-36F023DA78DC}">
      <dgm:prSet/>
      <dgm:spPr/>
      <dgm:t>
        <a:bodyPr/>
        <a:lstStyle/>
        <a:p>
          <a:endParaRPr lang="en-IN"/>
        </a:p>
      </dgm:t>
    </dgm:pt>
    <dgm:pt modelId="{10FD44D7-CE9E-4296-91DE-88193597A9D8}">
      <dgm:prSet phldrT="[Text]" custT="1"/>
      <dgm:spPr/>
      <dgm:t>
        <a:bodyPr/>
        <a:lstStyle/>
        <a:p>
          <a:r>
            <a:rPr lang="en-US" sz="1800" dirty="0" smtClean="0"/>
            <a:t>Enter retailer details and ship items  </a:t>
          </a:r>
          <a:endParaRPr lang="en-IN" sz="1800" dirty="0"/>
        </a:p>
      </dgm:t>
    </dgm:pt>
    <dgm:pt modelId="{97A0448E-DD53-4819-B690-FF981EE9DEBE}" type="parTrans" cxnId="{CEB12028-FBBC-4BA8-A146-C54BAB306923}">
      <dgm:prSet/>
      <dgm:spPr/>
      <dgm:t>
        <a:bodyPr/>
        <a:lstStyle/>
        <a:p>
          <a:endParaRPr lang="en-IN"/>
        </a:p>
      </dgm:t>
    </dgm:pt>
    <dgm:pt modelId="{1DD6B31B-9710-46EF-8F9B-4CCD8C42F706}" type="sibTrans" cxnId="{CEB12028-FBBC-4BA8-A146-C54BAB306923}">
      <dgm:prSet/>
      <dgm:spPr/>
      <dgm:t>
        <a:bodyPr/>
        <a:lstStyle/>
        <a:p>
          <a:endParaRPr lang="en-IN"/>
        </a:p>
      </dgm:t>
    </dgm:pt>
    <dgm:pt modelId="{580286A9-A6CB-45FE-81A0-2F8248AFFCE9}">
      <dgm:prSet phldrT="[Text]"/>
      <dgm:spPr/>
      <dgm:t>
        <a:bodyPr/>
        <a:lstStyle/>
        <a:p>
          <a:r>
            <a:rPr lang="en-US" b="1" dirty="0" smtClean="0"/>
            <a:t>Retailer</a:t>
          </a:r>
          <a:endParaRPr lang="en-IN" b="1" dirty="0"/>
        </a:p>
      </dgm:t>
    </dgm:pt>
    <dgm:pt modelId="{72C309BF-478E-4529-AE28-DC378E7477E8}" type="parTrans" cxnId="{D3C8C5EF-2E1B-454B-9F4D-1266A3DF68FF}">
      <dgm:prSet/>
      <dgm:spPr/>
      <dgm:t>
        <a:bodyPr/>
        <a:lstStyle/>
        <a:p>
          <a:endParaRPr lang="en-IN"/>
        </a:p>
      </dgm:t>
    </dgm:pt>
    <dgm:pt modelId="{2DB4D23B-E832-4F71-918F-75F20D5380AB}" type="sibTrans" cxnId="{D3C8C5EF-2E1B-454B-9F4D-1266A3DF68FF}">
      <dgm:prSet/>
      <dgm:spPr/>
      <dgm:t>
        <a:bodyPr/>
        <a:lstStyle/>
        <a:p>
          <a:endParaRPr lang="en-IN"/>
        </a:p>
      </dgm:t>
    </dgm:pt>
    <dgm:pt modelId="{D45E737C-71B8-4F67-9FE3-D94D299879E0}">
      <dgm:prSet phldrT="[Text]" custT="1"/>
      <dgm:spPr/>
      <dgm:t>
        <a:bodyPr/>
        <a:lstStyle/>
        <a:p>
          <a:r>
            <a:rPr lang="en-US" sz="1800" dirty="0" smtClean="0"/>
            <a:t>Scan item and enter location of sale</a:t>
          </a:r>
          <a:endParaRPr lang="en-IN" sz="1800" dirty="0"/>
        </a:p>
      </dgm:t>
    </dgm:pt>
    <dgm:pt modelId="{06CCAB17-B13F-4C6D-AFB7-83FBEEBD413C}" type="parTrans" cxnId="{9C732811-A9F3-4769-8F51-A3A88307CAEA}">
      <dgm:prSet/>
      <dgm:spPr/>
      <dgm:t>
        <a:bodyPr/>
        <a:lstStyle/>
        <a:p>
          <a:endParaRPr lang="en-IN"/>
        </a:p>
      </dgm:t>
    </dgm:pt>
    <dgm:pt modelId="{DD3127D5-2FA4-4294-9547-1F44889B93B5}" type="sibTrans" cxnId="{9C732811-A9F3-4769-8F51-A3A88307CAEA}">
      <dgm:prSet/>
      <dgm:spPr/>
      <dgm:t>
        <a:bodyPr/>
        <a:lstStyle/>
        <a:p>
          <a:endParaRPr lang="en-IN"/>
        </a:p>
      </dgm:t>
    </dgm:pt>
    <dgm:pt modelId="{F9E37B45-B376-4FCC-BFD0-98E427A82094}">
      <dgm:prSet phldrT="[Text]" custT="1"/>
      <dgm:spPr/>
      <dgm:t>
        <a:bodyPr/>
        <a:lstStyle/>
        <a:p>
          <a:r>
            <a:rPr lang="en-US" sz="1800" dirty="0" smtClean="0"/>
            <a:t>Register item as sold to Grower</a:t>
          </a:r>
          <a:endParaRPr lang="en-IN" sz="1800" dirty="0"/>
        </a:p>
      </dgm:t>
    </dgm:pt>
    <dgm:pt modelId="{52DFE470-5341-4BAF-B73E-B6CDAD10FC0E}" type="parTrans" cxnId="{201D14D2-D4C4-4E8C-A590-91BC9A5BD05A}">
      <dgm:prSet/>
      <dgm:spPr/>
      <dgm:t>
        <a:bodyPr/>
        <a:lstStyle/>
        <a:p>
          <a:endParaRPr lang="en-IN"/>
        </a:p>
      </dgm:t>
    </dgm:pt>
    <dgm:pt modelId="{AB75A3B0-54EA-4D30-831E-71E7F0705D36}" type="sibTrans" cxnId="{201D14D2-D4C4-4E8C-A590-91BC9A5BD05A}">
      <dgm:prSet/>
      <dgm:spPr/>
      <dgm:t>
        <a:bodyPr/>
        <a:lstStyle/>
        <a:p>
          <a:endParaRPr lang="en-IN"/>
        </a:p>
      </dgm:t>
    </dgm:pt>
    <dgm:pt modelId="{916EA9C5-EA5B-4978-BD92-63B74EB20FD6}" type="pres">
      <dgm:prSet presAssocID="{2FD5E3E3-1319-491F-B7C3-AC385B3B07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A19447-D5FE-48E6-8F05-6F8AB0809EBE}" type="pres">
      <dgm:prSet presAssocID="{DF6EF777-59A6-43F5-99F1-7946B0FF40AE}" presName="composite" presStyleCnt="0"/>
      <dgm:spPr/>
    </dgm:pt>
    <dgm:pt modelId="{1C8716D7-4511-4ED6-A9F3-E7D5102921A5}" type="pres">
      <dgm:prSet presAssocID="{DF6EF777-59A6-43F5-99F1-7946B0FF40A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9AA768-F624-4524-9F5E-2F11A09D00D1}" type="pres">
      <dgm:prSet presAssocID="{DF6EF777-59A6-43F5-99F1-7946B0FF40A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9FC61-3B16-4F57-9DB1-766FED66C67B}" type="pres">
      <dgm:prSet presAssocID="{8844CB63-D42A-4D14-B575-D3D562CA5587}" presName="sp" presStyleCnt="0"/>
      <dgm:spPr/>
    </dgm:pt>
    <dgm:pt modelId="{04AE579A-0003-40A6-968A-35068283A206}" type="pres">
      <dgm:prSet presAssocID="{0C4B6AE6-96AB-4AC8-9CD7-D169BDC039F7}" presName="composite" presStyleCnt="0"/>
      <dgm:spPr/>
    </dgm:pt>
    <dgm:pt modelId="{B9237220-BD81-42E4-973B-1CFA1876F630}" type="pres">
      <dgm:prSet presAssocID="{0C4B6AE6-96AB-4AC8-9CD7-D169BDC039F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E8FD96-0CEC-4868-8511-B8D0082BD7B8}" type="pres">
      <dgm:prSet presAssocID="{0C4B6AE6-96AB-4AC8-9CD7-D169BDC039F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9F1D89-D2D6-4415-AFE2-E86DA83461BA}" type="pres">
      <dgm:prSet presAssocID="{D6D0A1BA-79CA-432A-9EF3-7B5E7DB67046}" presName="sp" presStyleCnt="0"/>
      <dgm:spPr/>
    </dgm:pt>
    <dgm:pt modelId="{F7838360-9C78-471F-99EA-092396CFC70C}" type="pres">
      <dgm:prSet presAssocID="{580286A9-A6CB-45FE-81A0-2F8248AFFCE9}" presName="composite" presStyleCnt="0"/>
      <dgm:spPr/>
    </dgm:pt>
    <dgm:pt modelId="{12D401DF-5E40-479E-9AD7-1CA12097A1EA}" type="pres">
      <dgm:prSet presAssocID="{580286A9-A6CB-45FE-81A0-2F8248AFFCE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8EFFD-7BD8-42DE-A5EE-69D7C42B886E}" type="pres">
      <dgm:prSet presAssocID="{580286A9-A6CB-45FE-81A0-2F8248AFFCE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C8C5EF-2E1B-454B-9F4D-1266A3DF68FF}" srcId="{2FD5E3E3-1319-491F-B7C3-AC385B3B0732}" destId="{580286A9-A6CB-45FE-81A0-2F8248AFFCE9}" srcOrd="2" destOrd="0" parTransId="{72C309BF-478E-4529-AE28-DC378E7477E8}" sibTransId="{2DB4D23B-E832-4F71-918F-75F20D5380AB}"/>
    <dgm:cxn modelId="{61E04F43-5CEA-4336-B7B3-EA29D2A6C004}" type="presOf" srcId="{2FD5E3E3-1319-491F-B7C3-AC385B3B0732}" destId="{916EA9C5-EA5B-4978-BD92-63B74EB20FD6}" srcOrd="0" destOrd="0" presId="urn:microsoft.com/office/officeart/2005/8/layout/chevron2"/>
    <dgm:cxn modelId="{0B2A2AFC-EA9E-4938-A872-2E00B555485B}" srcId="{DF6EF777-59A6-43F5-99F1-7946B0FF40AE}" destId="{6E097E18-746F-4DD4-910E-D8334891EEBE}" srcOrd="0" destOrd="0" parTransId="{C7D8A959-950A-40E8-9778-6965A003D76E}" sibTransId="{EF6B3060-BF87-4724-94E1-2F4CEFBD59EA}"/>
    <dgm:cxn modelId="{201D14D2-D4C4-4E8C-A590-91BC9A5BD05A}" srcId="{580286A9-A6CB-45FE-81A0-2F8248AFFCE9}" destId="{F9E37B45-B376-4FCC-BFD0-98E427A82094}" srcOrd="1" destOrd="0" parTransId="{52DFE470-5341-4BAF-B73E-B6CDAD10FC0E}" sibTransId="{AB75A3B0-54EA-4D30-831E-71E7F0705D36}"/>
    <dgm:cxn modelId="{F9146BD9-E580-4AAE-98B9-01C6C1679947}" srcId="{2FD5E3E3-1319-491F-B7C3-AC385B3B0732}" destId="{DF6EF777-59A6-43F5-99F1-7946B0FF40AE}" srcOrd="0" destOrd="0" parTransId="{444FBE80-65A9-4B05-B925-9B4FCE7669B1}" sibTransId="{8844CB63-D42A-4D14-B575-D3D562CA5587}"/>
    <dgm:cxn modelId="{7EF58465-F35B-4965-9F93-3C980E453E8F}" type="presOf" srcId="{D45E737C-71B8-4F67-9FE3-D94D299879E0}" destId="{EB58EFFD-7BD8-42DE-A5EE-69D7C42B886E}" srcOrd="0" destOrd="0" presId="urn:microsoft.com/office/officeart/2005/8/layout/chevron2"/>
    <dgm:cxn modelId="{D039FFA5-1641-4D42-BF52-2D437A5521F1}" type="presOf" srcId="{F9E37B45-B376-4FCC-BFD0-98E427A82094}" destId="{EB58EFFD-7BD8-42DE-A5EE-69D7C42B886E}" srcOrd="0" destOrd="1" presId="urn:microsoft.com/office/officeart/2005/8/layout/chevron2"/>
    <dgm:cxn modelId="{3FF49EFF-743F-47F2-BDCB-7A55838CEFBB}" type="presOf" srcId="{580286A9-A6CB-45FE-81A0-2F8248AFFCE9}" destId="{12D401DF-5E40-479E-9AD7-1CA12097A1EA}" srcOrd="0" destOrd="0" presId="urn:microsoft.com/office/officeart/2005/8/layout/chevron2"/>
    <dgm:cxn modelId="{A58FCA53-578A-41F2-89B5-8A2DA5B3FD21}" type="presOf" srcId="{6E097E18-746F-4DD4-910E-D8334891EEBE}" destId="{B89AA768-F624-4524-9F5E-2F11A09D00D1}" srcOrd="0" destOrd="0" presId="urn:microsoft.com/office/officeart/2005/8/layout/chevron2"/>
    <dgm:cxn modelId="{9C732811-A9F3-4769-8F51-A3A88307CAEA}" srcId="{580286A9-A6CB-45FE-81A0-2F8248AFFCE9}" destId="{D45E737C-71B8-4F67-9FE3-D94D299879E0}" srcOrd="0" destOrd="0" parTransId="{06CCAB17-B13F-4C6D-AFB7-83FBEEBD413C}" sibTransId="{DD3127D5-2FA4-4294-9547-1F44889B93B5}"/>
    <dgm:cxn modelId="{5EA545C1-AFD0-41EE-A86C-36F023DA78DC}" srcId="{2FD5E3E3-1319-491F-B7C3-AC385B3B0732}" destId="{0C4B6AE6-96AB-4AC8-9CD7-D169BDC039F7}" srcOrd="1" destOrd="0" parTransId="{0566A9E2-F857-4350-8F02-89069F5F8DC4}" sibTransId="{D6D0A1BA-79CA-432A-9EF3-7B5E7DB67046}"/>
    <dgm:cxn modelId="{CEB12028-FBBC-4BA8-A146-C54BAB306923}" srcId="{0C4B6AE6-96AB-4AC8-9CD7-D169BDC039F7}" destId="{10FD44D7-CE9E-4296-91DE-88193597A9D8}" srcOrd="0" destOrd="0" parTransId="{97A0448E-DD53-4819-B690-FF981EE9DEBE}" sibTransId="{1DD6B31B-9710-46EF-8F9B-4CCD8C42F706}"/>
    <dgm:cxn modelId="{478B4188-3188-4123-837A-EE03B55B5194}" type="presOf" srcId="{0C4B6AE6-96AB-4AC8-9CD7-D169BDC039F7}" destId="{B9237220-BD81-42E4-973B-1CFA1876F630}" srcOrd="0" destOrd="0" presId="urn:microsoft.com/office/officeart/2005/8/layout/chevron2"/>
    <dgm:cxn modelId="{6C884D0B-84EE-45FD-A4D4-D5FB95CE6480}" type="presOf" srcId="{DF6EF777-59A6-43F5-99F1-7946B0FF40AE}" destId="{1C8716D7-4511-4ED6-A9F3-E7D5102921A5}" srcOrd="0" destOrd="0" presId="urn:microsoft.com/office/officeart/2005/8/layout/chevron2"/>
    <dgm:cxn modelId="{5825052D-522D-4C8B-8A53-C0453C3BB34C}" type="presOf" srcId="{10FD44D7-CE9E-4296-91DE-88193597A9D8}" destId="{DDE8FD96-0CEC-4868-8511-B8D0082BD7B8}" srcOrd="0" destOrd="0" presId="urn:microsoft.com/office/officeart/2005/8/layout/chevron2"/>
    <dgm:cxn modelId="{CC89D836-2004-4EE0-9238-1EAFE887045E}" type="presParOf" srcId="{916EA9C5-EA5B-4978-BD92-63B74EB20FD6}" destId="{E7A19447-D5FE-48E6-8F05-6F8AB0809EBE}" srcOrd="0" destOrd="0" presId="urn:microsoft.com/office/officeart/2005/8/layout/chevron2"/>
    <dgm:cxn modelId="{93A2219F-84CF-4195-9ADD-1621856ABF3B}" type="presParOf" srcId="{E7A19447-D5FE-48E6-8F05-6F8AB0809EBE}" destId="{1C8716D7-4511-4ED6-A9F3-E7D5102921A5}" srcOrd="0" destOrd="0" presId="urn:microsoft.com/office/officeart/2005/8/layout/chevron2"/>
    <dgm:cxn modelId="{5B2C8CC6-1495-4FDE-90A5-7E59AC25C351}" type="presParOf" srcId="{E7A19447-D5FE-48E6-8F05-6F8AB0809EBE}" destId="{B89AA768-F624-4524-9F5E-2F11A09D00D1}" srcOrd="1" destOrd="0" presId="urn:microsoft.com/office/officeart/2005/8/layout/chevron2"/>
    <dgm:cxn modelId="{F5F96B0F-C93C-4CEF-9113-99DF7ED5FA39}" type="presParOf" srcId="{916EA9C5-EA5B-4978-BD92-63B74EB20FD6}" destId="{9989FC61-3B16-4F57-9DB1-766FED66C67B}" srcOrd="1" destOrd="0" presId="urn:microsoft.com/office/officeart/2005/8/layout/chevron2"/>
    <dgm:cxn modelId="{2979CD67-1242-4270-A9E2-CD3905B5332F}" type="presParOf" srcId="{916EA9C5-EA5B-4978-BD92-63B74EB20FD6}" destId="{04AE579A-0003-40A6-968A-35068283A206}" srcOrd="2" destOrd="0" presId="urn:microsoft.com/office/officeart/2005/8/layout/chevron2"/>
    <dgm:cxn modelId="{2A7ABF6D-683F-45D1-AE5D-1D16CEBC13D3}" type="presParOf" srcId="{04AE579A-0003-40A6-968A-35068283A206}" destId="{B9237220-BD81-42E4-973B-1CFA1876F630}" srcOrd="0" destOrd="0" presId="urn:microsoft.com/office/officeart/2005/8/layout/chevron2"/>
    <dgm:cxn modelId="{242AC6D2-E87C-4887-B76D-A50DC97B19B3}" type="presParOf" srcId="{04AE579A-0003-40A6-968A-35068283A206}" destId="{DDE8FD96-0CEC-4868-8511-B8D0082BD7B8}" srcOrd="1" destOrd="0" presId="urn:microsoft.com/office/officeart/2005/8/layout/chevron2"/>
    <dgm:cxn modelId="{3F4B1228-B5AD-44AD-9FA5-83AB1C887555}" type="presParOf" srcId="{916EA9C5-EA5B-4978-BD92-63B74EB20FD6}" destId="{ED9F1D89-D2D6-4415-AFE2-E86DA83461BA}" srcOrd="3" destOrd="0" presId="urn:microsoft.com/office/officeart/2005/8/layout/chevron2"/>
    <dgm:cxn modelId="{C18CC931-1B2D-4A82-97A4-78E016572AB4}" type="presParOf" srcId="{916EA9C5-EA5B-4978-BD92-63B74EB20FD6}" destId="{F7838360-9C78-471F-99EA-092396CFC70C}" srcOrd="4" destOrd="0" presId="urn:microsoft.com/office/officeart/2005/8/layout/chevron2"/>
    <dgm:cxn modelId="{8B8F54AF-7F5D-4689-BE9B-92FF07AB83A6}" type="presParOf" srcId="{F7838360-9C78-471F-99EA-092396CFC70C}" destId="{12D401DF-5E40-479E-9AD7-1CA12097A1EA}" srcOrd="0" destOrd="0" presId="urn:microsoft.com/office/officeart/2005/8/layout/chevron2"/>
    <dgm:cxn modelId="{ECFAD840-7A6B-487B-BC89-C915FDFA69B6}" type="presParOf" srcId="{F7838360-9C78-471F-99EA-092396CFC70C}" destId="{EB58EFFD-7BD8-42DE-A5EE-69D7C42B88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5E3E3-1319-491F-B7C3-AC385B3B0732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F6EF777-59A6-43F5-99F1-7946B0FF40AE}">
      <dgm:prSet phldrT="[Text]"/>
      <dgm:spPr/>
      <dgm:t>
        <a:bodyPr/>
        <a:lstStyle/>
        <a:p>
          <a:r>
            <a:rPr lang="en-US" b="1" dirty="0" smtClean="0"/>
            <a:t>Warehouse</a:t>
          </a:r>
          <a:endParaRPr lang="en-IN" b="1" dirty="0"/>
        </a:p>
      </dgm:t>
    </dgm:pt>
    <dgm:pt modelId="{444FBE80-65A9-4B05-B925-9B4FCE7669B1}" type="parTrans" cxnId="{F9146BD9-E580-4AAE-98B9-01C6C1679947}">
      <dgm:prSet/>
      <dgm:spPr/>
      <dgm:t>
        <a:bodyPr/>
        <a:lstStyle/>
        <a:p>
          <a:endParaRPr lang="en-IN"/>
        </a:p>
      </dgm:t>
    </dgm:pt>
    <dgm:pt modelId="{8844CB63-D42A-4D14-B575-D3D562CA5587}" type="sibTrans" cxnId="{F9146BD9-E580-4AAE-98B9-01C6C1679947}">
      <dgm:prSet/>
      <dgm:spPr/>
      <dgm:t>
        <a:bodyPr/>
        <a:lstStyle/>
        <a:p>
          <a:endParaRPr lang="en-IN"/>
        </a:p>
      </dgm:t>
    </dgm:pt>
    <dgm:pt modelId="{6E097E18-746F-4DD4-910E-D8334891EEBE}">
      <dgm:prSet phldrT="[Text]" custT="1"/>
      <dgm:spPr/>
      <dgm:t>
        <a:bodyPr/>
        <a:lstStyle/>
        <a:p>
          <a:r>
            <a:rPr lang="en-US" sz="1800" dirty="0" smtClean="0"/>
            <a:t>Ship carton to Franchise</a:t>
          </a:r>
          <a:endParaRPr lang="en-IN" sz="1800" dirty="0"/>
        </a:p>
      </dgm:t>
    </dgm:pt>
    <dgm:pt modelId="{C7D8A959-950A-40E8-9778-6965A003D76E}" type="parTrans" cxnId="{0B2A2AFC-EA9E-4938-A872-2E00B555485B}">
      <dgm:prSet/>
      <dgm:spPr/>
      <dgm:t>
        <a:bodyPr/>
        <a:lstStyle/>
        <a:p>
          <a:endParaRPr lang="en-IN"/>
        </a:p>
      </dgm:t>
    </dgm:pt>
    <dgm:pt modelId="{EF6B3060-BF87-4724-94E1-2F4CEFBD59EA}" type="sibTrans" cxnId="{0B2A2AFC-EA9E-4938-A872-2E00B555485B}">
      <dgm:prSet/>
      <dgm:spPr/>
      <dgm:t>
        <a:bodyPr/>
        <a:lstStyle/>
        <a:p>
          <a:endParaRPr lang="en-IN"/>
        </a:p>
      </dgm:t>
    </dgm:pt>
    <dgm:pt modelId="{0C4B6AE6-96AB-4AC8-9CD7-D169BDC039F7}">
      <dgm:prSet phldrT="[Text]"/>
      <dgm:spPr/>
      <dgm:t>
        <a:bodyPr/>
        <a:lstStyle/>
        <a:p>
          <a:r>
            <a:rPr lang="en-US" b="1" dirty="0" smtClean="0"/>
            <a:t>Franchise</a:t>
          </a:r>
          <a:endParaRPr lang="en-IN" b="1" dirty="0"/>
        </a:p>
      </dgm:t>
    </dgm:pt>
    <dgm:pt modelId="{0566A9E2-F857-4350-8F02-89069F5F8DC4}" type="parTrans" cxnId="{5EA545C1-AFD0-41EE-A86C-36F023DA78DC}">
      <dgm:prSet/>
      <dgm:spPr/>
      <dgm:t>
        <a:bodyPr/>
        <a:lstStyle/>
        <a:p>
          <a:endParaRPr lang="en-IN"/>
        </a:p>
      </dgm:t>
    </dgm:pt>
    <dgm:pt modelId="{D6D0A1BA-79CA-432A-9EF3-7B5E7DB67046}" type="sibTrans" cxnId="{5EA545C1-AFD0-41EE-A86C-36F023DA78DC}">
      <dgm:prSet/>
      <dgm:spPr/>
      <dgm:t>
        <a:bodyPr/>
        <a:lstStyle/>
        <a:p>
          <a:endParaRPr lang="en-IN"/>
        </a:p>
      </dgm:t>
    </dgm:pt>
    <dgm:pt modelId="{10FD44D7-CE9E-4296-91DE-88193597A9D8}">
      <dgm:prSet phldrT="[Text]" custT="1"/>
      <dgm:spPr/>
      <dgm:t>
        <a:bodyPr/>
        <a:lstStyle/>
        <a:p>
          <a:r>
            <a:rPr lang="en-US" sz="1800" baseline="0" dirty="0" smtClean="0">
              <a:solidFill>
                <a:srgbClr val="FF0000"/>
              </a:solidFill>
            </a:rPr>
            <a:t> Ships item to the retailer of choice but enters assigned retailer name</a:t>
          </a:r>
          <a:endParaRPr lang="en-IN" sz="1800" dirty="0">
            <a:solidFill>
              <a:srgbClr val="FF0000"/>
            </a:solidFill>
          </a:endParaRPr>
        </a:p>
      </dgm:t>
    </dgm:pt>
    <dgm:pt modelId="{97A0448E-DD53-4819-B690-FF981EE9DEBE}" type="parTrans" cxnId="{CEB12028-FBBC-4BA8-A146-C54BAB306923}">
      <dgm:prSet/>
      <dgm:spPr/>
      <dgm:t>
        <a:bodyPr/>
        <a:lstStyle/>
        <a:p>
          <a:endParaRPr lang="en-IN"/>
        </a:p>
      </dgm:t>
    </dgm:pt>
    <dgm:pt modelId="{1DD6B31B-9710-46EF-8F9B-4CCD8C42F706}" type="sibTrans" cxnId="{CEB12028-FBBC-4BA8-A146-C54BAB306923}">
      <dgm:prSet/>
      <dgm:spPr/>
      <dgm:t>
        <a:bodyPr/>
        <a:lstStyle/>
        <a:p>
          <a:endParaRPr lang="en-IN"/>
        </a:p>
      </dgm:t>
    </dgm:pt>
    <dgm:pt modelId="{580286A9-A6CB-45FE-81A0-2F8248AFFCE9}">
      <dgm:prSet phldrT="[Text]"/>
      <dgm:spPr/>
      <dgm:t>
        <a:bodyPr/>
        <a:lstStyle/>
        <a:p>
          <a:r>
            <a:rPr lang="en-US" b="1" dirty="0" smtClean="0"/>
            <a:t>Retailer</a:t>
          </a:r>
          <a:endParaRPr lang="en-IN" b="1" dirty="0"/>
        </a:p>
      </dgm:t>
    </dgm:pt>
    <dgm:pt modelId="{72C309BF-478E-4529-AE28-DC378E7477E8}" type="parTrans" cxnId="{D3C8C5EF-2E1B-454B-9F4D-1266A3DF68FF}">
      <dgm:prSet/>
      <dgm:spPr/>
      <dgm:t>
        <a:bodyPr/>
        <a:lstStyle/>
        <a:p>
          <a:endParaRPr lang="en-IN"/>
        </a:p>
      </dgm:t>
    </dgm:pt>
    <dgm:pt modelId="{2DB4D23B-E832-4F71-918F-75F20D5380AB}" type="sibTrans" cxnId="{D3C8C5EF-2E1B-454B-9F4D-1266A3DF68FF}">
      <dgm:prSet/>
      <dgm:spPr/>
      <dgm:t>
        <a:bodyPr/>
        <a:lstStyle/>
        <a:p>
          <a:endParaRPr lang="en-IN"/>
        </a:p>
      </dgm:t>
    </dgm:pt>
    <dgm:pt modelId="{D45E737C-71B8-4F67-9FE3-D94D299879E0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Enters a fake location of sale </a:t>
          </a:r>
          <a:endParaRPr lang="en-IN" sz="1800" dirty="0">
            <a:solidFill>
              <a:srgbClr val="FF0000"/>
            </a:solidFill>
          </a:endParaRPr>
        </a:p>
      </dgm:t>
    </dgm:pt>
    <dgm:pt modelId="{06CCAB17-B13F-4C6D-AFB7-83FBEEBD413C}" type="parTrans" cxnId="{9C732811-A9F3-4769-8F51-A3A88307CAEA}">
      <dgm:prSet/>
      <dgm:spPr/>
      <dgm:t>
        <a:bodyPr/>
        <a:lstStyle/>
        <a:p>
          <a:endParaRPr lang="en-IN"/>
        </a:p>
      </dgm:t>
    </dgm:pt>
    <dgm:pt modelId="{DD3127D5-2FA4-4294-9547-1F44889B93B5}" type="sibTrans" cxnId="{9C732811-A9F3-4769-8F51-A3A88307CAEA}">
      <dgm:prSet/>
      <dgm:spPr/>
      <dgm:t>
        <a:bodyPr/>
        <a:lstStyle/>
        <a:p>
          <a:endParaRPr lang="en-IN"/>
        </a:p>
      </dgm:t>
    </dgm:pt>
    <dgm:pt modelId="{916EA9C5-EA5B-4978-BD92-63B74EB20FD6}" type="pres">
      <dgm:prSet presAssocID="{2FD5E3E3-1319-491F-B7C3-AC385B3B07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A19447-D5FE-48E6-8F05-6F8AB0809EBE}" type="pres">
      <dgm:prSet presAssocID="{DF6EF777-59A6-43F5-99F1-7946B0FF40AE}" presName="composite" presStyleCnt="0"/>
      <dgm:spPr/>
    </dgm:pt>
    <dgm:pt modelId="{1C8716D7-4511-4ED6-A9F3-E7D5102921A5}" type="pres">
      <dgm:prSet presAssocID="{DF6EF777-59A6-43F5-99F1-7946B0FF40A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9AA768-F624-4524-9F5E-2F11A09D00D1}" type="pres">
      <dgm:prSet presAssocID="{DF6EF777-59A6-43F5-99F1-7946B0FF40A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9FC61-3B16-4F57-9DB1-766FED66C67B}" type="pres">
      <dgm:prSet presAssocID="{8844CB63-D42A-4D14-B575-D3D562CA5587}" presName="sp" presStyleCnt="0"/>
      <dgm:spPr/>
    </dgm:pt>
    <dgm:pt modelId="{04AE579A-0003-40A6-968A-35068283A206}" type="pres">
      <dgm:prSet presAssocID="{0C4B6AE6-96AB-4AC8-9CD7-D169BDC039F7}" presName="composite" presStyleCnt="0"/>
      <dgm:spPr/>
    </dgm:pt>
    <dgm:pt modelId="{B9237220-BD81-42E4-973B-1CFA1876F630}" type="pres">
      <dgm:prSet presAssocID="{0C4B6AE6-96AB-4AC8-9CD7-D169BDC039F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E8FD96-0CEC-4868-8511-B8D0082BD7B8}" type="pres">
      <dgm:prSet presAssocID="{0C4B6AE6-96AB-4AC8-9CD7-D169BDC039F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9F1D89-D2D6-4415-AFE2-E86DA83461BA}" type="pres">
      <dgm:prSet presAssocID="{D6D0A1BA-79CA-432A-9EF3-7B5E7DB67046}" presName="sp" presStyleCnt="0"/>
      <dgm:spPr/>
    </dgm:pt>
    <dgm:pt modelId="{F7838360-9C78-471F-99EA-092396CFC70C}" type="pres">
      <dgm:prSet presAssocID="{580286A9-A6CB-45FE-81A0-2F8248AFFCE9}" presName="composite" presStyleCnt="0"/>
      <dgm:spPr/>
    </dgm:pt>
    <dgm:pt modelId="{12D401DF-5E40-479E-9AD7-1CA12097A1EA}" type="pres">
      <dgm:prSet presAssocID="{580286A9-A6CB-45FE-81A0-2F8248AFFCE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8EFFD-7BD8-42DE-A5EE-69D7C42B886E}" type="pres">
      <dgm:prSet presAssocID="{580286A9-A6CB-45FE-81A0-2F8248AFFCE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B12028-FBBC-4BA8-A146-C54BAB306923}" srcId="{0C4B6AE6-96AB-4AC8-9CD7-D169BDC039F7}" destId="{10FD44D7-CE9E-4296-91DE-88193597A9D8}" srcOrd="0" destOrd="0" parTransId="{97A0448E-DD53-4819-B690-FF981EE9DEBE}" sibTransId="{1DD6B31B-9710-46EF-8F9B-4CCD8C42F706}"/>
    <dgm:cxn modelId="{D3C8C5EF-2E1B-454B-9F4D-1266A3DF68FF}" srcId="{2FD5E3E3-1319-491F-B7C3-AC385B3B0732}" destId="{580286A9-A6CB-45FE-81A0-2F8248AFFCE9}" srcOrd="2" destOrd="0" parTransId="{72C309BF-478E-4529-AE28-DC378E7477E8}" sibTransId="{2DB4D23B-E832-4F71-918F-75F20D5380AB}"/>
    <dgm:cxn modelId="{9C732811-A9F3-4769-8F51-A3A88307CAEA}" srcId="{580286A9-A6CB-45FE-81A0-2F8248AFFCE9}" destId="{D45E737C-71B8-4F67-9FE3-D94D299879E0}" srcOrd="0" destOrd="0" parTransId="{06CCAB17-B13F-4C6D-AFB7-83FBEEBD413C}" sibTransId="{DD3127D5-2FA4-4294-9547-1F44889B93B5}"/>
    <dgm:cxn modelId="{DEC16838-4C62-4742-BE20-5F0DA0581915}" type="presOf" srcId="{0C4B6AE6-96AB-4AC8-9CD7-D169BDC039F7}" destId="{B9237220-BD81-42E4-973B-1CFA1876F630}" srcOrd="0" destOrd="0" presId="urn:microsoft.com/office/officeart/2005/8/layout/chevron2"/>
    <dgm:cxn modelId="{5EA545C1-AFD0-41EE-A86C-36F023DA78DC}" srcId="{2FD5E3E3-1319-491F-B7C3-AC385B3B0732}" destId="{0C4B6AE6-96AB-4AC8-9CD7-D169BDC039F7}" srcOrd="1" destOrd="0" parTransId="{0566A9E2-F857-4350-8F02-89069F5F8DC4}" sibTransId="{D6D0A1BA-79CA-432A-9EF3-7B5E7DB67046}"/>
    <dgm:cxn modelId="{B413FE97-DEDE-4A71-A6A3-A72D166BB0C8}" type="presOf" srcId="{10FD44D7-CE9E-4296-91DE-88193597A9D8}" destId="{DDE8FD96-0CEC-4868-8511-B8D0082BD7B8}" srcOrd="0" destOrd="0" presId="urn:microsoft.com/office/officeart/2005/8/layout/chevron2"/>
    <dgm:cxn modelId="{099F7AE1-242C-4041-8EF1-8F7A0CE51419}" type="presOf" srcId="{6E097E18-746F-4DD4-910E-D8334891EEBE}" destId="{B89AA768-F624-4524-9F5E-2F11A09D00D1}" srcOrd="0" destOrd="0" presId="urn:microsoft.com/office/officeart/2005/8/layout/chevron2"/>
    <dgm:cxn modelId="{83FBF3F8-4BF8-47FB-8423-70176D9E3B5E}" type="presOf" srcId="{D45E737C-71B8-4F67-9FE3-D94D299879E0}" destId="{EB58EFFD-7BD8-42DE-A5EE-69D7C42B886E}" srcOrd="0" destOrd="0" presId="urn:microsoft.com/office/officeart/2005/8/layout/chevron2"/>
    <dgm:cxn modelId="{F9146BD9-E580-4AAE-98B9-01C6C1679947}" srcId="{2FD5E3E3-1319-491F-B7C3-AC385B3B0732}" destId="{DF6EF777-59A6-43F5-99F1-7946B0FF40AE}" srcOrd="0" destOrd="0" parTransId="{444FBE80-65A9-4B05-B925-9B4FCE7669B1}" sibTransId="{8844CB63-D42A-4D14-B575-D3D562CA5587}"/>
    <dgm:cxn modelId="{F63E2C6D-74A7-49CE-BDE4-40AE92779D30}" type="presOf" srcId="{580286A9-A6CB-45FE-81A0-2F8248AFFCE9}" destId="{12D401DF-5E40-479E-9AD7-1CA12097A1EA}" srcOrd="0" destOrd="0" presId="urn:microsoft.com/office/officeart/2005/8/layout/chevron2"/>
    <dgm:cxn modelId="{2863E154-ACE2-4BF9-940A-CC9CC9602C52}" type="presOf" srcId="{2FD5E3E3-1319-491F-B7C3-AC385B3B0732}" destId="{916EA9C5-EA5B-4978-BD92-63B74EB20FD6}" srcOrd="0" destOrd="0" presId="urn:microsoft.com/office/officeart/2005/8/layout/chevron2"/>
    <dgm:cxn modelId="{0B2A2AFC-EA9E-4938-A872-2E00B555485B}" srcId="{DF6EF777-59A6-43F5-99F1-7946B0FF40AE}" destId="{6E097E18-746F-4DD4-910E-D8334891EEBE}" srcOrd="0" destOrd="0" parTransId="{C7D8A959-950A-40E8-9778-6965A003D76E}" sibTransId="{EF6B3060-BF87-4724-94E1-2F4CEFBD59EA}"/>
    <dgm:cxn modelId="{9BD6479D-CA5E-4FCF-B95A-4E744706AF21}" type="presOf" srcId="{DF6EF777-59A6-43F5-99F1-7946B0FF40AE}" destId="{1C8716D7-4511-4ED6-A9F3-E7D5102921A5}" srcOrd="0" destOrd="0" presId="urn:microsoft.com/office/officeart/2005/8/layout/chevron2"/>
    <dgm:cxn modelId="{80774061-D279-4C3A-89DA-24A28BBACA03}" type="presParOf" srcId="{916EA9C5-EA5B-4978-BD92-63B74EB20FD6}" destId="{E7A19447-D5FE-48E6-8F05-6F8AB0809EBE}" srcOrd="0" destOrd="0" presId="urn:microsoft.com/office/officeart/2005/8/layout/chevron2"/>
    <dgm:cxn modelId="{FB01F59D-EB0A-4FCC-BEB6-07C8E176B6E9}" type="presParOf" srcId="{E7A19447-D5FE-48E6-8F05-6F8AB0809EBE}" destId="{1C8716D7-4511-4ED6-A9F3-E7D5102921A5}" srcOrd="0" destOrd="0" presId="urn:microsoft.com/office/officeart/2005/8/layout/chevron2"/>
    <dgm:cxn modelId="{E88FD112-9F88-4463-9E0A-D4C179FD2E91}" type="presParOf" srcId="{E7A19447-D5FE-48E6-8F05-6F8AB0809EBE}" destId="{B89AA768-F624-4524-9F5E-2F11A09D00D1}" srcOrd="1" destOrd="0" presId="urn:microsoft.com/office/officeart/2005/8/layout/chevron2"/>
    <dgm:cxn modelId="{61F05AFC-7B7F-4BFD-B363-929EA9CB291E}" type="presParOf" srcId="{916EA9C5-EA5B-4978-BD92-63B74EB20FD6}" destId="{9989FC61-3B16-4F57-9DB1-766FED66C67B}" srcOrd="1" destOrd="0" presId="urn:microsoft.com/office/officeart/2005/8/layout/chevron2"/>
    <dgm:cxn modelId="{6D930CF8-2635-4112-A27D-FCBA87B872FB}" type="presParOf" srcId="{916EA9C5-EA5B-4978-BD92-63B74EB20FD6}" destId="{04AE579A-0003-40A6-968A-35068283A206}" srcOrd="2" destOrd="0" presId="urn:microsoft.com/office/officeart/2005/8/layout/chevron2"/>
    <dgm:cxn modelId="{4853E558-0785-4729-A0C8-2C853812FF1E}" type="presParOf" srcId="{04AE579A-0003-40A6-968A-35068283A206}" destId="{B9237220-BD81-42E4-973B-1CFA1876F630}" srcOrd="0" destOrd="0" presId="urn:microsoft.com/office/officeart/2005/8/layout/chevron2"/>
    <dgm:cxn modelId="{3144C1FA-5256-4505-BEE6-F3FE806D6BBE}" type="presParOf" srcId="{04AE579A-0003-40A6-968A-35068283A206}" destId="{DDE8FD96-0CEC-4868-8511-B8D0082BD7B8}" srcOrd="1" destOrd="0" presId="urn:microsoft.com/office/officeart/2005/8/layout/chevron2"/>
    <dgm:cxn modelId="{2FB7AF95-A346-4A61-B5BD-CCE6BFEAA490}" type="presParOf" srcId="{916EA9C5-EA5B-4978-BD92-63B74EB20FD6}" destId="{ED9F1D89-D2D6-4415-AFE2-E86DA83461BA}" srcOrd="3" destOrd="0" presId="urn:microsoft.com/office/officeart/2005/8/layout/chevron2"/>
    <dgm:cxn modelId="{CE6A5D9B-8664-4F02-9619-A63667F92C73}" type="presParOf" srcId="{916EA9C5-EA5B-4978-BD92-63B74EB20FD6}" destId="{F7838360-9C78-471F-99EA-092396CFC70C}" srcOrd="4" destOrd="0" presId="urn:microsoft.com/office/officeart/2005/8/layout/chevron2"/>
    <dgm:cxn modelId="{176BE02B-3FD8-4E02-AAF2-A1C40B354239}" type="presParOf" srcId="{F7838360-9C78-471F-99EA-092396CFC70C}" destId="{12D401DF-5E40-479E-9AD7-1CA12097A1EA}" srcOrd="0" destOrd="0" presId="urn:microsoft.com/office/officeart/2005/8/layout/chevron2"/>
    <dgm:cxn modelId="{58AC8422-8911-4615-815F-08F9BB2A7BF4}" type="presParOf" srcId="{F7838360-9C78-471F-99EA-092396CFC70C}" destId="{EB58EFFD-7BD8-42DE-A5EE-69D7C42B88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FFCBD2-BA0F-4F66-AF61-3D8D491D3BD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49C7821-CB57-4C7D-B45E-41D4CBFE9FED}">
      <dgm:prSet phldrT="[Text]"/>
      <dgm:spPr/>
      <dgm:t>
        <a:bodyPr/>
        <a:lstStyle/>
        <a:p>
          <a:r>
            <a:rPr lang="en-US" dirty="0" smtClean="0"/>
            <a:t>Issue Carton from Warehouse to Franchise &amp; Subscribe to </a:t>
          </a:r>
          <a:r>
            <a:rPr lang="en-US" dirty="0" err="1" smtClean="0"/>
            <a:t>CartonItems</a:t>
          </a:r>
          <a:r>
            <a:rPr lang="en-US" dirty="0" smtClean="0"/>
            <a:t>(SGTINID) </a:t>
          </a:r>
          <a:endParaRPr lang="en-IN" dirty="0"/>
        </a:p>
      </dgm:t>
    </dgm:pt>
    <dgm:pt modelId="{FA3B00ED-9010-4F29-827B-118D27FF563D}" type="parTrans" cxnId="{3B27FA21-0855-42F7-8DD7-3801CE4DC688}">
      <dgm:prSet/>
      <dgm:spPr/>
      <dgm:t>
        <a:bodyPr/>
        <a:lstStyle/>
        <a:p>
          <a:endParaRPr lang="en-IN"/>
        </a:p>
      </dgm:t>
    </dgm:pt>
    <dgm:pt modelId="{E2F89705-CDB0-45A8-A524-AF4F36FC0592}" type="sibTrans" cxnId="{3B27FA21-0855-42F7-8DD7-3801CE4DC688}">
      <dgm:prSet/>
      <dgm:spPr/>
      <dgm:t>
        <a:bodyPr/>
        <a:lstStyle/>
        <a:p>
          <a:endParaRPr lang="en-IN"/>
        </a:p>
      </dgm:t>
    </dgm:pt>
    <dgm:pt modelId="{51FFB57F-6A1D-42A2-8ADD-3F7BEE3B5D4F}">
      <dgm:prSet phldrT="[Text]"/>
      <dgm:spPr/>
      <dgm:t>
        <a:bodyPr/>
        <a:lstStyle/>
        <a:p>
          <a:r>
            <a:rPr lang="en-US" dirty="0" smtClean="0"/>
            <a:t>Issue </a:t>
          </a:r>
          <a:r>
            <a:rPr lang="en-US" dirty="0" err="1" smtClean="0"/>
            <a:t>CartonItem</a:t>
          </a:r>
          <a:r>
            <a:rPr lang="en-US" dirty="0" smtClean="0"/>
            <a:t>(SGTINID) from Franchise to Retailer</a:t>
          </a:r>
          <a:endParaRPr lang="en-IN" dirty="0"/>
        </a:p>
      </dgm:t>
    </dgm:pt>
    <dgm:pt modelId="{42147983-2533-4353-8D94-84F9C2074952}" type="parTrans" cxnId="{29754558-206B-4F44-BFE6-86CCB4379A96}">
      <dgm:prSet/>
      <dgm:spPr/>
      <dgm:t>
        <a:bodyPr/>
        <a:lstStyle/>
        <a:p>
          <a:endParaRPr lang="en-IN"/>
        </a:p>
      </dgm:t>
    </dgm:pt>
    <dgm:pt modelId="{CC67A7DE-8517-4800-A01E-B82110D915A0}" type="sibTrans" cxnId="{29754558-206B-4F44-BFE6-86CCB4379A96}">
      <dgm:prSet/>
      <dgm:spPr/>
      <dgm:t>
        <a:bodyPr/>
        <a:lstStyle/>
        <a:p>
          <a:endParaRPr lang="en-IN"/>
        </a:p>
      </dgm:t>
    </dgm:pt>
    <dgm:pt modelId="{36BFD7B1-61BC-463D-AB0F-0B4662C5F61E}">
      <dgm:prSet phldrT="[Text]"/>
      <dgm:spPr/>
      <dgm:t>
        <a:bodyPr/>
        <a:lstStyle/>
        <a:p>
          <a:r>
            <a:rPr lang="en-US" dirty="0" smtClean="0"/>
            <a:t>Retailer scans the product QR &amp; the location of sale is stored in Azure DB </a:t>
          </a:r>
          <a:endParaRPr lang="en-IN" dirty="0"/>
        </a:p>
      </dgm:t>
    </dgm:pt>
    <dgm:pt modelId="{8CA00A04-D5BB-4FF2-B154-9D9F4C0D904C}" type="parTrans" cxnId="{6E9F5C21-26EE-4BD0-A6EB-ACEE3D9A0F29}">
      <dgm:prSet/>
      <dgm:spPr/>
      <dgm:t>
        <a:bodyPr/>
        <a:lstStyle/>
        <a:p>
          <a:endParaRPr lang="en-IN"/>
        </a:p>
      </dgm:t>
    </dgm:pt>
    <dgm:pt modelId="{A219F4B0-F31A-4000-8479-532D87CED75A}" type="sibTrans" cxnId="{6E9F5C21-26EE-4BD0-A6EB-ACEE3D9A0F29}">
      <dgm:prSet/>
      <dgm:spPr/>
      <dgm:t>
        <a:bodyPr/>
        <a:lstStyle/>
        <a:p>
          <a:endParaRPr lang="en-IN"/>
        </a:p>
      </dgm:t>
    </dgm:pt>
    <dgm:pt modelId="{7FEB461A-F7FD-4B78-9886-7EA19B612023}">
      <dgm:prSet phldrT="[Text]"/>
      <dgm:spPr/>
      <dgm:t>
        <a:bodyPr/>
        <a:lstStyle/>
        <a:p>
          <a:r>
            <a:rPr lang="en-US" dirty="0" smtClean="0"/>
            <a:t>Trace the path that the product followed using </a:t>
          </a:r>
          <a:r>
            <a:rPr lang="en-US" dirty="0" err="1" smtClean="0"/>
            <a:t>BlockChain</a:t>
          </a:r>
          <a:r>
            <a:rPr lang="en-US" dirty="0" smtClean="0"/>
            <a:t> and compare it against the Ideal Path</a:t>
          </a:r>
          <a:endParaRPr lang="en-IN" dirty="0"/>
        </a:p>
      </dgm:t>
    </dgm:pt>
    <dgm:pt modelId="{C949F99A-974F-4C4A-9EF1-D07DB62C7818}" type="parTrans" cxnId="{7115FBF4-6A87-47D8-BB61-C0C8E4C63D4B}">
      <dgm:prSet/>
      <dgm:spPr/>
      <dgm:t>
        <a:bodyPr/>
        <a:lstStyle/>
        <a:p>
          <a:endParaRPr lang="en-IN"/>
        </a:p>
      </dgm:t>
    </dgm:pt>
    <dgm:pt modelId="{7782F8B7-28F6-45BF-8BBD-4CA30E26D607}" type="sibTrans" cxnId="{7115FBF4-6A87-47D8-BB61-C0C8E4C63D4B}">
      <dgm:prSet/>
      <dgm:spPr/>
      <dgm:t>
        <a:bodyPr/>
        <a:lstStyle/>
        <a:p>
          <a:endParaRPr lang="en-IN"/>
        </a:p>
      </dgm:t>
    </dgm:pt>
    <dgm:pt modelId="{DA7BCD62-8B81-4E0A-A95C-AF9E9C4232C7}">
      <dgm:prSet phldrT="[Text]"/>
      <dgm:spPr/>
      <dgm:t>
        <a:bodyPr/>
        <a:lstStyle/>
        <a:p>
          <a:r>
            <a:rPr lang="en-US" dirty="0" smtClean="0"/>
            <a:t>Detect Anomaly</a:t>
          </a:r>
          <a:endParaRPr lang="en-IN" dirty="0"/>
        </a:p>
      </dgm:t>
    </dgm:pt>
    <dgm:pt modelId="{D6D059B7-0FB8-4FFD-AE33-E239CFDB8A5C}" type="parTrans" cxnId="{5B6BEBCB-CD57-4C16-BFAB-5425A73DA83F}">
      <dgm:prSet/>
      <dgm:spPr/>
      <dgm:t>
        <a:bodyPr/>
        <a:lstStyle/>
        <a:p>
          <a:endParaRPr lang="en-IN"/>
        </a:p>
      </dgm:t>
    </dgm:pt>
    <dgm:pt modelId="{1E074056-CA18-45D6-955F-FEF8F6FB5D9D}" type="sibTrans" cxnId="{5B6BEBCB-CD57-4C16-BFAB-5425A73DA83F}">
      <dgm:prSet/>
      <dgm:spPr/>
      <dgm:t>
        <a:bodyPr/>
        <a:lstStyle/>
        <a:p>
          <a:endParaRPr lang="en-IN"/>
        </a:p>
      </dgm:t>
    </dgm:pt>
    <dgm:pt modelId="{E601CAD5-75FA-4305-806F-4C0C0F794F39}" type="pres">
      <dgm:prSet presAssocID="{A9FFCBD2-BA0F-4F66-AF61-3D8D491D3B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BF821A-AC5E-46E3-8425-2A7FC441297C}" type="pres">
      <dgm:prSet presAssocID="{DA7BCD62-8B81-4E0A-A95C-AF9E9C4232C7}" presName="boxAndChildren" presStyleCnt="0"/>
      <dgm:spPr/>
    </dgm:pt>
    <dgm:pt modelId="{9C7B34CC-8361-4815-B6C6-02EC93A5BB50}" type="pres">
      <dgm:prSet presAssocID="{DA7BCD62-8B81-4E0A-A95C-AF9E9C4232C7}" presName="parentTextBox" presStyleLbl="node1" presStyleIdx="0" presStyleCnt="5"/>
      <dgm:spPr/>
      <dgm:t>
        <a:bodyPr/>
        <a:lstStyle/>
        <a:p>
          <a:endParaRPr lang="en-IN"/>
        </a:p>
      </dgm:t>
    </dgm:pt>
    <dgm:pt modelId="{B748C22B-9405-4351-9A8A-6ACDB0B47B77}" type="pres">
      <dgm:prSet presAssocID="{7782F8B7-28F6-45BF-8BBD-4CA30E26D607}" presName="sp" presStyleCnt="0"/>
      <dgm:spPr/>
    </dgm:pt>
    <dgm:pt modelId="{53806F55-564C-423A-A0DD-AFB98471084D}" type="pres">
      <dgm:prSet presAssocID="{7FEB461A-F7FD-4B78-9886-7EA19B612023}" presName="arrowAndChildren" presStyleCnt="0"/>
      <dgm:spPr/>
    </dgm:pt>
    <dgm:pt modelId="{BD8BF820-57C1-4AA0-9AF5-710D18CF6873}" type="pres">
      <dgm:prSet presAssocID="{7FEB461A-F7FD-4B78-9886-7EA19B612023}" presName="parentTextArrow" presStyleLbl="node1" presStyleIdx="1" presStyleCnt="5"/>
      <dgm:spPr/>
      <dgm:t>
        <a:bodyPr/>
        <a:lstStyle/>
        <a:p>
          <a:endParaRPr lang="en-IN"/>
        </a:p>
      </dgm:t>
    </dgm:pt>
    <dgm:pt modelId="{48519A8A-11C3-48F0-9729-40A2C863BEB8}" type="pres">
      <dgm:prSet presAssocID="{A219F4B0-F31A-4000-8479-532D87CED75A}" presName="sp" presStyleCnt="0"/>
      <dgm:spPr/>
    </dgm:pt>
    <dgm:pt modelId="{A77BB1C5-9FE7-4C63-B9E8-8B11679C03D8}" type="pres">
      <dgm:prSet presAssocID="{36BFD7B1-61BC-463D-AB0F-0B4662C5F61E}" presName="arrowAndChildren" presStyleCnt="0"/>
      <dgm:spPr/>
    </dgm:pt>
    <dgm:pt modelId="{A17ACCF8-E85B-4364-9658-3BDB8C6A1137}" type="pres">
      <dgm:prSet presAssocID="{36BFD7B1-61BC-463D-AB0F-0B4662C5F61E}" presName="parentTextArrow" presStyleLbl="node1" presStyleIdx="2" presStyleCnt="5"/>
      <dgm:spPr/>
      <dgm:t>
        <a:bodyPr/>
        <a:lstStyle/>
        <a:p>
          <a:endParaRPr lang="en-IN"/>
        </a:p>
      </dgm:t>
    </dgm:pt>
    <dgm:pt modelId="{4A6CD0F7-2753-4B62-8637-99624251AD46}" type="pres">
      <dgm:prSet presAssocID="{CC67A7DE-8517-4800-A01E-B82110D915A0}" presName="sp" presStyleCnt="0"/>
      <dgm:spPr/>
    </dgm:pt>
    <dgm:pt modelId="{061563B8-EEDE-4AC8-83A4-F060E02D1F25}" type="pres">
      <dgm:prSet presAssocID="{51FFB57F-6A1D-42A2-8ADD-3F7BEE3B5D4F}" presName="arrowAndChildren" presStyleCnt="0"/>
      <dgm:spPr/>
    </dgm:pt>
    <dgm:pt modelId="{3C6CA78E-1CBD-41FC-80B3-B8EDA84F0CAA}" type="pres">
      <dgm:prSet presAssocID="{51FFB57F-6A1D-42A2-8ADD-3F7BEE3B5D4F}" presName="parentTextArrow" presStyleLbl="node1" presStyleIdx="3" presStyleCnt="5"/>
      <dgm:spPr/>
      <dgm:t>
        <a:bodyPr/>
        <a:lstStyle/>
        <a:p>
          <a:endParaRPr lang="en-IN"/>
        </a:p>
      </dgm:t>
    </dgm:pt>
    <dgm:pt modelId="{5CBCD380-217B-48FF-85D4-B118596BEA6C}" type="pres">
      <dgm:prSet presAssocID="{E2F89705-CDB0-45A8-A524-AF4F36FC0592}" presName="sp" presStyleCnt="0"/>
      <dgm:spPr/>
    </dgm:pt>
    <dgm:pt modelId="{CB6904D6-7E8E-4D70-B529-73CDD7A442BA}" type="pres">
      <dgm:prSet presAssocID="{F49C7821-CB57-4C7D-B45E-41D4CBFE9FED}" presName="arrowAndChildren" presStyleCnt="0"/>
      <dgm:spPr/>
    </dgm:pt>
    <dgm:pt modelId="{FD0FF747-57F6-4EF2-BA8D-E8F4877A398B}" type="pres">
      <dgm:prSet presAssocID="{F49C7821-CB57-4C7D-B45E-41D4CBFE9FED}" presName="parentTextArrow" presStyleLbl="node1" presStyleIdx="4" presStyleCnt="5"/>
      <dgm:spPr/>
      <dgm:t>
        <a:bodyPr/>
        <a:lstStyle/>
        <a:p>
          <a:endParaRPr lang="en-IN"/>
        </a:p>
      </dgm:t>
    </dgm:pt>
  </dgm:ptLst>
  <dgm:cxnLst>
    <dgm:cxn modelId="{5B6BEBCB-CD57-4C16-BFAB-5425A73DA83F}" srcId="{A9FFCBD2-BA0F-4F66-AF61-3D8D491D3BDE}" destId="{DA7BCD62-8B81-4E0A-A95C-AF9E9C4232C7}" srcOrd="4" destOrd="0" parTransId="{D6D059B7-0FB8-4FFD-AE33-E239CFDB8A5C}" sibTransId="{1E074056-CA18-45D6-955F-FEF8F6FB5D9D}"/>
    <dgm:cxn modelId="{7115FBF4-6A87-47D8-BB61-C0C8E4C63D4B}" srcId="{A9FFCBD2-BA0F-4F66-AF61-3D8D491D3BDE}" destId="{7FEB461A-F7FD-4B78-9886-7EA19B612023}" srcOrd="3" destOrd="0" parTransId="{C949F99A-974F-4C4A-9EF1-D07DB62C7818}" sibTransId="{7782F8B7-28F6-45BF-8BBD-4CA30E26D607}"/>
    <dgm:cxn modelId="{1C27175E-82B7-4681-AE6D-37FF4F59D79F}" type="presOf" srcId="{F49C7821-CB57-4C7D-B45E-41D4CBFE9FED}" destId="{FD0FF747-57F6-4EF2-BA8D-E8F4877A398B}" srcOrd="0" destOrd="0" presId="urn:microsoft.com/office/officeart/2005/8/layout/process4"/>
    <dgm:cxn modelId="{F11BB9F6-4DD5-464A-B441-51AB6B06ED6B}" type="presOf" srcId="{36BFD7B1-61BC-463D-AB0F-0B4662C5F61E}" destId="{A17ACCF8-E85B-4364-9658-3BDB8C6A1137}" srcOrd="0" destOrd="0" presId="urn:microsoft.com/office/officeart/2005/8/layout/process4"/>
    <dgm:cxn modelId="{34563134-BD23-4221-9185-0AACB2C0D3D0}" type="presOf" srcId="{7FEB461A-F7FD-4B78-9886-7EA19B612023}" destId="{BD8BF820-57C1-4AA0-9AF5-710D18CF6873}" srcOrd="0" destOrd="0" presId="urn:microsoft.com/office/officeart/2005/8/layout/process4"/>
    <dgm:cxn modelId="{F8D006A4-F731-492A-9E1D-C4A44261C422}" type="presOf" srcId="{DA7BCD62-8B81-4E0A-A95C-AF9E9C4232C7}" destId="{9C7B34CC-8361-4815-B6C6-02EC93A5BB50}" srcOrd="0" destOrd="0" presId="urn:microsoft.com/office/officeart/2005/8/layout/process4"/>
    <dgm:cxn modelId="{3B27FA21-0855-42F7-8DD7-3801CE4DC688}" srcId="{A9FFCBD2-BA0F-4F66-AF61-3D8D491D3BDE}" destId="{F49C7821-CB57-4C7D-B45E-41D4CBFE9FED}" srcOrd="0" destOrd="0" parTransId="{FA3B00ED-9010-4F29-827B-118D27FF563D}" sibTransId="{E2F89705-CDB0-45A8-A524-AF4F36FC0592}"/>
    <dgm:cxn modelId="{29754558-206B-4F44-BFE6-86CCB4379A96}" srcId="{A9FFCBD2-BA0F-4F66-AF61-3D8D491D3BDE}" destId="{51FFB57F-6A1D-42A2-8ADD-3F7BEE3B5D4F}" srcOrd="1" destOrd="0" parTransId="{42147983-2533-4353-8D94-84F9C2074952}" sibTransId="{CC67A7DE-8517-4800-A01E-B82110D915A0}"/>
    <dgm:cxn modelId="{0FDFD09C-4F03-4B30-8FD7-6EAFF4986B75}" type="presOf" srcId="{A9FFCBD2-BA0F-4F66-AF61-3D8D491D3BDE}" destId="{E601CAD5-75FA-4305-806F-4C0C0F794F39}" srcOrd="0" destOrd="0" presId="urn:microsoft.com/office/officeart/2005/8/layout/process4"/>
    <dgm:cxn modelId="{6E9F5C21-26EE-4BD0-A6EB-ACEE3D9A0F29}" srcId="{A9FFCBD2-BA0F-4F66-AF61-3D8D491D3BDE}" destId="{36BFD7B1-61BC-463D-AB0F-0B4662C5F61E}" srcOrd="2" destOrd="0" parTransId="{8CA00A04-D5BB-4FF2-B154-9D9F4C0D904C}" sibTransId="{A219F4B0-F31A-4000-8479-532D87CED75A}"/>
    <dgm:cxn modelId="{4111FEE2-0FA4-4313-9087-B2D42490E5CC}" type="presOf" srcId="{51FFB57F-6A1D-42A2-8ADD-3F7BEE3B5D4F}" destId="{3C6CA78E-1CBD-41FC-80B3-B8EDA84F0CAA}" srcOrd="0" destOrd="0" presId="urn:microsoft.com/office/officeart/2005/8/layout/process4"/>
    <dgm:cxn modelId="{B45C1DE7-1519-41CF-95D0-FB359A76D5CA}" type="presParOf" srcId="{E601CAD5-75FA-4305-806F-4C0C0F794F39}" destId="{71BF821A-AC5E-46E3-8425-2A7FC441297C}" srcOrd="0" destOrd="0" presId="urn:microsoft.com/office/officeart/2005/8/layout/process4"/>
    <dgm:cxn modelId="{D4622C91-5B54-4B67-B2C0-88C80B81DE73}" type="presParOf" srcId="{71BF821A-AC5E-46E3-8425-2A7FC441297C}" destId="{9C7B34CC-8361-4815-B6C6-02EC93A5BB50}" srcOrd="0" destOrd="0" presId="urn:microsoft.com/office/officeart/2005/8/layout/process4"/>
    <dgm:cxn modelId="{B55DC1B2-81EA-40EC-AF7A-6D8DBC4DBDAD}" type="presParOf" srcId="{E601CAD5-75FA-4305-806F-4C0C0F794F39}" destId="{B748C22B-9405-4351-9A8A-6ACDB0B47B77}" srcOrd="1" destOrd="0" presId="urn:microsoft.com/office/officeart/2005/8/layout/process4"/>
    <dgm:cxn modelId="{F06DA0FE-A3D2-42B8-846C-63D0675F6BB3}" type="presParOf" srcId="{E601CAD5-75FA-4305-806F-4C0C0F794F39}" destId="{53806F55-564C-423A-A0DD-AFB98471084D}" srcOrd="2" destOrd="0" presId="urn:microsoft.com/office/officeart/2005/8/layout/process4"/>
    <dgm:cxn modelId="{181A6A94-597F-47B2-9423-84D0D67559DC}" type="presParOf" srcId="{53806F55-564C-423A-A0DD-AFB98471084D}" destId="{BD8BF820-57C1-4AA0-9AF5-710D18CF6873}" srcOrd="0" destOrd="0" presId="urn:microsoft.com/office/officeart/2005/8/layout/process4"/>
    <dgm:cxn modelId="{A4D9D890-CE66-4A88-9389-5133EE3B8C58}" type="presParOf" srcId="{E601CAD5-75FA-4305-806F-4C0C0F794F39}" destId="{48519A8A-11C3-48F0-9729-40A2C863BEB8}" srcOrd="3" destOrd="0" presId="urn:microsoft.com/office/officeart/2005/8/layout/process4"/>
    <dgm:cxn modelId="{414628A8-CD5A-4C34-81AA-48190C2AA456}" type="presParOf" srcId="{E601CAD5-75FA-4305-806F-4C0C0F794F39}" destId="{A77BB1C5-9FE7-4C63-B9E8-8B11679C03D8}" srcOrd="4" destOrd="0" presId="urn:microsoft.com/office/officeart/2005/8/layout/process4"/>
    <dgm:cxn modelId="{AE183EFB-4C01-492C-BE02-88039705980D}" type="presParOf" srcId="{A77BB1C5-9FE7-4C63-B9E8-8B11679C03D8}" destId="{A17ACCF8-E85B-4364-9658-3BDB8C6A1137}" srcOrd="0" destOrd="0" presId="urn:microsoft.com/office/officeart/2005/8/layout/process4"/>
    <dgm:cxn modelId="{558E986C-1556-488A-A0E5-C30723FDAA1F}" type="presParOf" srcId="{E601CAD5-75FA-4305-806F-4C0C0F794F39}" destId="{4A6CD0F7-2753-4B62-8637-99624251AD46}" srcOrd="5" destOrd="0" presId="urn:microsoft.com/office/officeart/2005/8/layout/process4"/>
    <dgm:cxn modelId="{99CDC4EF-EADD-4E6E-9B40-C05C3995AFBC}" type="presParOf" srcId="{E601CAD5-75FA-4305-806F-4C0C0F794F39}" destId="{061563B8-EEDE-4AC8-83A4-F060E02D1F25}" srcOrd="6" destOrd="0" presId="urn:microsoft.com/office/officeart/2005/8/layout/process4"/>
    <dgm:cxn modelId="{F57AA665-DE9E-4DBF-A834-BA5DB19CD503}" type="presParOf" srcId="{061563B8-EEDE-4AC8-83A4-F060E02D1F25}" destId="{3C6CA78E-1CBD-41FC-80B3-B8EDA84F0CAA}" srcOrd="0" destOrd="0" presId="urn:microsoft.com/office/officeart/2005/8/layout/process4"/>
    <dgm:cxn modelId="{CDEE5D5E-DCE1-4E79-9EE5-C9C27789B422}" type="presParOf" srcId="{E601CAD5-75FA-4305-806F-4C0C0F794F39}" destId="{5CBCD380-217B-48FF-85D4-B118596BEA6C}" srcOrd="7" destOrd="0" presId="urn:microsoft.com/office/officeart/2005/8/layout/process4"/>
    <dgm:cxn modelId="{8F2CC129-3581-481C-B40C-1F2ED7D02491}" type="presParOf" srcId="{E601CAD5-75FA-4305-806F-4C0C0F794F39}" destId="{CB6904D6-7E8E-4D70-B529-73CDD7A442BA}" srcOrd="8" destOrd="0" presId="urn:microsoft.com/office/officeart/2005/8/layout/process4"/>
    <dgm:cxn modelId="{D1837A85-D45D-4E6D-81B3-4E68D49771F0}" type="presParOf" srcId="{CB6904D6-7E8E-4D70-B529-73CDD7A442BA}" destId="{FD0FF747-57F6-4EF2-BA8D-E8F4877A398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D36AFC-4AED-48D2-A1B1-6355B330A1AF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Traceability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&amp;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Detect Transshipment</a:t>
          </a:r>
          <a:endParaRPr lang="en-IN" sz="2200" kern="1200" dirty="0"/>
        </a:p>
      </dsp:txBody>
      <dsp:txXfrm rot="16200000">
        <a:off x="762000" y="-762000"/>
        <a:ext cx="1524000" cy="3048000"/>
      </dsp:txXfrm>
    </dsp:sp>
    <dsp:sp modelId="{56DF9588-3BD6-436A-A508-AC3AC495E31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Transparency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&amp;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Shared Ledger </a:t>
          </a:r>
          <a:endParaRPr lang="en-IN" sz="2200" kern="1200" dirty="0"/>
        </a:p>
      </dsp:txBody>
      <dsp:txXfrm>
        <a:off x="3048000" y="0"/>
        <a:ext cx="3048000" cy="1524000"/>
      </dsp:txXfrm>
    </dsp:sp>
    <dsp:sp modelId="{3DA39DFC-091F-42AE-9180-2EBEFD55B737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Immutability</a:t>
          </a:r>
          <a:endParaRPr lang="en-IN" sz="2200" kern="1200" dirty="0"/>
        </a:p>
      </dsp:txBody>
      <dsp:txXfrm rot="10800000">
        <a:off x="0" y="2539999"/>
        <a:ext cx="3048000" cy="1524000"/>
      </dsp:txXfrm>
    </dsp:sp>
    <dsp:sp modelId="{CA1BB854-EA72-45FB-9ECC-4D53556EF830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</a:t>
          </a:r>
        </a:p>
      </dsp:txBody>
      <dsp:txXfrm rot="5400000">
        <a:off x="3810000" y="1777999"/>
        <a:ext cx="1524000" cy="3048000"/>
      </dsp:txXfrm>
    </dsp:sp>
    <dsp:sp modelId="{A999603C-F81A-488C-89CA-5D67868FBB29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?</a:t>
          </a:r>
          <a:endParaRPr lang="en-IN" sz="2200" kern="1200" dirty="0"/>
        </a:p>
      </dsp:txBody>
      <dsp:txXfrm>
        <a:off x="2133600" y="1523999"/>
        <a:ext cx="1828800" cy="1016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8716D7-4511-4ED6-A9F3-E7D5102921A5}">
      <dsp:nvSpPr>
        <dsp:cNvPr id="0" name=""/>
        <dsp:cNvSpPr/>
      </dsp:nvSpPr>
      <dsp:spPr>
        <a:xfrm rot="5400000">
          <a:off x="-217661" y="218421"/>
          <a:ext cx="1451074" cy="10157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Warehouse</a:t>
          </a:r>
          <a:endParaRPr lang="en-IN" sz="1400" b="1" kern="1200" dirty="0"/>
        </a:p>
      </dsp:txBody>
      <dsp:txXfrm rot="5400000">
        <a:off x="-217661" y="218421"/>
        <a:ext cx="1451074" cy="1015751"/>
      </dsp:txXfrm>
    </dsp:sp>
    <dsp:sp modelId="{B89AA768-F624-4524-9F5E-2F11A09D00D1}">
      <dsp:nvSpPr>
        <dsp:cNvPr id="0" name=""/>
        <dsp:cNvSpPr/>
      </dsp:nvSpPr>
      <dsp:spPr>
        <a:xfrm rot="5400000">
          <a:off x="3160476" y="-2143964"/>
          <a:ext cx="943198" cy="52326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Ship carton to Franchise</a:t>
          </a:r>
          <a:endParaRPr lang="en-IN" sz="1800" kern="1200" dirty="0"/>
        </a:p>
      </dsp:txBody>
      <dsp:txXfrm rot="5400000">
        <a:off x="3160476" y="-2143964"/>
        <a:ext cx="943198" cy="5232648"/>
      </dsp:txXfrm>
    </dsp:sp>
    <dsp:sp modelId="{B9237220-BD81-42E4-973B-1CFA1876F630}">
      <dsp:nvSpPr>
        <dsp:cNvPr id="0" name=""/>
        <dsp:cNvSpPr/>
      </dsp:nvSpPr>
      <dsp:spPr>
        <a:xfrm rot="5400000">
          <a:off x="-217661" y="1473324"/>
          <a:ext cx="1451074" cy="101575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Franchise</a:t>
          </a:r>
          <a:endParaRPr lang="en-IN" sz="1400" b="1" kern="1200" dirty="0"/>
        </a:p>
      </dsp:txBody>
      <dsp:txXfrm rot="5400000">
        <a:off x="-217661" y="1473324"/>
        <a:ext cx="1451074" cy="1015751"/>
      </dsp:txXfrm>
    </dsp:sp>
    <dsp:sp modelId="{DDE8FD96-0CEC-4868-8511-B8D0082BD7B8}">
      <dsp:nvSpPr>
        <dsp:cNvPr id="0" name=""/>
        <dsp:cNvSpPr/>
      </dsp:nvSpPr>
      <dsp:spPr>
        <a:xfrm rot="5400000">
          <a:off x="3160476" y="-889062"/>
          <a:ext cx="943198" cy="52326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Enter retailer details and ship items  </a:t>
          </a:r>
          <a:endParaRPr lang="en-IN" sz="1800" kern="1200" dirty="0"/>
        </a:p>
      </dsp:txBody>
      <dsp:txXfrm rot="5400000">
        <a:off x="3160476" y="-889062"/>
        <a:ext cx="943198" cy="5232648"/>
      </dsp:txXfrm>
    </dsp:sp>
    <dsp:sp modelId="{12D401DF-5E40-479E-9AD7-1CA12097A1EA}">
      <dsp:nvSpPr>
        <dsp:cNvPr id="0" name=""/>
        <dsp:cNvSpPr/>
      </dsp:nvSpPr>
      <dsp:spPr>
        <a:xfrm rot="5400000">
          <a:off x="-217661" y="2728226"/>
          <a:ext cx="1451074" cy="101575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Retailer</a:t>
          </a:r>
          <a:endParaRPr lang="en-IN" sz="1400" b="1" kern="1200" dirty="0"/>
        </a:p>
      </dsp:txBody>
      <dsp:txXfrm rot="5400000">
        <a:off x="-217661" y="2728226"/>
        <a:ext cx="1451074" cy="1015751"/>
      </dsp:txXfrm>
    </dsp:sp>
    <dsp:sp modelId="{EB58EFFD-7BD8-42DE-A5EE-69D7C42B886E}">
      <dsp:nvSpPr>
        <dsp:cNvPr id="0" name=""/>
        <dsp:cNvSpPr/>
      </dsp:nvSpPr>
      <dsp:spPr>
        <a:xfrm rot="5400000">
          <a:off x="3160476" y="365840"/>
          <a:ext cx="943198" cy="52326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Scan item and enter location of sale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Register item as sold to Grower</a:t>
          </a:r>
          <a:endParaRPr lang="en-IN" sz="1800" kern="1200" dirty="0"/>
        </a:p>
      </dsp:txBody>
      <dsp:txXfrm rot="5400000">
        <a:off x="3160476" y="365840"/>
        <a:ext cx="943198" cy="523264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8716D7-4511-4ED6-A9F3-E7D5102921A5}">
      <dsp:nvSpPr>
        <dsp:cNvPr id="0" name=""/>
        <dsp:cNvSpPr/>
      </dsp:nvSpPr>
      <dsp:spPr>
        <a:xfrm rot="5400000">
          <a:off x="-217661" y="218421"/>
          <a:ext cx="1451074" cy="10157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Warehouse</a:t>
          </a:r>
          <a:endParaRPr lang="en-IN" sz="1400" b="1" kern="1200" dirty="0"/>
        </a:p>
      </dsp:txBody>
      <dsp:txXfrm rot="5400000">
        <a:off x="-217661" y="218421"/>
        <a:ext cx="1451074" cy="1015751"/>
      </dsp:txXfrm>
    </dsp:sp>
    <dsp:sp modelId="{B89AA768-F624-4524-9F5E-2F11A09D00D1}">
      <dsp:nvSpPr>
        <dsp:cNvPr id="0" name=""/>
        <dsp:cNvSpPr/>
      </dsp:nvSpPr>
      <dsp:spPr>
        <a:xfrm rot="5400000">
          <a:off x="3160476" y="-2143964"/>
          <a:ext cx="943198" cy="52326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Ship carton to Franchise</a:t>
          </a:r>
          <a:endParaRPr lang="en-IN" sz="1800" kern="1200" dirty="0"/>
        </a:p>
      </dsp:txBody>
      <dsp:txXfrm rot="5400000">
        <a:off x="3160476" y="-2143964"/>
        <a:ext cx="943198" cy="5232648"/>
      </dsp:txXfrm>
    </dsp:sp>
    <dsp:sp modelId="{B9237220-BD81-42E4-973B-1CFA1876F630}">
      <dsp:nvSpPr>
        <dsp:cNvPr id="0" name=""/>
        <dsp:cNvSpPr/>
      </dsp:nvSpPr>
      <dsp:spPr>
        <a:xfrm rot="5400000">
          <a:off x="-217661" y="1473324"/>
          <a:ext cx="1451074" cy="101575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Franchise</a:t>
          </a:r>
          <a:endParaRPr lang="en-IN" sz="1400" b="1" kern="1200" dirty="0"/>
        </a:p>
      </dsp:txBody>
      <dsp:txXfrm rot="5400000">
        <a:off x="-217661" y="1473324"/>
        <a:ext cx="1451074" cy="1015751"/>
      </dsp:txXfrm>
    </dsp:sp>
    <dsp:sp modelId="{DDE8FD96-0CEC-4868-8511-B8D0082BD7B8}">
      <dsp:nvSpPr>
        <dsp:cNvPr id="0" name=""/>
        <dsp:cNvSpPr/>
      </dsp:nvSpPr>
      <dsp:spPr>
        <a:xfrm rot="5400000">
          <a:off x="3160476" y="-889062"/>
          <a:ext cx="943198" cy="52326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>
              <a:solidFill>
                <a:srgbClr val="FF0000"/>
              </a:solidFill>
            </a:rPr>
            <a:t> Ships item to the retailer of choice but enters assigned retailer name</a:t>
          </a:r>
          <a:endParaRPr lang="en-IN" sz="1800" kern="1200" dirty="0">
            <a:solidFill>
              <a:srgbClr val="FF0000"/>
            </a:solidFill>
          </a:endParaRPr>
        </a:p>
      </dsp:txBody>
      <dsp:txXfrm rot="5400000">
        <a:off x="3160476" y="-889062"/>
        <a:ext cx="943198" cy="5232648"/>
      </dsp:txXfrm>
    </dsp:sp>
    <dsp:sp modelId="{12D401DF-5E40-479E-9AD7-1CA12097A1EA}">
      <dsp:nvSpPr>
        <dsp:cNvPr id="0" name=""/>
        <dsp:cNvSpPr/>
      </dsp:nvSpPr>
      <dsp:spPr>
        <a:xfrm rot="5400000">
          <a:off x="-217661" y="2728226"/>
          <a:ext cx="1451074" cy="101575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Retailer</a:t>
          </a:r>
          <a:endParaRPr lang="en-IN" sz="1400" b="1" kern="1200" dirty="0"/>
        </a:p>
      </dsp:txBody>
      <dsp:txXfrm rot="5400000">
        <a:off x="-217661" y="2728226"/>
        <a:ext cx="1451074" cy="1015751"/>
      </dsp:txXfrm>
    </dsp:sp>
    <dsp:sp modelId="{EB58EFFD-7BD8-42DE-A5EE-69D7C42B886E}">
      <dsp:nvSpPr>
        <dsp:cNvPr id="0" name=""/>
        <dsp:cNvSpPr/>
      </dsp:nvSpPr>
      <dsp:spPr>
        <a:xfrm rot="5400000">
          <a:off x="3160476" y="365840"/>
          <a:ext cx="943198" cy="52326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FF0000"/>
              </a:solidFill>
            </a:rPr>
            <a:t>Enters a fake location of sale </a:t>
          </a:r>
          <a:endParaRPr lang="en-IN" sz="1800" kern="1200" dirty="0">
            <a:solidFill>
              <a:srgbClr val="FF0000"/>
            </a:solidFill>
          </a:endParaRPr>
        </a:p>
      </dsp:txBody>
      <dsp:txXfrm rot="5400000">
        <a:off x="3160476" y="365840"/>
        <a:ext cx="943198" cy="523264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B34CC-8361-4815-B6C6-02EC93A5BB50}">
      <dsp:nvSpPr>
        <dsp:cNvPr id="0" name=""/>
        <dsp:cNvSpPr/>
      </dsp:nvSpPr>
      <dsp:spPr>
        <a:xfrm>
          <a:off x="0" y="3489565"/>
          <a:ext cx="6096000" cy="572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Detect Anomaly</a:t>
          </a:r>
          <a:endParaRPr lang="en-IN" sz="1400" kern="1200" dirty="0"/>
        </a:p>
      </dsp:txBody>
      <dsp:txXfrm>
        <a:off x="0" y="3489565"/>
        <a:ext cx="6096000" cy="572492"/>
      </dsp:txXfrm>
    </dsp:sp>
    <dsp:sp modelId="{BD8BF820-57C1-4AA0-9AF5-710D18CF6873}">
      <dsp:nvSpPr>
        <dsp:cNvPr id="0" name=""/>
        <dsp:cNvSpPr/>
      </dsp:nvSpPr>
      <dsp:spPr>
        <a:xfrm rot="10800000">
          <a:off x="0" y="2617659"/>
          <a:ext cx="6096000" cy="88049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Trace the path that the product followed using </a:t>
          </a:r>
          <a:r>
            <a:rPr lang="en-US" sz="1400" kern="1200" dirty="0" err="1" smtClean="0"/>
            <a:t>BlockChain</a:t>
          </a:r>
          <a:r>
            <a:rPr lang="en-US" sz="1400" kern="1200" dirty="0" smtClean="0"/>
            <a:t> and compare it against the Ideal Path</a:t>
          </a:r>
          <a:endParaRPr lang="en-IN" sz="1400" kern="1200" dirty="0"/>
        </a:p>
      </dsp:txBody>
      <dsp:txXfrm rot="10800000">
        <a:off x="0" y="2617659"/>
        <a:ext cx="6096000" cy="880492"/>
      </dsp:txXfrm>
    </dsp:sp>
    <dsp:sp modelId="{A17ACCF8-E85B-4364-9658-3BDB8C6A1137}">
      <dsp:nvSpPr>
        <dsp:cNvPr id="0" name=""/>
        <dsp:cNvSpPr/>
      </dsp:nvSpPr>
      <dsp:spPr>
        <a:xfrm rot="10800000">
          <a:off x="0" y="1745753"/>
          <a:ext cx="6096000" cy="88049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Retailer scans the product QR &amp; the location of sale is stored in Azure DB </a:t>
          </a:r>
          <a:endParaRPr lang="en-IN" sz="1400" kern="1200" dirty="0"/>
        </a:p>
      </dsp:txBody>
      <dsp:txXfrm rot="10800000">
        <a:off x="0" y="1745753"/>
        <a:ext cx="6096000" cy="880492"/>
      </dsp:txXfrm>
    </dsp:sp>
    <dsp:sp modelId="{3C6CA78E-1CBD-41FC-80B3-B8EDA84F0CAA}">
      <dsp:nvSpPr>
        <dsp:cNvPr id="0" name=""/>
        <dsp:cNvSpPr/>
      </dsp:nvSpPr>
      <dsp:spPr>
        <a:xfrm rot="10800000">
          <a:off x="0" y="873848"/>
          <a:ext cx="6096000" cy="88049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Issue </a:t>
          </a:r>
          <a:r>
            <a:rPr lang="en-US" sz="1400" kern="1200" dirty="0" err="1" smtClean="0"/>
            <a:t>CartonItem</a:t>
          </a:r>
          <a:r>
            <a:rPr lang="en-US" sz="1400" kern="1200" dirty="0" smtClean="0"/>
            <a:t>(SGTINID) from Franchise to Retailer</a:t>
          </a:r>
          <a:endParaRPr lang="en-IN" sz="1400" kern="1200" dirty="0"/>
        </a:p>
      </dsp:txBody>
      <dsp:txXfrm rot="10800000">
        <a:off x="0" y="873848"/>
        <a:ext cx="6096000" cy="880492"/>
      </dsp:txXfrm>
    </dsp:sp>
    <dsp:sp modelId="{FD0FF747-57F6-4EF2-BA8D-E8F4877A398B}">
      <dsp:nvSpPr>
        <dsp:cNvPr id="0" name=""/>
        <dsp:cNvSpPr/>
      </dsp:nvSpPr>
      <dsp:spPr>
        <a:xfrm rot="10800000">
          <a:off x="0" y="1942"/>
          <a:ext cx="6096000" cy="88049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Issue Carton from Warehouse to Franchise &amp; Subscribe to </a:t>
          </a:r>
          <a:r>
            <a:rPr lang="en-US" sz="1400" kern="1200" dirty="0" err="1" smtClean="0"/>
            <a:t>CartonItems</a:t>
          </a:r>
          <a:r>
            <a:rPr lang="en-US" sz="1400" kern="1200" dirty="0" smtClean="0"/>
            <a:t>(SGTINID) </a:t>
          </a:r>
          <a:endParaRPr lang="en-IN" sz="1400" kern="1200" dirty="0"/>
        </a:p>
      </dsp:txBody>
      <dsp:txXfrm rot="10800000">
        <a:off x="0" y="1942"/>
        <a:ext cx="6096000" cy="88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1CD21647-3907-48F4-8324-BD5C5AE4467A}" type="datetimeFigureOut">
              <a:rPr lang="de-DE"/>
              <a:pPr>
                <a:defRPr/>
              </a:pPr>
              <a:t>28.04.2018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201A48D2-05E1-427F-86AE-0CBA5B27E11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94622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4940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0352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503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elbild n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 neu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475" y="2949575"/>
            <a:ext cx="13636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>
            <a:normAutofit/>
          </a:bodyPr>
          <a:lstStyle>
            <a:lvl1pPr marL="0" indent="0"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59787" cy="473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92163" y="6457183"/>
            <a:ext cx="57531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e-CH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88900"/>
            <a:ext cx="8453437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211263"/>
            <a:ext cx="4154487" cy="22891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8363" y="3652838"/>
            <a:ext cx="4154487" cy="22891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8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  <a:endParaRPr lang="en-US" alt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58411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/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89825" y="6403975"/>
            <a:ext cx="1174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57" r:id="rId2"/>
    <p:sldLayoutId id="2147484758" r:id="rId3"/>
    <p:sldLayoutId id="2147484759" r:id="rId4"/>
    <p:sldLayoutId id="2147484760" r:id="rId5"/>
    <p:sldLayoutId id="2147484761" r:id="rId6"/>
    <p:sldLayoutId id="2147484762" r:id="rId7"/>
    <p:sldLayoutId id="2147484763" r:id="rId8"/>
    <p:sldLayoutId id="2147484764" r:id="rId9"/>
    <p:sldLayoutId id="2147484765" r:id="rId10"/>
    <p:sldLayoutId id="2147484766" r:id="rId11"/>
  </p:sldLayoutIdLst>
  <p:transition>
    <p:wipe dir="r"/>
  </p:transition>
  <p:hf sldNum="0" hdr="0" dt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Folienbild 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67438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3041ACBF-2812-49E3-B521-BE89A2E4D0C5}" type="slidenum">
              <a:rPr lang="en-US" sz="1200">
                <a:solidFill>
                  <a:srgbClr val="FFFFFF"/>
                </a:solidFill>
              </a:rPr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FFFFFF"/>
                </a:solidFill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80" r:id="rId12"/>
  </p:sldLayoutIdLst>
  <p:transition>
    <p:wipe dir="r"/>
  </p:transition>
  <p:hf sldNum="0" hdr="0" dt="0"/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CH" dirty="0" smtClean="0"/>
              <a:t>B.Tech. Project 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 smtClean="0"/>
              <a:t> Product Tracking System</a:t>
            </a:r>
            <a:endParaRPr lang="de-CH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28/5/2018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229600" cy="868362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1171390"/>
            <a:ext cx="8251371" cy="43322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581400" y="351692"/>
            <a:ext cx="1676400" cy="106680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N" sz="1600" b="1" dirty="0" smtClean="0">
                <a:solidFill>
                  <a:schemeClr val="bg1"/>
                </a:solidFill>
              </a:rPr>
              <a:t>WAREHOUSE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38554" y="2095250"/>
            <a:ext cx="2362200" cy="83820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FRANCHISE 1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15000" y="2236177"/>
            <a:ext cx="2362200" cy="83820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FRANCHISE 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28599" y="4179431"/>
            <a:ext cx="1618505" cy="838200"/>
          </a:xfrm>
          <a:prstGeom prst="ellipse">
            <a:avLst/>
          </a:prstGeom>
          <a:solidFill>
            <a:schemeClr val="accent5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RETAILER</a:t>
            </a: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1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209800" y="4267200"/>
            <a:ext cx="1524000" cy="838200"/>
          </a:xfrm>
          <a:prstGeom prst="ellipse">
            <a:avLst/>
          </a:prstGeom>
          <a:solidFill>
            <a:schemeClr val="accent5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ts val="600"/>
              </a:spcAft>
            </a:pPr>
            <a:r>
              <a:rPr lang="en-IN" sz="1400" b="1" dirty="0">
                <a:solidFill>
                  <a:schemeClr val="bg1"/>
                </a:solidFill>
              </a:rPr>
              <a:t>RETAILER</a:t>
            </a: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2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239000" y="4267200"/>
            <a:ext cx="1524000" cy="838200"/>
          </a:xfrm>
          <a:prstGeom prst="ellipse">
            <a:avLst/>
          </a:prstGeom>
          <a:solidFill>
            <a:schemeClr val="accent5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ts val="600"/>
              </a:spcAft>
            </a:pPr>
            <a:r>
              <a:rPr lang="en-IN" sz="1400" b="1" dirty="0">
                <a:solidFill>
                  <a:schemeClr val="bg1"/>
                </a:solidFill>
              </a:rPr>
              <a:t>RETAILER </a:t>
            </a:r>
            <a:r>
              <a: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257799" y="4267200"/>
            <a:ext cx="1556537" cy="838200"/>
          </a:xfrm>
          <a:prstGeom prst="ellipse">
            <a:avLst/>
          </a:prstGeom>
          <a:solidFill>
            <a:schemeClr val="accent5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ts val="600"/>
              </a:spcAft>
            </a:pPr>
            <a:r>
              <a:rPr lang="en-IN" sz="1400" b="1" dirty="0">
                <a:solidFill>
                  <a:schemeClr val="bg1"/>
                </a:solidFill>
              </a:rPr>
              <a:t>RETAILER </a:t>
            </a:r>
            <a:r>
              <a: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5" name="Down Arrow 24"/>
          <p:cNvSpPr/>
          <p:nvPr/>
        </p:nvSpPr>
        <p:spPr bwMode="auto">
          <a:xfrm rot="3595496">
            <a:off x="2588264" y="927034"/>
            <a:ext cx="495705" cy="1321777"/>
          </a:xfrm>
          <a:prstGeom prst="down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 rot="18397203">
            <a:off x="5747101" y="1040122"/>
            <a:ext cx="495705" cy="1321777"/>
          </a:xfrm>
          <a:prstGeom prst="down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7796639">
            <a:off x="7268386" y="2952749"/>
            <a:ext cx="495705" cy="1321777"/>
          </a:xfrm>
          <a:prstGeom prst="down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44315">
            <a:off x="2326942" y="2934361"/>
            <a:ext cx="495705" cy="1321777"/>
          </a:xfrm>
          <a:prstGeom prst="down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3595496">
            <a:off x="5858468" y="2952750"/>
            <a:ext cx="495705" cy="1321777"/>
          </a:xfrm>
          <a:prstGeom prst="down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3102522">
            <a:off x="1045285" y="2909523"/>
            <a:ext cx="495705" cy="1350422"/>
          </a:xfrm>
          <a:prstGeom prst="down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8744315">
            <a:off x="4088093" y="2232588"/>
            <a:ext cx="406491" cy="2390084"/>
          </a:xfrm>
          <a:prstGeom prst="downArrow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7738842">
            <a:off x="2326941" y="2823327"/>
            <a:ext cx="495705" cy="1350422"/>
          </a:xfrm>
          <a:prstGeom prst="downArrow">
            <a:avLst/>
          </a:prstGeom>
          <a:solidFill>
            <a:schemeClr val="accent6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3667688">
            <a:off x="2558806" y="782845"/>
            <a:ext cx="495705" cy="1350422"/>
          </a:xfrm>
          <a:prstGeom prst="downArrow">
            <a:avLst/>
          </a:prstGeom>
          <a:solidFill>
            <a:schemeClr val="accent6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7736964">
            <a:off x="4177181" y="2336286"/>
            <a:ext cx="406491" cy="2390084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13712716">
            <a:off x="3564827" y="1296751"/>
            <a:ext cx="495705" cy="1350422"/>
          </a:xfrm>
          <a:prstGeom prst="downArrow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IN" sz="10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0" y="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572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USE CASE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213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9" grpId="0" animBg="1"/>
      <p:bldP spid="19" grpId="1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OBJECTIVES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9787" cy="473075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31800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EXISTING SYSTEM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304800" y="1143000"/>
          <a:ext cx="6248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1400" y="2057400"/>
            <a:ext cx="1752600" cy="1752600"/>
          </a:xfrm>
          <a:prstGeom prst="rect">
            <a:avLst/>
          </a:prstGeom>
        </p:spPr>
      </p:pic>
      <p:sp>
        <p:nvSpPr>
          <p:cNvPr id="16" name="Straight Connector 3"/>
          <p:cNvSpPr/>
          <p:nvPr/>
        </p:nvSpPr>
        <p:spPr>
          <a:xfrm rot="19038168">
            <a:off x="6703141" y="3894371"/>
            <a:ext cx="717209" cy="4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4169"/>
                </a:moveTo>
                <a:lnTo>
                  <a:pt x="717209" y="2416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3"/>
          <p:cNvSpPr/>
          <p:nvPr/>
        </p:nvSpPr>
        <p:spPr>
          <a:xfrm>
            <a:off x="6629400" y="2895600"/>
            <a:ext cx="797213" cy="4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4169"/>
                </a:moveTo>
                <a:lnTo>
                  <a:pt x="797213" y="2416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Straight Connector 3"/>
          <p:cNvSpPr/>
          <p:nvPr/>
        </p:nvSpPr>
        <p:spPr>
          <a:xfrm rot="2561832">
            <a:off x="6626942" y="1760772"/>
            <a:ext cx="717209" cy="4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4169"/>
                </a:moveTo>
                <a:lnTo>
                  <a:pt x="717209" y="2416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EXISTING SYSTEM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304800" y="1143000"/>
          <a:ext cx="6248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1400" y="2057400"/>
            <a:ext cx="1752600" cy="1752600"/>
          </a:xfrm>
          <a:prstGeom prst="rect">
            <a:avLst/>
          </a:prstGeom>
        </p:spPr>
      </p:pic>
      <p:sp>
        <p:nvSpPr>
          <p:cNvPr id="16" name="Straight Connector 3"/>
          <p:cNvSpPr/>
          <p:nvPr/>
        </p:nvSpPr>
        <p:spPr>
          <a:xfrm rot="19038168">
            <a:off x="6703141" y="3894371"/>
            <a:ext cx="717209" cy="4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4169"/>
                </a:moveTo>
                <a:lnTo>
                  <a:pt x="717209" y="2416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3"/>
          <p:cNvSpPr/>
          <p:nvPr/>
        </p:nvSpPr>
        <p:spPr>
          <a:xfrm>
            <a:off x="6629400" y="2895600"/>
            <a:ext cx="797213" cy="4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4169"/>
                </a:moveTo>
                <a:lnTo>
                  <a:pt x="797213" y="2416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Straight Connector 3"/>
          <p:cNvSpPr/>
          <p:nvPr/>
        </p:nvSpPr>
        <p:spPr>
          <a:xfrm rot="2561832">
            <a:off x="6626942" y="1760772"/>
            <a:ext cx="717209" cy="4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4169"/>
                </a:moveTo>
                <a:lnTo>
                  <a:pt x="717209" y="2416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BLOCKCHAIN?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6" name="Picture 5" descr="blockchainenabled-supply-chain-management-5-10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94692"/>
            <a:ext cx="9144000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1800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 bwMode="auto">
          <a:xfrm>
            <a:off x="5000282" y="1809378"/>
            <a:ext cx="3258235" cy="993485"/>
          </a:xfrm>
          <a:prstGeom prst="roundRect">
            <a:avLst/>
          </a:prstGeom>
          <a:noFill/>
          <a:ln w="63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SYSTEM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92163" y="6457183"/>
            <a:ext cx="5753100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85800" y="1295400"/>
            <a:ext cx="3505200" cy="4572000"/>
          </a:xfrm>
          <a:prstGeom prst="roundRect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1300983"/>
            <a:ext cx="2057400" cy="381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/>
              <a:t>Business Flow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3462027"/>
              </p:ext>
            </p:extLst>
          </p:nvPr>
        </p:nvGraphicFramePr>
        <p:xfrm>
          <a:off x="914400" y="1752600"/>
          <a:ext cx="3017837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073"/>
                <a:gridCol w="2560764"/>
              </a:tblGrid>
              <a:tr h="300854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Warehouse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Delivers the Cartons</a:t>
                      </a:r>
                      <a:endParaRPr lang="en-US" sz="1400" b="0" dirty="0"/>
                    </a:p>
                  </a:txBody>
                  <a:tcPr/>
                </a:tc>
              </a:tr>
              <a:tr h="300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Generates</a:t>
                      </a:r>
                      <a:r>
                        <a:rPr lang="en-US" sz="1400" baseline="0" dirty="0" smtClean="0"/>
                        <a:t> reports</a:t>
                      </a:r>
                      <a:endParaRPr lang="en-US" sz="1400" dirty="0" smtClean="0"/>
                    </a:p>
                  </a:txBody>
                  <a:tcPr/>
                </a:tc>
              </a:tr>
              <a:tr h="300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Detects</a:t>
                      </a:r>
                      <a:r>
                        <a:rPr lang="en-US" sz="1400" baseline="0" dirty="0" smtClean="0"/>
                        <a:t> anomalies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2789578"/>
              </p:ext>
            </p:extLst>
          </p:nvPr>
        </p:nvGraphicFramePr>
        <p:xfrm>
          <a:off x="936408" y="4517157"/>
          <a:ext cx="3017837" cy="1036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57073"/>
                <a:gridCol w="2560764"/>
              </a:tblGrid>
              <a:tr h="2913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Retailer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Scans</a:t>
                      </a:r>
                      <a:r>
                        <a:rPr lang="en-US" sz="1400" baseline="0" dirty="0" smtClean="0"/>
                        <a:t> product before sale</a:t>
                      </a:r>
                      <a:endParaRPr lang="en-US" sz="1400" dirty="0"/>
                    </a:p>
                  </a:txBody>
                  <a:tcPr/>
                </a:tc>
              </a:tr>
              <a:tr h="291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Receives</a:t>
                      </a:r>
                      <a:r>
                        <a:rPr lang="en-US" sz="1400" baseline="0" dirty="0" smtClean="0"/>
                        <a:t> payment from Grower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715000" y="1295400"/>
            <a:ext cx="2057400" cy="381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/>
              <a:t>Syste</a:t>
            </a:r>
            <a:r>
              <a:rPr lang="en-US" sz="1600" b="1" dirty="0"/>
              <a:t>m</a:t>
            </a:r>
            <a:r>
              <a:rPr lang="en-US" sz="1600" b="1" dirty="0" smtClean="0"/>
              <a:t> Flow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5007209" y="3168651"/>
            <a:ext cx="3258235" cy="993485"/>
          </a:xfrm>
          <a:prstGeom prst="roundRect">
            <a:avLst/>
          </a:prstGeom>
          <a:noFill/>
          <a:ln w="63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7144" y="3551106"/>
            <a:ext cx="546606" cy="5185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2102" y="3177568"/>
            <a:ext cx="997268" cy="322925"/>
          </a:xfrm>
          <a:prstGeom prst="rect">
            <a:avLst/>
          </a:prstGeom>
        </p:spPr>
      </p:pic>
      <p:grpSp>
        <p:nvGrpSpPr>
          <p:cNvPr id="3" name="Group 38"/>
          <p:cNvGrpSpPr/>
          <p:nvPr/>
        </p:nvGrpSpPr>
        <p:grpSpPr>
          <a:xfrm>
            <a:off x="5007209" y="4495800"/>
            <a:ext cx="3258235" cy="1133898"/>
            <a:chOff x="5007209" y="4504902"/>
            <a:chExt cx="3258235" cy="1133898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5007209" y="4504902"/>
              <a:ext cx="3258235" cy="1133898"/>
            </a:xfrm>
            <a:prstGeom prst="round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0" y="4581102"/>
              <a:ext cx="1039856" cy="902309"/>
            </a:xfrm>
            <a:prstGeom prst="rect">
              <a:avLst/>
            </a:prstGeom>
          </p:spPr>
        </p:pic>
      </p:grpSp>
      <p:sp>
        <p:nvSpPr>
          <p:cNvPr id="37" name="Up-Down Arrow 36"/>
          <p:cNvSpPr/>
          <p:nvPr/>
        </p:nvSpPr>
        <p:spPr bwMode="auto">
          <a:xfrm>
            <a:off x="6542772" y="2802863"/>
            <a:ext cx="162828" cy="365788"/>
          </a:xfrm>
          <a:prstGeom prst="upDownArrow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Up-Down Arrow 37"/>
          <p:cNvSpPr/>
          <p:nvPr/>
        </p:nvSpPr>
        <p:spPr bwMode="auto">
          <a:xfrm>
            <a:off x="6554912" y="4149446"/>
            <a:ext cx="162828" cy="365788"/>
          </a:xfrm>
          <a:prstGeom prst="upDownArrow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00702" y="3190980"/>
            <a:ext cx="886168" cy="902222"/>
          </a:xfrm>
          <a:prstGeom prst="rect">
            <a:avLst/>
          </a:prstGeom>
        </p:spPr>
      </p:pic>
      <p:sp>
        <p:nvSpPr>
          <p:cNvPr id="41" name="Left-Right Arrow 40"/>
          <p:cNvSpPr/>
          <p:nvPr/>
        </p:nvSpPr>
        <p:spPr bwMode="auto">
          <a:xfrm>
            <a:off x="6408580" y="3575817"/>
            <a:ext cx="455492" cy="182617"/>
          </a:xfrm>
          <a:prstGeom prst="leftRightArrow">
            <a:avLst/>
          </a:prstGeom>
          <a:noFill/>
          <a:ln w="63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2" name="Picture 41" descr="apach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00" y="1828800"/>
            <a:ext cx="1739043" cy="914400"/>
          </a:xfrm>
          <a:prstGeom prst="rect">
            <a:avLst/>
          </a:prstGeom>
        </p:spPr>
      </p:pic>
      <p:pic>
        <p:nvPicPr>
          <p:cNvPr id="43" name="Picture 42" descr="multichai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05400" y="2057400"/>
            <a:ext cx="1295400" cy="700216"/>
          </a:xfrm>
          <a:prstGeom prst="rect">
            <a:avLst/>
          </a:prstGeom>
        </p:spPr>
      </p:pic>
      <p:pic>
        <p:nvPicPr>
          <p:cNvPr id="44" name="Picture 43" descr="ph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67600" y="2133600"/>
            <a:ext cx="609600" cy="609600"/>
          </a:xfrm>
          <a:prstGeom prst="rect">
            <a:avLst/>
          </a:prstGeom>
        </p:spPr>
      </p:pic>
      <p:pic>
        <p:nvPicPr>
          <p:cNvPr id="45" name="Picture 44" descr="QRCod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05600" y="4800600"/>
            <a:ext cx="609600" cy="609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 bwMode="auto">
          <a:xfrm>
            <a:off x="4876800" y="1295400"/>
            <a:ext cx="3505200" cy="4572000"/>
          </a:xfrm>
          <a:prstGeom prst="roundRect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2789578"/>
              </p:ext>
            </p:extLst>
          </p:nvPr>
        </p:nvGraphicFramePr>
        <p:xfrm>
          <a:off x="914400" y="3124200"/>
          <a:ext cx="30480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1641"/>
                <a:gridCol w="2586359"/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Franchise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Receive</a:t>
                      </a:r>
                      <a:r>
                        <a:rPr lang="en-US" sz="1400" baseline="0" dirty="0" smtClean="0"/>
                        <a:t> Carton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Send</a:t>
                      </a:r>
                      <a:r>
                        <a:rPr lang="en-US" sz="1400" baseline="0" dirty="0" smtClean="0"/>
                        <a:t>s </a:t>
                      </a:r>
                      <a:r>
                        <a:rPr lang="en-US" sz="1400" baseline="0" dirty="0" err="1" smtClean="0"/>
                        <a:t>CartonItems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3437" cy="812800"/>
          </a:xfrm>
        </p:spPr>
        <p:txBody>
          <a:bodyPr/>
          <a:lstStyle/>
          <a:p>
            <a:r>
              <a:rPr lang="en-US" sz="3200" dirty="0" smtClean="0"/>
              <a:t>SYSTEM FLOW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4478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31800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453437" cy="812800"/>
          </a:xfrm>
        </p:spPr>
        <p:txBody>
          <a:bodyPr/>
          <a:lstStyle/>
          <a:p>
            <a:pPr algn="ctr"/>
            <a:r>
              <a:rPr lang="en-IN" sz="3200" dirty="0" smtClean="0"/>
              <a:t>DEMO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399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yngenta: For external use only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normAutofit/>
      </a:bodyPr>
      <a:lstStyle>
        <a:defPPr>
          <a:spcBef>
            <a:spcPts val="600"/>
          </a:spcBef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3A6552FCD404896C35BF526C37077" ma:contentTypeVersion="0" ma:contentTypeDescription="Create a new document." ma:contentTypeScope="" ma:versionID="459eab41ac3f57d17856e6c6e4c237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13C066-8314-4C5E-812F-48D82E186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1506ED-CFFF-409F-9788-AC21E8C8A0F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DFFA60-7B1D-4A6F-B5F7-063F21CD1B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Landscape_Template</Template>
  <TotalTime>4639</TotalTime>
  <Words>206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Landscape_Template</vt:lpstr>
      <vt:lpstr>Syngenta: For external use only</vt:lpstr>
      <vt:lpstr> Product Tracking System</vt:lpstr>
      <vt:lpstr>Slide 2</vt:lpstr>
      <vt:lpstr>OBJECTIVES</vt:lpstr>
      <vt:lpstr>EXISTING SYSTEM</vt:lpstr>
      <vt:lpstr>EXISTING SYSTEM</vt:lpstr>
      <vt:lpstr>WHY BLOCKCHAIN?</vt:lpstr>
      <vt:lpstr>PROPOSED SYSTEM </vt:lpstr>
      <vt:lpstr>SYSTEM FLOW</vt:lpstr>
      <vt:lpstr>DEMO </vt:lpstr>
    </vt:vector>
  </TitlesOfParts>
  <Company>Syngenta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Ghatge Saroj INPU</dc:creator>
  <cp:lastModifiedBy>NEHA</cp:lastModifiedBy>
  <cp:revision>166</cp:revision>
  <dcterms:created xsi:type="dcterms:W3CDTF">2016-05-13T05:35:47Z</dcterms:created>
  <dcterms:modified xsi:type="dcterms:W3CDTF">2018-04-28T04:19:09Z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0x0101008433A6552FCD404896C35BF526C37077</vt:lpwstr>
  </property>
</Properties>
</file>