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82DB-09B4-8152-4DEB-B7073111E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A5DF2-7F3B-3286-B29F-95FF3FBFB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9A4B-E833-BC5E-5623-A07526AA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4284-AA62-43FC-889D-0F3024F5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CB76-F93E-7350-4623-412FE21D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2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C36F-BCA5-A374-8E5B-798B6774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8D1F4-534A-E3B1-8ED3-EF5AB8FBA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12D1-161C-8989-8BBE-C1071BC1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E091-E620-1C86-4133-F2B6450F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0D34-878E-964A-5C06-37EC0235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3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B0374-F732-FDAF-AE69-C5E7B1692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251B0-6EC4-55E7-3C8E-ADB53E337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3673-D8D8-A4B5-F799-52C5E391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D00F-3CE1-3907-C051-C931BE62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B297-E7AB-E66E-5242-431A2861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3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26D3-BB18-6276-66D1-9FA459F9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5214-279C-D4AC-11E5-8F0A68E9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0862-F700-2EDA-8204-0B320B06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24CF-1918-2C1B-5A1D-78CC2940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71F6-A599-FAB0-7A1D-B7C04813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8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F59C-64A1-7FB6-2C5F-F9237D8B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311C8-1F55-D1D7-6E60-B3B50DCBB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38BCD-223B-D1F9-80E1-03CECA35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AFD3-A36B-C6D6-EBCD-78865ADB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7475-A573-1327-82D8-D97B62B9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5490-6B06-BCBE-0F8E-6A3EAFC2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16CB-902B-F55F-BA67-DDABC3BBF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456A2-E0A9-6D17-C4B7-CCCB86EFF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6E07-5A2D-B3BB-DEF2-768D3353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564BE-97A2-9DD2-0222-C517AB9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12DEF-D997-B2A6-7B6E-054ACBDD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5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3DE-8E19-3A0F-0AAA-30CF72D5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6ABD3-183A-C7EA-42F3-75CEA879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DFA1B-E4F4-3D98-E626-49D99045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7DBF8-0089-042D-3256-E0A4B56A9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D731A-2053-4565-DB03-F0EA21601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DFB40-6141-7145-FF8F-6E54CE38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BBC86-D5C6-561B-5EE2-21308D89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B078C-D144-F240-C12D-1752E97D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6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859E-771B-C837-50B7-E1E04C3E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005E2-5547-6092-DF20-79C1C38C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AE881-D21D-4990-33D1-2ECFC994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75C2B-5D5A-8481-90C6-BAE39AE2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7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74DB4-6916-2BC7-40AE-C3B5A359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7E11A-BDE9-C2EE-D195-B5456FE7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4C4E4-E6A9-AA05-077F-31A4F1CE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13B5-7463-0249-F9DA-334D7304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3D9E-1270-FFF3-4489-D8F0177C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B304-3407-017E-6842-9D8CC81D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7B3F9-5388-9530-4C2B-BC878418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4F5C-7894-0474-07E8-769FBB15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22EC-F233-F156-D2DC-B08B3A5F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C12C-0902-1481-BD32-FBFB5AE8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3890A-9BE9-5D7B-ACA9-1B8C445F8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E138-1797-4441-DF96-711D7A45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E1540-207D-2C16-1159-F07112D5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686E-0E85-383C-B92C-7213308E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F3467-EE5C-7593-0341-8A8B2027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B0030-DA02-6EF8-811F-1EDB7741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1CA81-F58C-DE81-19F0-00567013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FF6C-AA2C-6B2B-C348-3352466CF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016A-7F25-4DBD-92CD-25E45B63273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27A9-DF41-3134-B2B5-1BE23B735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C3B3-3E8E-7C4F-5B4F-125D7FE19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A2C3-6CBB-48C6-A5D2-51C6EF4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5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student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037710-4F2D-DA84-41E7-9D9AD804C8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EE6514-394A-3111-D03B-325BB4DB6C77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7FF9D0D-719D-F539-682B-D0AA67D7B5FD}"/>
                </a:ext>
              </a:extLst>
            </p:cNvPr>
            <p:cNvSpPr/>
            <p:nvPr/>
          </p:nvSpPr>
          <p:spPr>
            <a:xfrm>
              <a:off x="0" y="672352"/>
              <a:ext cx="12192000" cy="6185647"/>
            </a:xfrm>
            <a:prstGeom prst="roundRect">
              <a:avLst>
                <a:gd name="adj" fmla="val 21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42CA3B4-490B-423A-5B9E-8FEEA194B2F2}"/>
                </a:ext>
              </a:extLst>
            </p:cNvPr>
            <p:cNvSpPr/>
            <p:nvPr/>
          </p:nvSpPr>
          <p:spPr>
            <a:xfrm>
              <a:off x="0" y="0"/>
              <a:ext cx="12192000" cy="67235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0" i="0" dirty="0">
                  <a:solidFill>
                    <a:schemeClr val="bg1"/>
                  </a:solidFill>
                  <a:effectLst/>
                  <a:latin typeface="proza libre"/>
                </a:rPr>
                <a:t>IIT ADMISSION ANALYSIS (PORTFOLIO)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DAE16B0-7761-81DC-DAE1-41E075C8F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94648" y="-125509"/>
            <a:ext cx="761682" cy="7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D007034-D24E-6311-AFC5-97F3AA53626E}"/>
              </a:ext>
            </a:extLst>
          </p:cNvPr>
          <p:cNvGrpSpPr/>
          <p:nvPr/>
        </p:nvGrpSpPr>
        <p:grpSpPr>
          <a:xfrm>
            <a:off x="1703293" y="739590"/>
            <a:ext cx="3254188" cy="2689411"/>
            <a:chOff x="1703293" y="739590"/>
            <a:chExt cx="3254188" cy="2689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FB621E-6690-2ABE-1DEF-547E9B3DAC08}"/>
                </a:ext>
              </a:extLst>
            </p:cNvPr>
            <p:cNvSpPr/>
            <p:nvPr/>
          </p:nvSpPr>
          <p:spPr>
            <a:xfrm>
              <a:off x="1703293" y="744071"/>
              <a:ext cx="3254188" cy="268492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4C941F3-0BF0-88D9-2A57-029F96BC8593}"/>
                </a:ext>
              </a:extLst>
            </p:cNvPr>
            <p:cNvSpPr/>
            <p:nvPr/>
          </p:nvSpPr>
          <p:spPr>
            <a:xfrm>
              <a:off x="1703293" y="1013013"/>
              <a:ext cx="3254188" cy="2415988"/>
            </a:xfrm>
            <a:prstGeom prst="roundRect">
              <a:avLst>
                <a:gd name="adj" fmla="val 552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9C222439-618F-7ADA-D220-14D47C90F5B5}"/>
                </a:ext>
              </a:extLst>
            </p:cNvPr>
            <p:cNvSpPr/>
            <p:nvPr/>
          </p:nvSpPr>
          <p:spPr>
            <a:xfrm>
              <a:off x="1703293" y="739590"/>
              <a:ext cx="3254188" cy="273423"/>
            </a:xfrm>
            <a:prstGeom prst="round2Same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Fees Vs Discount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85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5E4131-0F3C-D1B2-16D5-C856AF21DAF1}"/>
              </a:ext>
            </a:extLst>
          </p:cNvPr>
          <p:cNvGrpSpPr/>
          <p:nvPr/>
        </p:nvGrpSpPr>
        <p:grpSpPr>
          <a:xfrm>
            <a:off x="1703293" y="739590"/>
            <a:ext cx="3254188" cy="2689411"/>
            <a:chOff x="1703293" y="739590"/>
            <a:chExt cx="3254188" cy="268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6CC5B6-B616-E009-D490-AA88C1180185}"/>
                </a:ext>
              </a:extLst>
            </p:cNvPr>
            <p:cNvSpPr/>
            <p:nvPr/>
          </p:nvSpPr>
          <p:spPr>
            <a:xfrm>
              <a:off x="1703293" y="744071"/>
              <a:ext cx="3254188" cy="268492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EB5D55-A134-5988-3805-3894AB0BEA23}"/>
                </a:ext>
              </a:extLst>
            </p:cNvPr>
            <p:cNvSpPr/>
            <p:nvPr/>
          </p:nvSpPr>
          <p:spPr>
            <a:xfrm>
              <a:off x="1703293" y="1013013"/>
              <a:ext cx="3254188" cy="2415988"/>
            </a:xfrm>
            <a:prstGeom prst="roundRect">
              <a:avLst>
                <a:gd name="adj" fmla="val 552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0CB47D1-E536-FFCE-ED45-5065FB6B4820}"/>
                </a:ext>
              </a:extLst>
            </p:cNvPr>
            <p:cNvSpPr/>
            <p:nvPr/>
          </p:nvSpPr>
          <p:spPr>
            <a:xfrm>
              <a:off x="1703293" y="739590"/>
              <a:ext cx="3254188" cy="273423"/>
            </a:xfrm>
            <a:prstGeom prst="round2Same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No of Students </a:t>
              </a:r>
              <a:r>
                <a:rPr lang="en-IN" sz="2000" b="1">
                  <a:latin typeface="Segoe UI" panose="020B0502040204020203" pitchFamily="34" charset="0"/>
                  <a:cs typeface="Segoe UI" panose="020B0502040204020203" pitchFamily="34" charset="0"/>
                </a:rPr>
                <a:t>Vs Year</a:t>
              </a:r>
              <a:endParaRPr lang="en-IN" sz="2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48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proza libre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Bohra</dc:creator>
  <cp:lastModifiedBy>Neha Bohra</cp:lastModifiedBy>
  <cp:revision>6</cp:revision>
  <dcterms:created xsi:type="dcterms:W3CDTF">2023-08-05T11:45:36Z</dcterms:created>
  <dcterms:modified xsi:type="dcterms:W3CDTF">2023-08-08T11:47:21Z</dcterms:modified>
</cp:coreProperties>
</file>