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1b3e238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1b3e238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1b3e2385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1b3e238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1b3e238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1b3e238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1b3e238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1b3e238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1b3e238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1b3e238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b3e238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b3e238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e4ebcd8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e4ebcd8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e1d14433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e1d14433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e1d144338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e1d144338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e672920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e672920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48d8a79d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48d8a79d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e1d14433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e1d14433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e53b53c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e53b53c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e672920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e672920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48d8a79d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48d8a79d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6b34dbb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e6b34dbb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e4ebcd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e4ebcd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e66c7acd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e66c7acd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e1d14433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e1d14433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1b3e238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1b3e238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1b3e238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1b3e238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2700" y="1200500"/>
            <a:ext cx="5643900" cy="24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Family Tree Analytics:</a:t>
            </a:r>
            <a:endParaRPr/>
          </a:p>
          <a:p>
            <a:pPr indent="0" lvl="0" marL="0" rtl="0" algn="l">
              <a:spcBef>
                <a:spcPts val="0"/>
              </a:spcBef>
              <a:spcAft>
                <a:spcPts val="0"/>
              </a:spcAft>
              <a:buNone/>
            </a:pPr>
            <a:r>
              <a:t/>
            </a:r>
            <a:endParaRPr/>
          </a:p>
          <a:p>
            <a:pPr indent="457200" lvl="0" marL="1828800" rtl="0" algn="r">
              <a:spcBef>
                <a:spcPts val="0"/>
              </a:spcBef>
              <a:spcAft>
                <a:spcPts val="0"/>
              </a:spcAft>
              <a:buNone/>
            </a:pPr>
            <a:r>
              <a:rPr lang="en-GB" sz="2650"/>
              <a:t> 	A </a:t>
            </a:r>
            <a:r>
              <a:rPr lang="en-GB" sz="2800"/>
              <a:t>Graph-Based Ancestral Exploration</a:t>
            </a:r>
            <a:endParaRPr sz="28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543900" y="3299037"/>
            <a:ext cx="1557025" cy="1301175"/>
          </a:xfrm>
          <a:prstGeom prst="rect">
            <a:avLst/>
          </a:prstGeom>
          <a:noFill/>
          <a:ln>
            <a:noFill/>
          </a:ln>
        </p:spPr>
      </p:pic>
      <p:pic>
        <p:nvPicPr>
          <p:cNvPr id="137" name="Google Shape;137;p13"/>
          <p:cNvPicPr preferRelativeResize="0"/>
          <p:nvPr/>
        </p:nvPicPr>
        <p:blipFill>
          <a:blip r:embed="rId4">
            <a:alphaModFix/>
          </a:blip>
          <a:stretch>
            <a:fillRect/>
          </a:stretch>
        </p:blipFill>
        <p:spPr>
          <a:xfrm>
            <a:off x="2614775" y="3299025"/>
            <a:ext cx="1557025" cy="130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body"/>
          </p:nvPr>
        </p:nvSpPr>
        <p:spPr>
          <a:xfrm>
            <a:off x="1297500" y="975350"/>
            <a:ext cx="7038900" cy="133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Lists are also used to obtain all the siblings or parents of a Person in order to instantiate relation between Parents and the Siblings of a family member.</a:t>
            </a:r>
            <a:endParaRPr/>
          </a:p>
        </p:txBody>
      </p:sp>
      <p:pic>
        <p:nvPicPr>
          <p:cNvPr id="195" name="Google Shape;195;p22"/>
          <p:cNvPicPr preferRelativeResize="0"/>
          <p:nvPr/>
        </p:nvPicPr>
        <p:blipFill rotWithShape="1">
          <a:blip r:embed="rId3">
            <a:alphaModFix/>
          </a:blip>
          <a:srcRect b="2079" l="-5485" r="1987" t="-2080"/>
          <a:stretch/>
        </p:blipFill>
        <p:spPr>
          <a:xfrm>
            <a:off x="893700" y="1831075"/>
            <a:ext cx="7846499"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Searching Algorithms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Searching Algorithm is used to edit edges in the graph in the edit_edge function inside Graph class, by forth meaning to be used in editing the relations of the family members in the family in the edit_relationship function in the class FamilyTree.</a:t>
            </a:r>
            <a:endParaRPr/>
          </a:p>
          <a:p>
            <a:pPr indent="0" lvl="0" marL="0" rtl="0" algn="l">
              <a:spcBef>
                <a:spcPts val="1200"/>
              </a:spcBef>
              <a:spcAft>
                <a:spcPts val="1200"/>
              </a:spcAft>
              <a:buNone/>
            </a:pPr>
            <a:r>
              <a:t/>
            </a:r>
            <a:endParaRPr/>
          </a:p>
        </p:txBody>
      </p:sp>
      <p:pic>
        <p:nvPicPr>
          <p:cNvPr id="202" name="Google Shape;202;p23"/>
          <p:cNvPicPr preferRelativeResize="0"/>
          <p:nvPr/>
        </p:nvPicPr>
        <p:blipFill>
          <a:blip r:embed="rId3">
            <a:alphaModFix/>
          </a:blip>
          <a:stretch>
            <a:fillRect/>
          </a:stretch>
        </p:blipFill>
        <p:spPr>
          <a:xfrm>
            <a:off x="1390300" y="2675700"/>
            <a:ext cx="653415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8" name="Google Shape;208;p24"/>
          <p:cNvSpPr txBox="1"/>
          <p:nvPr>
            <p:ph idx="1" type="body"/>
          </p:nvPr>
        </p:nvSpPr>
        <p:spPr>
          <a:xfrm>
            <a:off x="1297500" y="783275"/>
            <a:ext cx="7038900" cy="166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Linear searching algorithm is also used to find the siblings of a Person with the required condition and the parents of the Person under the required condition to create the relation between newly added family members with the already added family members instantly.</a:t>
            </a:r>
            <a:endParaRPr/>
          </a:p>
        </p:txBody>
      </p:sp>
      <p:pic>
        <p:nvPicPr>
          <p:cNvPr id="209" name="Google Shape;209;p24"/>
          <p:cNvPicPr preferRelativeResize="0"/>
          <p:nvPr/>
        </p:nvPicPr>
        <p:blipFill>
          <a:blip r:embed="rId3">
            <a:alphaModFix/>
          </a:blip>
          <a:stretch>
            <a:fillRect/>
          </a:stretch>
        </p:blipFill>
        <p:spPr>
          <a:xfrm>
            <a:off x="1297500" y="1836100"/>
            <a:ext cx="7363100" cy="227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50650" y="335100"/>
            <a:ext cx="7085700" cy="9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Graphs </a:t>
            </a:r>
            <a:endParaRPr/>
          </a:p>
        </p:txBody>
      </p:sp>
      <p:sp>
        <p:nvSpPr>
          <p:cNvPr id="215" name="Google Shape;215;p25"/>
          <p:cNvSpPr txBox="1"/>
          <p:nvPr>
            <p:ph idx="1" type="body"/>
          </p:nvPr>
        </p:nvSpPr>
        <p:spPr>
          <a:xfrm>
            <a:off x="1250650" y="1071400"/>
            <a:ext cx="56343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Graph data structure is implemented in this project where the vertices of the graph denote Person classes that are members of the FamilyTree class and the edges represent the directed connections of the familial relations .</a:t>
            </a:r>
            <a:endParaRPr/>
          </a:p>
        </p:txBody>
      </p:sp>
      <p:pic>
        <p:nvPicPr>
          <p:cNvPr id="216" name="Google Shape;216;p25"/>
          <p:cNvPicPr preferRelativeResize="0"/>
          <p:nvPr/>
        </p:nvPicPr>
        <p:blipFill>
          <a:blip r:embed="rId3">
            <a:alphaModFix/>
          </a:blip>
          <a:stretch>
            <a:fillRect/>
          </a:stretch>
        </p:blipFill>
        <p:spPr>
          <a:xfrm>
            <a:off x="1368050" y="1999800"/>
            <a:ext cx="5004774" cy="284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655200"/>
            <a:ext cx="70389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Lato"/>
                <a:ea typeface="Lato"/>
                <a:cs typeface="Lato"/>
                <a:sym typeface="Lato"/>
              </a:rPr>
              <a:t>The family tree is represented as a graph using an adjacency list (self.graph in Graph class).</a:t>
            </a:r>
            <a:endParaRPr sz="1300">
              <a:latin typeface="Lato"/>
              <a:ea typeface="Lato"/>
              <a:cs typeface="Lato"/>
              <a:sym typeface="Lato"/>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26"/>
          <p:cNvPicPr preferRelativeResize="0"/>
          <p:nvPr/>
        </p:nvPicPr>
        <p:blipFill>
          <a:blip r:embed="rId3">
            <a:alphaModFix/>
          </a:blip>
          <a:stretch>
            <a:fillRect/>
          </a:stretch>
        </p:blipFill>
        <p:spPr>
          <a:xfrm>
            <a:off x="1252737" y="1366925"/>
            <a:ext cx="7128425" cy="294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27"/>
          <p:cNvSpPr txBox="1"/>
          <p:nvPr>
            <p:ph idx="1" type="body"/>
          </p:nvPr>
        </p:nvSpPr>
        <p:spPr>
          <a:xfrm>
            <a:off x="1297500" y="393750"/>
            <a:ext cx="7241700" cy="10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Breadth_First_Search Algorithmof Traversal operation of the graph is implemented in the function find_relatives_bfs to find the relatives in the family of a specific family member.</a:t>
            </a:r>
            <a:endParaRPr/>
          </a:p>
          <a:p>
            <a:pPr indent="0" lvl="0" marL="0" rtl="0" algn="l">
              <a:spcBef>
                <a:spcPts val="1200"/>
              </a:spcBef>
              <a:spcAft>
                <a:spcPts val="1200"/>
              </a:spcAft>
              <a:buNone/>
            </a:pPr>
            <a:r>
              <a:rPr lang="en-GB">
                <a:highlight>
                  <a:schemeClr val="dk1"/>
                </a:highlight>
              </a:rPr>
              <a:t>Breadth-first search is a specific traversal algorithm that explores nodes level by level, starting from a selected node.It is efficiently used in this project in the method to find the ancestors of an individual as well as in other searching requirements.</a:t>
            </a:r>
            <a:endParaRPr/>
          </a:p>
        </p:txBody>
      </p:sp>
      <p:pic>
        <p:nvPicPr>
          <p:cNvPr id="230" name="Google Shape;230;p27"/>
          <p:cNvPicPr preferRelativeResize="0"/>
          <p:nvPr/>
        </p:nvPicPr>
        <p:blipFill>
          <a:blip r:embed="rId3">
            <a:alphaModFix/>
          </a:blip>
          <a:stretch>
            <a:fillRect/>
          </a:stretch>
        </p:blipFill>
        <p:spPr>
          <a:xfrm>
            <a:off x="1393525" y="2001500"/>
            <a:ext cx="6654425" cy="284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FUNCTIONALITIES PROVIDED</a:t>
            </a:r>
            <a:endParaRPr/>
          </a:p>
        </p:txBody>
      </p:sp>
      <p:sp>
        <p:nvSpPr>
          <p:cNvPr id="236" name="Google Shape;236;p28"/>
          <p:cNvSpPr txBox="1"/>
          <p:nvPr>
            <p:ph idx="1" type="body"/>
          </p:nvPr>
        </p:nvSpPr>
        <p:spPr>
          <a:xfrm>
            <a:off x="1297500" y="1135400"/>
            <a:ext cx="7038900" cy="33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i)Visualise  current Family Tree</a:t>
            </a:r>
            <a:endParaRPr/>
          </a:p>
          <a:p>
            <a:pPr indent="0" lvl="0" marL="0" rtl="0" algn="l">
              <a:spcBef>
                <a:spcPts val="1200"/>
              </a:spcBef>
              <a:spcAft>
                <a:spcPts val="0"/>
              </a:spcAft>
              <a:buNone/>
            </a:pPr>
            <a:r>
              <a:rPr lang="en-GB"/>
              <a:t>ii)Add New Family Member</a:t>
            </a:r>
            <a:endParaRPr/>
          </a:p>
          <a:p>
            <a:pPr indent="0" lvl="0" marL="0" rtl="0" algn="l">
              <a:spcBef>
                <a:spcPts val="1200"/>
              </a:spcBef>
              <a:spcAft>
                <a:spcPts val="0"/>
              </a:spcAft>
              <a:buNone/>
            </a:pPr>
            <a:r>
              <a:rPr lang="en-GB"/>
              <a:t>iii)Add New Family Member relationship with existing members</a:t>
            </a:r>
            <a:endParaRPr/>
          </a:p>
          <a:p>
            <a:pPr indent="0" lvl="0" marL="0" rtl="0" algn="l">
              <a:spcBef>
                <a:spcPts val="1200"/>
              </a:spcBef>
              <a:spcAft>
                <a:spcPts val="0"/>
              </a:spcAft>
              <a:buNone/>
            </a:pPr>
            <a:r>
              <a:rPr lang="en-GB"/>
              <a:t>iv)Visualise a family member’s information</a:t>
            </a:r>
            <a:endParaRPr/>
          </a:p>
          <a:p>
            <a:pPr indent="0" lvl="0" marL="0" rtl="0" algn="l">
              <a:spcBef>
                <a:spcPts val="1200"/>
              </a:spcBef>
              <a:spcAft>
                <a:spcPts val="0"/>
              </a:spcAft>
              <a:buNone/>
            </a:pPr>
            <a:r>
              <a:rPr lang="en-GB"/>
              <a:t>v)Edit Family Member’s information </a:t>
            </a:r>
            <a:endParaRPr/>
          </a:p>
          <a:p>
            <a:pPr indent="0" lvl="0" marL="0" rtl="0" algn="l">
              <a:spcBef>
                <a:spcPts val="1200"/>
              </a:spcBef>
              <a:spcAft>
                <a:spcPts val="0"/>
              </a:spcAft>
              <a:buNone/>
            </a:pPr>
            <a:r>
              <a:rPr lang="en-GB"/>
              <a:t>vi)Edit Family Member’s relationship</a:t>
            </a:r>
            <a:endParaRPr/>
          </a:p>
          <a:p>
            <a:pPr indent="0" lvl="0" marL="0" rtl="0" algn="l">
              <a:spcBef>
                <a:spcPts val="1200"/>
              </a:spcBef>
              <a:spcAft>
                <a:spcPts val="0"/>
              </a:spcAft>
              <a:buNone/>
            </a:pPr>
            <a:r>
              <a:rPr lang="en-GB"/>
              <a:t>vii)Delete a family member</a:t>
            </a:r>
            <a:endParaRPr/>
          </a:p>
          <a:p>
            <a:pPr indent="0" lvl="0" marL="0" rtl="0" algn="l">
              <a:spcBef>
                <a:spcPts val="1200"/>
              </a:spcBef>
              <a:spcAft>
                <a:spcPts val="0"/>
              </a:spcAft>
              <a:buNone/>
            </a:pPr>
            <a:r>
              <a:rPr lang="en-GB"/>
              <a:t>viii)Find the relatives of a family member</a:t>
            </a:r>
            <a:endParaRPr/>
          </a:p>
          <a:p>
            <a:pPr indent="0" lvl="0" marL="0" rtl="0" algn="l">
              <a:spcBef>
                <a:spcPts val="1200"/>
              </a:spcBef>
              <a:spcAft>
                <a:spcPts val="1200"/>
              </a:spcAft>
              <a:buNone/>
            </a:pPr>
            <a:r>
              <a:rPr lang="en-GB"/>
              <a:t>ix)Visualize the Family Tree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VISUALISING THE FAMILY TREE</a:t>
            </a:r>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For visualising the different components of the family tree,we are using Django to integrate the python program with D3.js</a:t>
            </a:r>
            <a:endParaRPr/>
          </a:p>
          <a:p>
            <a:pPr indent="0" lvl="0" marL="0" rtl="0" algn="l">
              <a:spcBef>
                <a:spcPts val="1200"/>
              </a:spcBef>
              <a:spcAft>
                <a:spcPts val="0"/>
              </a:spcAft>
              <a:buNone/>
            </a:pPr>
            <a:r>
              <a:rPr lang="en-GB"/>
              <a:t>We are aiming to represent the tree in the below manner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3" name="Google Shape;243;p29"/>
          <p:cNvPicPr preferRelativeResize="0"/>
          <p:nvPr/>
        </p:nvPicPr>
        <p:blipFill>
          <a:blip r:embed="rId3">
            <a:alphaModFix/>
          </a:blip>
          <a:stretch>
            <a:fillRect/>
          </a:stretch>
        </p:blipFill>
        <p:spPr>
          <a:xfrm>
            <a:off x="1380525" y="2474000"/>
            <a:ext cx="3416725" cy="240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9" name="Google Shape;24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Once a particular node of the family tree is created,it is sent to the D3.js code as following</a:t>
            </a:r>
            <a:endParaRPr/>
          </a:p>
          <a:p>
            <a:pPr indent="0" lvl="0" marL="0" rtl="0" algn="l">
              <a:spcBef>
                <a:spcPts val="1200"/>
              </a:spcBef>
              <a:spcAft>
                <a:spcPts val="0"/>
              </a:spcAft>
              <a:buNone/>
            </a:pPr>
            <a:r>
              <a:rPr lang="en-GB"/>
              <a:t> Var data=[{child:’’},{mother:””},{father:””},{brother:” “},{sister:””},{spouse:”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INTEGRATION OF FRONT END &amp; BACK-END</a:t>
            </a:r>
            <a:endParaRPr/>
          </a:p>
        </p:txBody>
      </p:sp>
      <p:sp>
        <p:nvSpPr>
          <p:cNvPr id="255" name="Google Shape;25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integrating our project front-end(Java Script) and back-end(Python),we are using Flask API.</a:t>
            </a:r>
            <a:endParaRPr/>
          </a:p>
          <a:p>
            <a:pPr indent="0" lvl="0" marL="0" rtl="0" algn="l">
              <a:spcBef>
                <a:spcPts val="1200"/>
              </a:spcBef>
              <a:spcAft>
                <a:spcPts val="1200"/>
              </a:spcAft>
              <a:buNone/>
            </a:pPr>
            <a:r>
              <a:rPr lang="en-GB"/>
              <a:t>We would use HTML and CSS for building other components of our website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Team Members</a:t>
            </a:r>
            <a:endParaRPr sz="2800"/>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22BCE1082 - Sanjana Vivek</a:t>
            </a:r>
            <a:endParaRPr sz="2000"/>
          </a:p>
          <a:p>
            <a:pPr indent="0" lvl="0" marL="0" rtl="0" algn="l">
              <a:spcBef>
                <a:spcPts val="1200"/>
              </a:spcBef>
              <a:spcAft>
                <a:spcPts val="0"/>
              </a:spcAft>
              <a:buNone/>
            </a:pPr>
            <a:r>
              <a:rPr lang="en-GB" sz="2000"/>
              <a:t>22BCE1225 - Nehaa Shri.M.S</a:t>
            </a:r>
            <a:endParaRPr sz="2000"/>
          </a:p>
          <a:p>
            <a:pPr indent="0" lvl="0" marL="0" rtl="0" algn="l">
              <a:spcBef>
                <a:spcPts val="1200"/>
              </a:spcBef>
              <a:spcAft>
                <a:spcPts val="0"/>
              </a:spcAft>
              <a:buNone/>
            </a:pPr>
            <a:r>
              <a:rPr lang="en-GB" sz="2000"/>
              <a:t>22BCE1332 - Aadarsh Ramakrishna</a:t>
            </a:r>
            <a:endParaRPr sz="2000"/>
          </a:p>
          <a:p>
            <a:pPr indent="0" lvl="0" marL="0" rtl="0" algn="l">
              <a:spcBef>
                <a:spcPts val="1200"/>
              </a:spcBef>
              <a:spcAft>
                <a:spcPts val="1200"/>
              </a:spcAft>
              <a:buNone/>
            </a:pPr>
            <a:r>
              <a:rPr lang="en-GB" sz="2000"/>
              <a:t>22BCE1337 - Varshaa Puvvada Srinath</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Input/output cycle using a flow-chart depiction</a:t>
            </a:r>
            <a:endParaRPr/>
          </a:p>
        </p:txBody>
      </p:sp>
      <p:sp>
        <p:nvSpPr>
          <p:cNvPr id="261" name="Google Shape;261;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32"/>
          <p:cNvPicPr preferRelativeResize="0"/>
          <p:nvPr/>
        </p:nvPicPr>
        <p:blipFill>
          <a:blip r:embed="rId3">
            <a:alphaModFix/>
          </a:blip>
          <a:stretch>
            <a:fillRect/>
          </a:stretch>
        </p:blipFill>
        <p:spPr>
          <a:xfrm>
            <a:off x="1297500" y="1039825"/>
            <a:ext cx="7038899" cy="3719900"/>
          </a:xfrm>
          <a:prstGeom prst="rect">
            <a:avLst/>
          </a:prstGeom>
          <a:noFill/>
          <a:ln>
            <a:noFill/>
          </a:ln>
        </p:spPr>
      </p:pic>
      <p:sp>
        <p:nvSpPr>
          <p:cNvPr id="263" name="Google Shape;263;p32"/>
          <p:cNvSpPr txBox="1"/>
          <p:nvPr/>
        </p:nvSpPr>
        <p:spPr>
          <a:xfrm>
            <a:off x="5902700" y="3907125"/>
            <a:ext cx="382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latin typeface="Lato"/>
                <a:ea typeface="Lato"/>
                <a:cs typeface="Lato"/>
                <a:sym typeface="Lato"/>
              </a:rPr>
              <a:t>No</a:t>
            </a:r>
            <a:endParaRPr sz="1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Input/output cycle using a flow-chart depiction</a:t>
            </a:r>
            <a:endParaRPr/>
          </a:p>
          <a:p>
            <a:pPr indent="0" lvl="0" marL="0" rtl="0" algn="l">
              <a:spcBef>
                <a:spcPts val="0"/>
              </a:spcBef>
              <a:spcAft>
                <a:spcPts val="0"/>
              </a:spcAft>
              <a:buNone/>
            </a:pPr>
            <a:r>
              <a:t/>
            </a:r>
            <a:endParaRPr/>
          </a:p>
        </p:txBody>
      </p:sp>
      <p:sp>
        <p:nvSpPr>
          <p:cNvPr id="269" name="Google Shape;269;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33"/>
          <p:cNvPicPr preferRelativeResize="0"/>
          <p:nvPr/>
        </p:nvPicPr>
        <p:blipFill>
          <a:blip r:embed="rId3">
            <a:alphaModFix/>
          </a:blip>
          <a:stretch>
            <a:fillRect/>
          </a:stretch>
        </p:blipFill>
        <p:spPr>
          <a:xfrm>
            <a:off x="1297500" y="1033575"/>
            <a:ext cx="7038901" cy="3779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SCOPE FOR IMPROVEMENT</a:t>
            </a:r>
            <a:endParaRPr/>
          </a:p>
        </p:txBody>
      </p:sp>
      <p:sp>
        <p:nvSpPr>
          <p:cNvPr id="276" name="Google Shape;276;p34"/>
          <p:cNvSpPr txBox="1"/>
          <p:nvPr>
            <p:ph idx="1" type="body"/>
          </p:nvPr>
        </p:nvSpPr>
        <p:spPr>
          <a:xfrm>
            <a:off x="12213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At present,we are aiming our project to be launched as a website,enabling the user to create and edit their family tree.</a:t>
            </a:r>
            <a:endParaRPr/>
          </a:p>
          <a:p>
            <a:pPr indent="0" lvl="0" marL="0" rtl="0" algn="l">
              <a:spcBef>
                <a:spcPts val="1200"/>
              </a:spcBef>
              <a:spcAft>
                <a:spcPts val="0"/>
              </a:spcAft>
              <a:buNone/>
            </a:pPr>
            <a:r>
              <a:rPr lang="en-GB"/>
              <a:t>IMPROVEMENTS:</a:t>
            </a:r>
            <a:endParaRPr/>
          </a:p>
          <a:p>
            <a:pPr indent="0" lvl="0" marL="0" rtl="0" algn="l">
              <a:spcBef>
                <a:spcPts val="1200"/>
              </a:spcBef>
              <a:spcAft>
                <a:spcPts val="0"/>
              </a:spcAft>
              <a:buNone/>
            </a:pPr>
            <a:r>
              <a:rPr lang="en-GB"/>
              <a:t>i)launching our project in the form of an app</a:t>
            </a:r>
            <a:endParaRPr/>
          </a:p>
          <a:p>
            <a:pPr indent="0" lvl="0" marL="0" rtl="0" algn="l">
              <a:spcBef>
                <a:spcPts val="1200"/>
              </a:spcBef>
              <a:spcAft>
                <a:spcPts val="0"/>
              </a:spcAft>
              <a:buNone/>
            </a:pPr>
            <a:r>
              <a:rPr lang="en-GB"/>
              <a:t>ii)Enabling multiple users to use our website at the same time</a:t>
            </a:r>
            <a:endParaRPr/>
          </a:p>
          <a:p>
            <a:pPr indent="0" lvl="0" marL="0" rtl="0" algn="l">
              <a:spcBef>
                <a:spcPts val="1200"/>
              </a:spcBef>
              <a:spcAft>
                <a:spcPts val="0"/>
              </a:spcAft>
              <a:buNone/>
            </a:pPr>
            <a:r>
              <a:rPr lang="en-GB"/>
              <a:t>iii)Incentivizing the user’s experience in using our website</a:t>
            </a:r>
            <a:endParaRPr/>
          </a:p>
          <a:p>
            <a:pPr indent="0" lvl="0" marL="0" rtl="0" algn="l">
              <a:spcBef>
                <a:spcPts val="1200"/>
              </a:spcBef>
              <a:spcAft>
                <a:spcPts val="0"/>
              </a:spcAft>
              <a:buNone/>
            </a:pPr>
            <a:r>
              <a:rPr lang="en-GB"/>
              <a:t>iv)Providing options for users to save their family tree in various forms</a:t>
            </a:r>
            <a:endParaRPr/>
          </a:p>
          <a:p>
            <a:pPr indent="0" lvl="0" marL="0" rtl="0" algn="l">
              <a:spcBef>
                <a:spcPts val="1200"/>
              </a:spcBef>
              <a:spcAft>
                <a:spcPts val="1200"/>
              </a:spcAft>
              <a:buNone/>
            </a:pPr>
            <a:r>
              <a:rPr lang="en-GB"/>
              <a:t>v)AnalYzing and establishing connections amongst  various family trees-taking inspiration from websites like gramps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Abstract</a:t>
            </a:r>
            <a:endParaRPr sz="2800"/>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This project is a python based solution for the creation and visualization of family tree and using Graphviz  to display the family tree created in a .png format in a </a:t>
            </a:r>
            <a:r>
              <a:rPr lang="en-GB" sz="2000"/>
              <a:t>appealing</a:t>
            </a:r>
            <a:r>
              <a:rPr lang="en-GB" sz="2000"/>
              <a:t> way.It makes use of </a:t>
            </a:r>
            <a:r>
              <a:rPr lang="en-GB" sz="2000"/>
              <a:t>Python’s </a:t>
            </a:r>
            <a:r>
              <a:rPr lang="en-GB" sz="2000"/>
              <a:t> data manipul</a:t>
            </a:r>
            <a:r>
              <a:rPr lang="en-GB" sz="2000"/>
              <a:t>ation </a:t>
            </a:r>
            <a:r>
              <a:rPr lang="en-GB" sz="2000"/>
              <a:t>.The project provides a clear depiction of the family tree through the code allows user to trace their family lineage.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MOTIVATION BEHIND PROJECT</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believe that the chosen project integrates our learning experiences in Data Structures with real world applications.</a:t>
            </a:r>
            <a:endParaRPr/>
          </a:p>
          <a:p>
            <a:pPr indent="0" lvl="0" marL="0" rtl="0" algn="l">
              <a:spcBef>
                <a:spcPts val="1200"/>
              </a:spcBef>
              <a:spcAft>
                <a:spcPts val="0"/>
              </a:spcAft>
              <a:buNone/>
            </a:pPr>
            <a:r>
              <a:rPr lang="en-GB"/>
              <a:t>We believe that our project helps in </a:t>
            </a:r>
            <a:endParaRPr/>
          </a:p>
          <a:p>
            <a:pPr indent="0" lvl="0" marL="0" rtl="0" algn="l">
              <a:spcBef>
                <a:spcPts val="1200"/>
              </a:spcBef>
              <a:spcAft>
                <a:spcPts val="0"/>
              </a:spcAft>
              <a:buNone/>
            </a:pPr>
            <a:r>
              <a:rPr lang="en-GB"/>
              <a:t>a)Preserving Family Tree</a:t>
            </a:r>
            <a:endParaRPr/>
          </a:p>
          <a:p>
            <a:pPr indent="0" lvl="0" marL="0" rtl="0" algn="l">
              <a:spcBef>
                <a:spcPts val="1200"/>
              </a:spcBef>
              <a:spcAft>
                <a:spcPts val="0"/>
              </a:spcAft>
              <a:buNone/>
            </a:pPr>
            <a:r>
              <a:rPr lang="en-GB"/>
              <a:t>b)Simplifying Complex Family Structures</a:t>
            </a:r>
            <a:endParaRPr/>
          </a:p>
          <a:p>
            <a:pPr indent="0" lvl="0" marL="0" rtl="0" algn="l">
              <a:spcBef>
                <a:spcPts val="1200"/>
              </a:spcBef>
              <a:spcAft>
                <a:spcPts val="0"/>
              </a:spcAft>
              <a:buNone/>
            </a:pPr>
            <a:r>
              <a:rPr lang="en-GB"/>
              <a:t>c)Enhancing Geological Research</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GB"/>
              <a:t>CODING</a:t>
            </a:r>
            <a:endParaRPr/>
          </a:p>
        </p:txBody>
      </p:sp>
      <p:sp>
        <p:nvSpPr>
          <p:cNvPr id="161" name="Google Shape;161;p17"/>
          <p:cNvSpPr txBox="1"/>
          <p:nvPr>
            <p:ph idx="1" type="body"/>
          </p:nvPr>
        </p:nvSpPr>
        <p:spPr>
          <a:xfrm>
            <a:off x="1297500" y="15566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code  of the family tree project is executed using Python coding language .</a:t>
            </a:r>
            <a:endParaRPr sz="1500"/>
          </a:p>
          <a:p>
            <a:pPr indent="0" lvl="0" marL="0" rtl="0" algn="l">
              <a:spcBef>
                <a:spcPts val="1200"/>
              </a:spcBef>
              <a:spcAft>
                <a:spcPts val="1200"/>
              </a:spcAft>
              <a:buNone/>
            </a:pPr>
            <a:r>
              <a:rPr lang="en-GB" sz="1500">
                <a:highlight>
                  <a:schemeClr val="dk1"/>
                </a:highlight>
              </a:rPr>
              <a:t>The design of the family tree builder project in Python using a graph data structure involve representing individuals as nodes in a graph and their familial relationships as edges. Each person in the family is a node with attributes like name, age, and other relevant information. Edges between nodes indicate parent-child relationships, and  attributes on the edges are used to specify the nature of the relationship, such as "mother," "father," or "child". The project includes functionalities for adding ,deleting and editing family members and familial relationships , displaying the family tree, and generating  visual representations of the family tree.</a:t>
            </a:r>
            <a:endParaRPr sz="15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BACKEND</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backend is done using the pickle module in python. It converts the data into stream of bytes and stores in the binary file.To read the data stored it converts a stream of bytes to readable data.</a:t>
            </a:r>
            <a:endParaRPr/>
          </a:p>
          <a:p>
            <a:pPr indent="0" lvl="0" marL="0" rtl="0" algn="l">
              <a:spcBef>
                <a:spcPts val="1200"/>
              </a:spcBef>
              <a:spcAft>
                <a:spcPts val="1200"/>
              </a:spcAft>
              <a:buNone/>
            </a:pPr>
            <a:r>
              <a:rPr lang="en-GB"/>
              <a:t>The file in which the data has been stored will be available in the current directory ie the place where the program file is sorted in the local device.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VISUALIZATION</a:t>
            </a:r>
            <a:r>
              <a:rPr lang="en-GB"/>
              <a:t> OF THE FAMILY TREE</a:t>
            </a:r>
            <a:endParaRPr/>
          </a:p>
        </p:txBody>
      </p:sp>
      <p:sp>
        <p:nvSpPr>
          <p:cNvPr id="173" name="Google Shape;173;p19"/>
          <p:cNvSpPr txBox="1"/>
          <p:nvPr>
            <p:ph idx="1" type="body"/>
          </p:nvPr>
        </p:nvSpPr>
        <p:spPr>
          <a:xfrm>
            <a:off x="1297500" y="1307850"/>
            <a:ext cx="7038900" cy="33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depiction of the family tree project utilizes Graphviz which is a diagramming tool. </a:t>
            </a:r>
            <a:endParaRPr/>
          </a:p>
          <a:p>
            <a:pPr indent="0" lvl="0" marL="0" rtl="0" algn="l">
              <a:spcBef>
                <a:spcPts val="1200"/>
              </a:spcBef>
              <a:spcAft>
                <a:spcPts val="0"/>
              </a:spcAft>
              <a:buNone/>
            </a:pPr>
            <a:r>
              <a:rPr lang="en-GB"/>
              <a:t>By using Graphviz, you can create a visually appealing and easy-to-understand representation of the users family history.</a:t>
            </a:r>
            <a:endParaRPr/>
          </a:p>
          <a:p>
            <a:pPr indent="0" lvl="0" marL="0" rtl="0" algn="l">
              <a:spcBef>
                <a:spcPts val="1200"/>
              </a:spcBef>
              <a:spcAft>
                <a:spcPts val="0"/>
              </a:spcAft>
              <a:buNone/>
            </a:pPr>
            <a:r>
              <a:rPr lang="en-GB"/>
              <a:t>A DOT file is a text file that describes the nodes and edges of a graph. The nodes in a family tree represent the people in the family, and the edges represent the relationships between them.</a:t>
            </a:r>
            <a:endParaRPr/>
          </a:p>
          <a:p>
            <a:pPr indent="0" lvl="0" marL="0" rtl="0" algn="l">
              <a:spcBef>
                <a:spcPts val="1200"/>
              </a:spcBef>
              <a:spcAft>
                <a:spcPts val="1200"/>
              </a:spcAft>
              <a:buNone/>
            </a:pPr>
            <a:r>
              <a:rPr lang="en-GB"/>
              <a:t>The shape attribute is used to represent the shape of the nodes in the family tree.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Data Structure</a:t>
            </a:r>
            <a:endParaRPr/>
          </a:p>
        </p:txBody>
      </p:sp>
      <p:sp>
        <p:nvSpPr>
          <p:cNvPr id="179" name="Google Shape;179;p20"/>
          <p:cNvSpPr txBox="1"/>
          <p:nvPr>
            <p:ph idx="1" type="body"/>
          </p:nvPr>
        </p:nvSpPr>
        <p:spPr>
          <a:xfrm>
            <a:off x="1222824" y="1184500"/>
            <a:ext cx="6596700" cy="31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Lists:</a:t>
            </a:r>
            <a:endParaRPr/>
          </a:p>
          <a:p>
            <a:pPr indent="0" lvl="0" marL="0" rtl="0" algn="l">
              <a:spcBef>
                <a:spcPts val="1200"/>
              </a:spcBef>
              <a:spcAft>
                <a:spcPts val="1200"/>
              </a:spcAft>
              <a:buNone/>
            </a:pPr>
            <a:r>
              <a:rPr lang="en-GB" sz="1200"/>
              <a:t>Lists are used to store the members of the family tree (</a:t>
            </a:r>
            <a:r>
              <a:rPr lang="en-GB" sz="950"/>
              <a:t>tree_members</a:t>
            </a:r>
            <a:r>
              <a:rPr lang="en-GB" sz="1200"/>
              <a:t> and </a:t>
            </a:r>
            <a:r>
              <a:rPr lang="en-GB" sz="950"/>
              <a:t>tree_ids</a:t>
            </a:r>
            <a:r>
              <a:rPr lang="en-GB" sz="1200"/>
              <a:t> in </a:t>
            </a:r>
            <a:r>
              <a:rPr lang="en-GB" sz="950"/>
              <a:t>FamilyTree</a:t>
            </a:r>
            <a:r>
              <a:rPr lang="en-GB" sz="1200"/>
              <a:t> class). Lists provide sequential access to elements and are used for maintaining the order of family members and their corresponding IDs.</a:t>
            </a:r>
            <a:endParaRPr/>
          </a:p>
        </p:txBody>
      </p:sp>
      <p:pic>
        <p:nvPicPr>
          <p:cNvPr id="180" name="Google Shape;180;p20"/>
          <p:cNvPicPr preferRelativeResize="0"/>
          <p:nvPr/>
        </p:nvPicPr>
        <p:blipFill>
          <a:blip r:embed="rId3">
            <a:alphaModFix/>
          </a:blip>
          <a:stretch>
            <a:fillRect/>
          </a:stretch>
        </p:blipFill>
        <p:spPr>
          <a:xfrm>
            <a:off x="1222825" y="2571750"/>
            <a:ext cx="7316249" cy="212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1"/>
          <p:cNvSpPr txBox="1"/>
          <p:nvPr>
            <p:ph idx="1" type="body"/>
          </p:nvPr>
        </p:nvSpPr>
        <p:spPr>
          <a:xfrm>
            <a:off x="1297500" y="196350"/>
            <a:ext cx="7038900" cy="75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Uses of Lists in adding relations,deleting members and in finding the relatives of a family member. The Person object is obtained from the lists and used to add relationship with another member,or in </a:t>
            </a:r>
            <a:r>
              <a:rPr lang="en-GB"/>
              <a:t>deletion</a:t>
            </a:r>
            <a:r>
              <a:rPr lang="en-GB"/>
              <a:t> of the Person and in obtaining relatives of a person.</a:t>
            </a:r>
            <a:endParaRPr/>
          </a:p>
        </p:txBody>
      </p:sp>
      <p:pic>
        <p:nvPicPr>
          <p:cNvPr id="187" name="Google Shape;187;p21"/>
          <p:cNvPicPr preferRelativeResize="0"/>
          <p:nvPr/>
        </p:nvPicPr>
        <p:blipFill>
          <a:blip r:embed="rId3">
            <a:alphaModFix/>
          </a:blip>
          <a:stretch>
            <a:fillRect/>
          </a:stretch>
        </p:blipFill>
        <p:spPr>
          <a:xfrm>
            <a:off x="1302225" y="1025525"/>
            <a:ext cx="7029450" cy="1881300"/>
          </a:xfrm>
          <a:prstGeom prst="rect">
            <a:avLst/>
          </a:prstGeom>
          <a:noFill/>
          <a:ln>
            <a:noFill/>
          </a:ln>
        </p:spPr>
      </p:pic>
      <p:pic>
        <p:nvPicPr>
          <p:cNvPr id="188" name="Google Shape;188;p21"/>
          <p:cNvPicPr preferRelativeResize="0"/>
          <p:nvPr/>
        </p:nvPicPr>
        <p:blipFill>
          <a:blip r:embed="rId4">
            <a:alphaModFix/>
          </a:blip>
          <a:stretch>
            <a:fillRect/>
          </a:stretch>
        </p:blipFill>
        <p:spPr>
          <a:xfrm>
            <a:off x="1251887" y="2983100"/>
            <a:ext cx="7130125" cy="196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