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4.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7"/>
  </p:notesMasterIdLst>
  <p:handoutMasterIdLst>
    <p:handoutMasterId r:id="rId18"/>
  </p:handoutMasterIdLst>
  <p:sldIdLst>
    <p:sldId id="4502" r:id="rId8"/>
    <p:sldId id="4535" r:id="rId9"/>
    <p:sldId id="4536" r:id="rId10"/>
    <p:sldId id="4534" r:id="rId11"/>
    <p:sldId id="4537" r:id="rId12"/>
    <p:sldId id="4538" r:id="rId13"/>
    <p:sldId id="4539" r:id="rId14"/>
    <p:sldId id="4540" r:id="rId15"/>
    <p:sldId id="4496"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1" userDrawn="1">
          <p15:clr>
            <a:srgbClr val="A4A3A4"/>
          </p15:clr>
        </p15:guide>
        <p15:guide id="2" orient="horz" pos="216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scher, Angie" initials="SA" lastIdx="4" clrIdx="0">
    <p:extLst>
      <p:ext uri="{19B8F6BF-5375-455C-9EA6-DF929625EA0E}">
        <p15:presenceInfo xmlns:p15="http://schemas.microsoft.com/office/powerpoint/2012/main" userId="S::angelina.sorscher@capgemini.com::cab6d413-359c-4891-baa6-fc73a3fe93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0"/>
    <a:srgbClr val="0085B4"/>
    <a:srgbClr val="C0F172"/>
    <a:srgbClr val="008AD6"/>
    <a:srgbClr val="00C37B"/>
    <a:srgbClr val="8A3B14"/>
    <a:srgbClr val="003857"/>
    <a:srgbClr val="0070AD"/>
    <a:srgbClr val="D9D9D9"/>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9E296-74C8-44A0-B07A-0DBEFEAF7366}" v="87" dt="2023-07-24T16:31:57.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3817" autoAdjust="0"/>
  </p:normalViewPr>
  <p:slideViewPr>
    <p:cSldViewPr>
      <p:cViewPr varScale="1">
        <p:scale>
          <a:sx n="66" d="100"/>
          <a:sy n="66" d="100"/>
        </p:scale>
        <p:origin x="784" y="32"/>
      </p:cViewPr>
      <p:guideLst>
        <p:guide orient="horz" pos="1131"/>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23635"/>
    </p:cViewPr>
  </p:sorterViewPr>
  <p:notesViewPr>
    <p:cSldViewPr>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chran, Camille C" userId="9a38240b-4f74-4aac-9f8d-c66ca70cdd2a" providerId="ADAL" clId="{C6334C7E-3713-4503-9348-B7B6A48A2C3F}"/>
    <pc:docChg chg="undo custSel addSld modSld">
      <pc:chgData name="Cochran, Camille C" userId="9a38240b-4f74-4aac-9f8d-c66ca70cdd2a" providerId="ADAL" clId="{C6334C7E-3713-4503-9348-B7B6A48A2C3F}" dt="2020-05-07T11:27:58.196" v="465" actId="20577"/>
      <pc:docMkLst>
        <pc:docMk/>
      </pc:docMkLst>
      <pc:sldChg chg="delSp modSp">
        <pc:chgData name="Cochran, Camille C" userId="9a38240b-4f74-4aac-9f8d-c66ca70cdd2a" providerId="ADAL" clId="{C6334C7E-3713-4503-9348-B7B6A48A2C3F}" dt="2020-05-07T11:27:20.079" v="461" actId="20577"/>
        <pc:sldMkLst>
          <pc:docMk/>
          <pc:sldMk cId="2543645710" sldId="4520"/>
        </pc:sldMkLst>
        <pc:spChg chg="mod">
          <ac:chgData name="Cochran, Camille C" userId="9a38240b-4f74-4aac-9f8d-c66ca70cdd2a" providerId="ADAL" clId="{C6334C7E-3713-4503-9348-B7B6A48A2C3F}" dt="2020-05-07T11:27:20.079" v="461" actId="20577"/>
          <ac:spMkLst>
            <pc:docMk/>
            <pc:sldMk cId="2543645710" sldId="4520"/>
            <ac:spMk id="3" creationId="{7D011FEA-2242-4F69-A860-A251B20C7F41}"/>
          </ac:spMkLst>
        </pc:spChg>
        <pc:spChg chg="del mod">
          <ac:chgData name="Cochran, Camille C" userId="9a38240b-4f74-4aac-9f8d-c66ca70cdd2a" providerId="ADAL" clId="{C6334C7E-3713-4503-9348-B7B6A48A2C3F}" dt="2020-05-07T11:17:59.236" v="83"/>
          <ac:spMkLst>
            <pc:docMk/>
            <pc:sldMk cId="2543645710" sldId="4520"/>
            <ac:spMk id="5" creationId="{07DCC63B-9209-48CA-8AD3-3F3581615553}"/>
          </ac:spMkLst>
        </pc:spChg>
        <pc:spChg chg="del">
          <ac:chgData name="Cochran, Camille C" userId="9a38240b-4f74-4aac-9f8d-c66ca70cdd2a" providerId="ADAL" clId="{C6334C7E-3713-4503-9348-B7B6A48A2C3F}" dt="2020-05-07T11:18:06.618" v="85" actId="478"/>
          <ac:spMkLst>
            <pc:docMk/>
            <pc:sldMk cId="2543645710" sldId="4520"/>
            <ac:spMk id="6" creationId="{1D0942A2-072E-4AB3-B65B-A4763843D4FB}"/>
          </ac:spMkLst>
        </pc:spChg>
      </pc:sldChg>
      <pc:sldChg chg="addSp delSp modSp add">
        <pc:chgData name="Cochran, Camille C" userId="9a38240b-4f74-4aac-9f8d-c66ca70cdd2a" providerId="ADAL" clId="{C6334C7E-3713-4503-9348-B7B6A48A2C3F}" dt="2020-05-07T11:27:58.196" v="465" actId="20577"/>
        <pc:sldMkLst>
          <pc:docMk/>
          <pc:sldMk cId="2294473246" sldId="4525"/>
        </pc:sldMkLst>
        <pc:spChg chg="mod">
          <ac:chgData name="Cochran, Camille C" userId="9a38240b-4f74-4aac-9f8d-c66ca70cdd2a" providerId="ADAL" clId="{C6334C7E-3713-4503-9348-B7B6A48A2C3F}" dt="2020-05-07T11:18:14.836" v="102" actId="20577"/>
          <ac:spMkLst>
            <pc:docMk/>
            <pc:sldMk cId="2294473246" sldId="4525"/>
            <ac:spMk id="2" creationId="{AA9DD5A2-1FC1-41ED-B58C-BAC3D1E93A4E}"/>
          </ac:spMkLst>
        </pc:spChg>
        <pc:spChg chg="del">
          <ac:chgData name="Cochran, Camille C" userId="9a38240b-4f74-4aac-9f8d-c66ca70cdd2a" providerId="ADAL" clId="{C6334C7E-3713-4503-9348-B7B6A48A2C3F}" dt="2020-05-07T11:18:01.701" v="84"/>
          <ac:spMkLst>
            <pc:docMk/>
            <pc:sldMk cId="2294473246" sldId="4525"/>
            <ac:spMk id="3" creationId="{0E96CDBC-14C5-44CC-ADBB-93BF3651C4D8}"/>
          </ac:spMkLst>
        </pc:spChg>
        <pc:spChg chg="mod">
          <ac:chgData name="Cochran, Camille C" userId="9a38240b-4f74-4aac-9f8d-c66ca70cdd2a" providerId="ADAL" clId="{C6334C7E-3713-4503-9348-B7B6A48A2C3F}" dt="2020-05-07T11:27:44.295" v="463" actId="1076"/>
          <ac:spMkLst>
            <pc:docMk/>
            <pc:sldMk cId="2294473246" sldId="4525"/>
            <ac:spMk id="4" creationId="{13826797-44BA-49D8-A7AC-BF536B2BFFA0}"/>
          </ac:spMkLst>
        </pc:spChg>
        <pc:spChg chg="add mod">
          <ac:chgData name="Cochran, Camille C" userId="9a38240b-4f74-4aac-9f8d-c66ca70cdd2a" providerId="ADAL" clId="{C6334C7E-3713-4503-9348-B7B6A48A2C3F}" dt="2020-05-07T11:27:58.196" v="465" actId="20577"/>
          <ac:spMkLst>
            <pc:docMk/>
            <pc:sldMk cId="2294473246" sldId="4525"/>
            <ac:spMk id="5" creationId="{D4304B62-6CE2-488D-AD8C-1B21B5BE023D}"/>
          </ac:spMkLst>
        </pc:spChg>
      </pc:sldChg>
    </pc:docChg>
  </pc:docChgLst>
  <pc:docChgLst>
    <pc:chgData name="Chavan, Uday" userId="729d7fa7-4496-42c4-acaf-9253c41c16b1" providerId="ADAL" clId="{B1D9E296-74C8-44A0-B07A-0DBEFEAF7366}"/>
    <pc:docChg chg="undo custSel addSld delSld modSld">
      <pc:chgData name="Chavan, Uday" userId="729d7fa7-4496-42c4-acaf-9253c41c16b1" providerId="ADAL" clId="{B1D9E296-74C8-44A0-B07A-0DBEFEAF7366}" dt="2023-07-24T16:33:56.615" v="4584" actId="1076"/>
      <pc:docMkLst>
        <pc:docMk/>
      </pc:docMkLst>
      <pc:sldChg chg="addSp modSp mod">
        <pc:chgData name="Chavan, Uday" userId="729d7fa7-4496-42c4-acaf-9253c41c16b1" providerId="ADAL" clId="{B1D9E296-74C8-44A0-B07A-0DBEFEAF7366}" dt="2023-07-24T16:33:56.615" v="4584" actId="1076"/>
        <pc:sldMkLst>
          <pc:docMk/>
          <pc:sldMk cId="3015627465" sldId="4502"/>
        </pc:sldMkLst>
        <pc:spChg chg="mod">
          <ac:chgData name="Chavan, Uday" userId="729d7fa7-4496-42c4-acaf-9253c41c16b1" providerId="ADAL" clId="{B1D9E296-74C8-44A0-B07A-0DBEFEAF7366}" dt="2023-07-16T20:53:43.866" v="21" actId="20577"/>
          <ac:spMkLst>
            <pc:docMk/>
            <pc:sldMk cId="3015627465" sldId="4502"/>
            <ac:spMk id="2" creationId="{61B8B409-591E-4F4C-BDA2-E292A2B3E02A}"/>
          </ac:spMkLst>
        </pc:spChg>
        <pc:spChg chg="mod">
          <ac:chgData name="Chavan, Uday" userId="729d7fa7-4496-42c4-acaf-9253c41c16b1" providerId="ADAL" clId="{B1D9E296-74C8-44A0-B07A-0DBEFEAF7366}" dt="2023-07-16T20:54:04.830" v="43" actId="6549"/>
          <ac:spMkLst>
            <pc:docMk/>
            <pc:sldMk cId="3015627465" sldId="4502"/>
            <ac:spMk id="3" creationId="{B479E337-09CA-4F50-9067-64D4BC4D4C45}"/>
          </ac:spMkLst>
        </pc:spChg>
        <pc:spChg chg="add mod">
          <ac:chgData name="Chavan, Uday" userId="729d7fa7-4496-42c4-acaf-9253c41c16b1" providerId="ADAL" clId="{B1D9E296-74C8-44A0-B07A-0DBEFEAF7366}" dt="2023-07-24T16:33:56.615" v="4584" actId="1076"/>
          <ac:spMkLst>
            <pc:docMk/>
            <pc:sldMk cId="3015627465" sldId="4502"/>
            <ac:spMk id="4" creationId="{E121ED03-4EF2-041E-982E-EB2C126AD810}"/>
          </ac:spMkLst>
        </pc:spChg>
      </pc:sldChg>
      <pc:sldChg chg="del">
        <pc:chgData name="Chavan, Uday" userId="729d7fa7-4496-42c4-acaf-9253c41c16b1" providerId="ADAL" clId="{B1D9E296-74C8-44A0-B07A-0DBEFEAF7366}" dt="2023-07-24T15:51:54.329" v="4132" actId="47"/>
        <pc:sldMkLst>
          <pc:docMk/>
          <pc:sldMk cId="2905584701" sldId="4530"/>
        </pc:sldMkLst>
      </pc:sldChg>
      <pc:sldChg chg="del">
        <pc:chgData name="Chavan, Uday" userId="729d7fa7-4496-42c4-acaf-9253c41c16b1" providerId="ADAL" clId="{B1D9E296-74C8-44A0-B07A-0DBEFEAF7366}" dt="2023-07-24T15:51:54.329" v="4132" actId="47"/>
        <pc:sldMkLst>
          <pc:docMk/>
          <pc:sldMk cId="3752019225" sldId="4531"/>
        </pc:sldMkLst>
      </pc:sldChg>
      <pc:sldChg chg="del">
        <pc:chgData name="Chavan, Uday" userId="729d7fa7-4496-42c4-acaf-9253c41c16b1" providerId="ADAL" clId="{B1D9E296-74C8-44A0-B07A-0DBEFEAF7366}" dt="2023-07-24T15:51:54.329" v="4132" actId="47"/>
        <pc:sldMkLst>
          <pc:docMk/>
          <pc:sldMk cId="623047714" sldId="4532"/>
        </pc:sldMkLst>
      </pc:sldChg>
      <pc:sldChg chg="modSp new del mod">
        <pc:chgData name="Chavan, Uday" userId="729d7fa7-4496-42c4-acaf-9253c41c16b1" providerId="ADAL" clId="{B1D9E296-74C8-44A0-B07A-0DBEFEAF7366}" dt="2023-07-16T21:44:12.277" v="113" actId="47"/>
        <pc:sldMkLst>
          <pc:docMk/>
          <pc:sldMk cId="501808115" sldId="4533"/>
        </pc:sldMkLst>
        <pc:spChg chg="mod">
          <ac:chgData name="Chavan, Uday" userId="729d7fa7-4496-42c4-acaf-9253c41c16b1" providerId="ADAL" clId="{B1D9E296-74C8-44A0-B07A-0DBEFEAF7366}" dt="2023-07-16T21:43:20.563" v="110" actId="20577"/>
          <ac:spMkLst>
            <pc:docMk/>
            <pc:sldMk cId="501808115" sldId="4533"/>
            <ac:spMk id="2" creationId="{D8EAFB49-E3B2-C35C-1F53-210375F03323}"/>
          </ac:spMkLst>
        </pc:spChg>
      </pc:sldChg>
      <pc:sldChg chg="addSp delSp modSp add mod">
        <pc:chgData name="Chavan, Uday" userId="729d7fa7-4496-42c4-acaf-9253c41c16b1" providerId="ADAL" clId="{B1D9E296-74C8-44A0-B07A-0DBEFEAF7366}" dt="2023-07-24T14:31:36.063" v="2804" actId="14100"/>
        <pc:sldMkLst>
          <pc:docMk/>
          <pc:sldMk cId="1606270018" sldId="4534"/>
        </pc:sldMkLst>
        <pc:spChg chg="add del mod">
          <ac:chgData name="Chavan, Uday" userId="729d7fa7-4496-42c4-acaf-9253c41c16b1" providerId="ADAL" clId="{B1D9E296-74C8-44A0-B07A-0DBEFEAF7366}" dt="2023-07-23T22:35:07.465" v="1922" actId="478"/>
          <ac:spMkLst>
            <pc:docMk/>
            <pc:sldMk cId="1606270018" sldId="4534"/>
            <ac:spMk id="3" creationId="{C7566BA8-EDA1-46D9-BE64-3A6AD65D1B2B}"/>
          </ac:spMkLst>
        </pc:spChg>
        <pc:spChg chg="add del mod">
          <ac:chgData name="Chavan, Uday" userId="729d7fa7-4496-42c4-acaf-9253c41c16b1" providerId="ADAL" clId="{B1D9E296-74C8-44A0-B07A-0DBEFEAF7366}" dt="2023-07-23T22:35:07.465" v="1922" actId="478"/>
          <ac:spMkLst>
            <pc:docMk/>
            <pc:sldMk cId="1606270018" sldId="4534"/>
            <ac:spMk id="4" creationId="{26DA339C-1F22-26B9-AD10-A328E3CCD539}"/>
          </ac:spMkLst>
        </pc:spChg>
        <pc:spChg chg="add del mod">
          <ac:chgData name="Chavan, Uday" userId="729d7fa7-4496-42c4-acaf-9253c41c16b1" providerId="ADAL" clId="{B1D9E296-74C8-44A0-B07A-0DBEFEAF7366}" dt="2023-07-23T22:35:07.465" v="1922" actId="478"/>
          <ac:spMkLst>
            <pc:docMk/>
            <pc:sldMk cId="1606270018" sldId="4534"/>
            <ac:spMk id="5" creationId="{0EBD69DD-7BF5-0B65-57AB-EA4AB869F953}"/>
          </ac:spMkLst>
        </pc:spChg>
        <pc:spChg chg="add del mod">
          <ac:chgData name="Chavan, Uday" userId="729d7fa7-4496-42c4-acaf-9253c41c16b1" providerId="ADAL" clId="{B1D9E296-74C8-44A0-B07A-0DBEFEAF7366}" dt="2023-07-23T22:35:07.465" v="1922" actId="478"/>
          <ac:spMkLst>
            <pc:docMk/>
            <pc:sldMk cId="1606270018" sldId="4534"/>
            <ac:spMk id="6" creationId="{99EB7453-3F72-9947-0173-C9E39F518F17}"/>
          </ac:spMkLst>
        </pc:spChg>
        <pc:spChg chg="add del mod">
          <ac:chgData name="Chavan, Uday" userId="729d7fa7-4496-42c4-acaf-9253c41c16b1" providerId="ADAL" clId="{B1D9E296-74C8-44A0-B07A-0DBEFEAF7366}" dt="2023-07-23T22:35:07.465" v="1922" actId="478"/>
          <ac:spMkLst>
            <pc:docMk/>
            <pc:sldMk cId="1606270018" sldId="4534"/>
            <ac:spMk id="7" creationId="{E842B7A6-667E-B5F7-61E8-1A42A1E39FAF}"/>
          </ac:spMkLst>
        </pc:spChg>
        <pc:spChg chg="add del mod">
          <ac:chgData name="Chavan, Uday" userId="729d7fa7-4496-42c4-acaf-9253c41c16b1" providerId="ADAL" clId="{B1D9E296-74C8-44A0-B07A-0DBEFEAF7366}" dt="2023-07-23T22:35:07.465" v="1922" actId="478"/>
          <ac:spMkLst>
            <pc:docMk/>
            <pc:sldMk cId="1606270018" sldId="4534"/>
            <ac:spMk id="8" creationId="{0A6DB4B9-69E2-0806-5F50-CC980F7095D2}"/>
          </ac:spMkLst>
        </pc:spChg>
        <pc:spChg chg="add del mod">
          <ac:chgData name="Chavan, Uday" userId="729d7fa7-4496-42c4-acaf-9253c41c16b1" providerId="ADAL" clId="{B1D9E296-74C8-44A0-B07A-0DBEFEAF7366}" dt="2023-07-23T22:35:07.465" v="1922" actId="478"/>
          <ac:spMkLst>
            <pc:docMk/>
            <pc:sldMk cId="1606270018" sldId="4534"/>
            <ac:spMk id="9" creationId="{A0E1CFB0-77CC-37F8-1C7A-EE211A707784}"/>
          </ac:spMkLst>
        </pc:spChg>
        <pc:spChg chg="add del mod">
          <ac:chgData name="Chavan, Uday" userId="729d7fa7-4496-42c4-acaf-9253c41c16b1" providerId="ADAL" clId="{B1D9E296-74C8-44A0-B07A-0DBEFEAF7366}" dt="2023-07-24T14:31:22.397" v="2798" actId="14100"/>
          <ac:spMkLst>
            <pc:docMk/>
            <pc:sldMk cId="1606270018" sldId="4534"/>
            <ac:spMk id="10" creationId="{E402396F-BF65-B6CC-0BC5-7BC388BEC385}"/>
          </ac:spMkLst>
        </pc:spChg>
        <pc:spChg chg="add del mod">
          <ac:chgData name="Chavan, Uday" userId="729d7fa7-4496-42c4-acaf-9253c41c16b1" providerId="ADAL" clId="{B1D9E296-74C8-44A0-B07A-0DBEFEAF7366}" dt="2023-07-23T22:35:07.465" v="1922" actId="478"/>
          <ac:spMkLst>
            <pc:docMk/>
            <pc:sldMk cId="1606270018" sldId="4534"/>
            <ac:spMk id="11" creationId="{4F503CFE-5B9D-098C-7693-66DBF6229C6A}"/>
          </ac:spMkLst>
        </pc:spChg>
        <pc:spChg chg="add del mod">
          <ac:chgData name="Chavan, Uday" userId="729d7fa7-4496-42c4-acaf-9253c41c16b1" providerId="ADAL" clId="{B1D9E296-74C8-44A0-B07A-0DBEFEAF7366}" dt="2023-07-23T22:35:07.465" v="1922" actId="478"/>
          <ac:spMkLst>
            <pc:docMk/>
            <pc:sldMk cId="1606270018" sldId="4534"/>
            <ac:spMk id="12" creationId="{FA63BF50-BD52-0080-479F-E11DE6661B76}"/>
          </ac:spMkLst>
        </pc:spChg>
        <pc:spChg chg="add del mod">
          <ac:chgData name="Chavan, Uday" userId="729d7fa7-4496-42c4-acaf-9253c41c16b1" providerId="ADAL" clId="{B1D9E296-74C8-44A0-B07A-0DBEFEAF7366}" dt="2023-07-23T22:35:07.465" v="1922" actId="478"/>
          <ac:spMkLst>
            <pc:docMk/>
            <pc:sldMk cId="1606270018" sldId="4534"/>
            <ac:spMk id="13" creationId="{0CCF6EFE-EB0F-254D-B6C2-B7EF9D255A77}"/>
          </ac:spMkLst>
        </pc:spChg>
        <pc:spChg chg="add del mod">
          <ac:chgData name="Chavan, Uday" userId="729d7fa7-4496-42c4-acaf-9253c41c16b1" providerId="ADAL" clId="{B1D9E296-74C8-44A0-B07A-0DBEFEAF7366}" dt="2023-07-24T14:31:26.796" v="2800" actId="14100"/>
          <ac:spMkLst>
            <pc:docMk/>
            <pc:sldMk cId="1606270018" sldId="4534"/>
            <ac:spMk id="14" creationId="{DF80F025-0ED0-3CF9-34C7-92E4A3DC2330}"/>
          </ac:spMkLst>
        </pc:spChg>
        <pc:spChg chg="add del mod">
          <ac:chgData name="Chavan, Uday" userId="729d7fa7-4496-42c4-acaf-9253c41c16b1" providerId="ADAL" clId="{B1D9E296-74C8-44A0-B07A-0DBEFEAF7366}" dt="2023-07-23T22:35:07.465" v="1922" actId="478"/>
          <ac:spMkLst>
            <pc:docMk/>
            <pc:sldMk cId="1606270018" sldId="4534"/>
            <ac:spMk id="15" creationId="{ECF14DED-6C3D-696C-824E-2D59EE2232DC}"/>
          </ac:spMkLst>
        </pc:spChg>
        <pc:spChg chg="add del mod">
          <ac:chgData name="Chavan, Uday" userId="729d7fa7-4496-42c4-acaf-9253c41c16b1" providerId="ADAL" clId="{B1D9E296-74C8-44A0-B07A-0DBEFEAF7366}" dt="2023-07-23T22:35:07.465" v="1922" actId="478"/>
          <ac:spMkLst>
            <pc:docMk/>
            <pc:sldMk cId="1606270018" sldId="4534"/>
            <ac:spMk id="16" creationId="{3D7CDBA8-F8F0-8719-E3DA-BD4355092917}"/>
          </ac:spMkLst>
        </pc:spChg>
        <pc:spChg chg="add del mod">
          <ac:chgData name="Chavan, Uday" userId="729d7fa7-4496-42c4-acaf-9253c41c16b1" providerId="ADAL" clId="{B1D9E296-74C8-44A0-B07A-0DBEFEAF7366}" dt="2023-07-23T22:35:07.465" v="1922" actId="478"/>
          <ac:spMkLst>
            <pc:docMk/>
            <pc:sldMk cId="1606270018" sldId="4534"/>
            <ac:spMk id="17" creationId="{2AFD623B-CA31-529A-A880-46C866C140C1}"/>
          </ac:spMkLst>
        </pc:spChg>
        <pc:spChg chg="add del mod">
          <ac:chgData name="Chavan, Uday" userId="729d7fa7-4496-42c4-acaf-9253c41c16b1" providerId="ADAL" clId="{B1D9E296-74C8-44A0-B07A-0DBEFEAF7366}" dt="2023-07-23T22:35:07.465" v="1922" actId="478"/>
          <ac:spMkLst>
            <pc:docMk/>
            <pc:sldMk cId="1606270018" sldId="4534"/>
            <ac:spMk id="18" creationId="{B189A0C6-11CB-7009-B051-53A22A0FB653}"/>
          </ac:spMkLst>
        </pc:spChg>
        <pc:spChg chg="add del mod">
          <ac:chgData name="Chavan, Uday" userId="729d7fa7-4496-42c4-acaf-9253c41c16b1" providerId="ADAL" clId="{B1D9E296-74C8-44A0-B07A-0DBEFEAF7366}" dt="2023-07-23T22:35:07.465" v="1922" actId="478"/>
          <ac:spMkLst>
            <pc:docMk/>
            <pc:sldMk cId="1606270018" sldId="4534"/>
            <ac:spMk id="19" creationId="{8FB344EB-1E15-D36B-6ABC-17B0834D46AF}"/>
          </ac:spMkLst>
        </pc:spChg>
        <pc:spChg chg="add del mod">
          <ac:chgData name="Chavan, Uday" userId="729d7fa7-4496-42c4-acaf-9253c41c16b1" providerId="ADAL" clId="{B1D9E296-74C8-44A0-B07A-0DBEFEAF7366}" dt="2023-07-24T14:31:36.063" v="2804" actId="14100"/>
          <ac:spMkLst>
            <pc:docMk/>
            <pc:sldMk cId="1606270018" sldId="4534"/>
            <ac:spMk id="20" creationId="{58AEDC0A-1179-8B41-2ACF-6D87CE5C1B30}"/>
          </ac:spMkLst>
        </pc:spChg>
      </pc:sldChg>
      <pc:sldChg chg="modSp new mod">
        <pc:chgData name="Chavan, Uday" userId="729d7fa7-4496-42c4-acaf-9253c41c16b1" providerId="ADAL" clId="{B1D9E296-74C8-44A0-B07A-0DBEFEAF7366}" dt="2023-07-16T22:03:52.726" v="798" actId="20577"/>
        <pc:sldMkLst>
          <pc:docMk/>
          <pc:sldMk cId="4147209082" sldId="4535"/>
        </pc:sldMkLst>
        <pc:spChg chg="mod">
          <ac:chgData name="Chavan, Uday" userId="729d7fa7-4496-42c4-acaf-9253c41c16b1" providerId="ADAL" clId="{B1D9E296-74C8-44A0-B07A-0DBEFEAF7366}" dt="2023-07-16T21:44:09.237" v="112"/>
          <ac:spMkLst>
            <pc:docMk/>
            <pc:sldMk cId="4147209082" sldId="4535"/>
            <ac:spMk id="2" creationId="{EA3B8D59-1F8A-0555-EA95-D2FB7E26C87E}"/>
          </ac:spMkLst>
        </pc:spChg>
        <pc:spChg chg="mod">
          <ac:chgData name="Chavan, Uday" userId="729d7fa7-4496-42c4-acaf-9253c41c16b1" providerId="ADAL" clId="{B1D9E296-74C8-44A0-B07A-0DBEFEAF7366}" dt="2023-07-16T22:03:52.726" v="798" actId="20577"/>
          <ac:spMkLst>
            <pc:docMk/>
            <pc:sldMk cId="4147209082" sldId="4535"/>
            <ac:spMk id="3" creationId="{96ECD919-F581-C171-1FD1-636F25528C6B}"/>
          </ac:spMkLst>
        </pc:spChg>
        <pc:spChg chg="mod">
          <ac:chgData name="Chavan, Uday" userId="729d7fa7-4496-42c4-acaf-9253c41c16b1" providerId="ADAL" clId="{B1D9E296-74C8-44A0-B07A-0DBEFEAF7366}" dt="2023-07-16T22:01:56.366" v="724" actId="20577"/>
          <ac:spMkLst>
            <pc:docMk/>
            <pc:sldMk cId="4147209082" sldId="4535"/>
            <ac:spMk id="4" creationId="{5F101277-E44E-8A12-E8AC-B24E4CE3E619}"/>
          </ac:spMkLst>
        </pc:spChg>
      </pc:sldChg>
      <pc:sldChg chg="modSp add mod">
        <pc:chgData name="Chavan, Uday" userId="729d7fa7-4496-42c4-acaf-9253c41c16b1" providerId="ADAL" clId="{B1D9E296-74C8-44A0-B07A-0DBEFEAF7366}" dt="2023-07-16T22:15:16.009" v="1626" actId="20577"/>
        <pc:sldMkLst>
          <pc:docMk/>
          <pc:sldMk cId="2140662376" sldId="4536"/>
        </pc:sldMkLst>
        <pc:spChg chg="mod">
          <ac:chgData name="Chavan, Uday" userId="729d7fa7-4496-42c4-acaf-9253c41c16b1" providerId="ADAL" clId="{B1D9E296-74C8-44A0-B07A-0DBEFEAF7366}" dt="2023-07-16T22:05:41.056" v="816" actId="20577"/>
          <ac:spMkLst>
            <pc:docMk/>
            <pc:sldMk cId="2140662376" sldId="4536"/>
            <ac:spMk id="2" creationId="{EA3B8D59-1F8A-0555-EA95-D2FB7E26C87E}"/>
          </ac:spMkLst>
        </pc:spChg>
        <pc:spChg chg="mod">
          <ac:chgData name="Chavan, Uday" userId="729d7fa7-4496-42c4-acaf-9253c41c16b1" providerId="ADAL" clId="{B1D9E296-74C8-44A0-B07A-0DBEFEAF7366}" dt="2023-07-16T22:15:16.009" v="1626" actId="20577"/>
          <ac:spMkLst>
            <pc:docMk/>
            <pc:sldMk cId="2140662376" sldId="4536"/>
            <ac:spMk id="3" creationId="{96ECD919-F581-C171-1FD1-636F25528C6B}"/>
          </ac:spMkLst>
        </pc:spChg>
        <pc:spChg chg="mod">
          <ac:chgData name="Chavan, Uday" userId="729d7fa7-4496-42c4-acaf-9253c41c16b1" providerId="ADAL" clId="{B1D9E296-74C8-44A0-B07A-0DBEFEAF7366}" dt="2023-07-16T22:06:04.438" v="871" actId="20577"/>
          <ac:spMkLst>
            <pc:docMk/>
            <pc:sldMk cId="2140662376" sldId="4536"/>
            <ac:spMk id="4" creationId="{5F101277-E44E-8A12-E8AC-B24E4CE3E619}"/>
          </ac:spMkLst>
        </pc:spChg>
      </pc:sldChg>
      <pc:sldChg chg="addSp delSp modSp add mod">
        <pc:chgData name="Chavan, Uday" userId="729d7fa7-4496-42c4-acaf-9253c41c16b1" providerId="ADAL" clId="{B1D9E296-74C8-44A0-B07A-0DBEFEAF7366}" dt="2023-07-24T14:26:37.328" v="2796" actId="1076"/>
        <pc:sldMkLst>
          <pc:docMk/>
          <pc:sldMk cId="2692354912" sldId="4537"/>
        </pc:sldMkLst>
        <pc:spChg chg="mod">
          <ac:chgData name="Chavan, Uday" userId="729d7fa7-4496-42c4-acaf-9253c41c16b1" providerId="ADAL" clId="{B1D9E296-74C8-44A0-B07A-0DBEFEAF7366}" dt="2023-07-23T22:51:22.266" v="2091" actId="20577"/>
          <ac:spMkLst>
            <pc:docMk/>
            <pc:sldMk cId="2692354912" sldId="4537"/>
            <ac:spMk id="2" creationId="{D8EAFB49-E3B2-C35C-1F53-210375F03323}"/>
          </ac:spMkLst>
        </pc:spChg>
        <pc:spChg chg="add mod">
          <ac:chgData name="Chavan, Uday" userId="729d7fa7-4496-42c4-acaf-9253c41c16b1" providerId="ADAL" clId="{B1D9E296-74C8-44A0-B07A-0DBEFEAF7366}" dt="2023-07-24T14:26:37.328" v="2796" actId="1076"/>
          <ac:spMkLst>
            <pc:docMk/>
            <pc:sldMk cId="2692354912" sldId="4537"/>
            <ac:spMk id="3" creationId="{08C28670-DD92-C3D8-CCA2-6E1E24B38C5B}"/>
          </ac:spMkLst>
        </pc:spChg>
        <pc:spChg chg="del">
          <ac:chgData name="Chavan, Uday" userId="729d7fa7-4496-42c4-acaf-9253c41c16b1" providerId="ADAL" clId="{B1D9E296-74C8-44A0-B07A-0DBEFEAF7366}" dt="2023-07-23T22:35:13.034" v="1923" actId="478"/>
          <ac:spMkLst>
            <pc:docMk/>
            <pc:sldMk cId="2692354912" sldId="4537"/>
            <ac:spMk id="3" creationId="{C7566BA8-EDA1-46D9-BE64-3A6AD65D1B2B}"/>
          </ac:spMkLst>
        </pc:spChg>
        <pc:spChg chg="del">
          <ac:chgData name="Chavan, Uday" userId="729d7fa7-4496-42c4-acaf-9253c41c16b1" providerId="ADAL" clId="{B1D9E296-74C8-44A0-B07A-0DBEFEAF7366}" dt="2023-07-23T22:35:13.034" v="1923" actId="478"/>
          <ac:spMkLst>
            <pc:docMk/>
            <pc:sldMk cId="2692354912" sldId="4537"/>
            <ac:spMk id="4" creationId="{26DA339C-1F22-26B9-AD10-A328E3CCD539}"/>
          </ac:spMkLst>
        </pc:spChg>
        <pc:spChg chg="del">
          <ac:chgData name="Chavan, Uday" userId="729d7fa7-4496-42c4-acaf-9253c41c16b1" providerId="ADAL" clId="{B1D9E296-74C8-44A0-B07A-0DBEFEAF7366}" dt="2023-07-23T22:35:13.034" v="1923" actId="478"/>
          <ac:spMkLst>
            <pc:docMk/>
            <pc:sldMk cId="2692354912" sldId="4537"/>
            <ac:spMk id="5" creationId="{0EBD69DD-7BF5-0B65-57AB-EA4AB869F953}"/>
          </ac:spMkLst>
        </pc:spChg>
        <pc:spChg chg="del">
          <ac:chgData name="Chavan, Uday" userId="729d7fa7-4496-42c4-acaf-9253c41c16b1" providerId="ADAL" clId="{B1D9E296-74C8-44A0-B07A-0DBEFEAF7366}" dt="2023-07-23T22:35:13.034" v="1923" actId="478"/>
          <ac:spMkLst>
            <pc:docMk/>
            <pc:sldMk cId="2692354912" sldId="4537"/>
            <ac:spMk id="6" creationId="{99EB7453-3F72-9947-0173-C9E39F518F17}"/>
          </ac:spMkLst>
        </pc:spChg>
        <pc:spChg chg="del">
          <ac:chgData name="Chavan, Uday" userId="729d7fa7-4496-42c4-acaf-9253c41c16b1" providerId="ADAL" clId="{B1D9E296-74C8-44A0-B07A-0DBEFEAF7366}" dt="2023-07-23T22:35:13.034" v="1923" actId="478"/>
          <ac:spMkLst>
            <pc:docMk/>
            <pc:sldMk cId="2692354912" sldId="4537"/>
            <ac:spMk id="7" creationId="{E842B7A6-667E-B5F7-61E8-1A42A1E39FAF}"/>
          </ac:spMkLst>
        </pc:spChg>
        <pc:spChg chg="del">
          <ac:chgData name="Chavan, Uday" userId="729d7fa7-4496-42c4-acaf-9253c41c16b1" providerId="ADAL" clId="{B1D9E296-74C8-44A0-B07A-0DBEFEAF7366}" dt="2023-07-23T22:35:13.034" v="1923" actId="478"/>
          <ac:spMkLst>
            <pc:docMk/>
            <pc:sldMk cId="2692354912" sldId="4537"/>
            <ac:spMk id="8" creationId="{0A6DB4B9-69E2-0806-5F50-CC980F7095D2}"/>
          </ac:spMkLst>
        </pc:spChg>
        <pc:spChg chg="del">
          <ac:chgData name="Chavan, Uday" userId="729d7fa7-4496-42c4-acaf-9253c41c16b1" providerId="ADAL" clId="{B1D9E296-74C8-44A0-B07A-0DBEFEAF7366}" dt="2023-07-23T22:35:13.034" v="1923" actId="478"/>
          <ac:spMkLst>
            <pc:docMk/>
            <pc:sldMk cId="2692354912" sldId="4537"/>
            <ac:spMk id="9" creationId="{A0E1CFB0-77CC-37F8-1C7A-EE211A707784}"/>
          </ac:spMkLst>
        </pc:spChg>
        <pc:spChg chg="del">
          <ac:chgData name="Chavan, Uday" userId="729d7fa7-4496-42c4-acaf-9253c41c16b1" providerId="ADAL" clId="{B1D9E296-74C8-44A0-B07A-0DBEFEAF7366}" dt="2023-07-23T22:35:13.034" v="1923" actId="478"/>
          <ac:spMkLst>
            <pc:docMk/>
            <pc:sldMk cId="2692354912" sldId="4537"/>
            <ac:spMk id="10" creationId="{E402396F-BF65-B6CC-0BC5-7BC388BEC385}"/>
          </ac:spMkLst>
        </pc:spChg>
        <pc:spChg chg="del">
          <ac:chgData name="Chavan, Uday" userId="729d7fa7-4496-42c4-acaf-9253c41c16b1" providerId="ADAL" clId="{B1D9E296-74C8-44A0-B07A-0DBEFEAF7366}" dt="2023-07-23T22:35:13.034" v="1923" actId="478"/>
          <ac:spMkLst>
            <pc:docMk/>
            <pc:sldMk cId="2692354912" sldId="4537"/>
            <ac:spMk id="11" creationId="{4F503CFE-5B9D-098C-7693-66DBF6229C6A}"/>
          </ac:spMkLst>
        </pc:spChg>
        <pc:spChg chg="del">
          <ac:chgData name="Chavan, Uday" userId="729d7fa7-4496-42c4-acaf-9253c41c16b1" providerId="ADAL" clId="{B1D9E296-74C8-44A0-B07A-0DBEFEAF7366}" dt="2023-07-23T22:35:13.034" v="1923" actId="478"/>
          <ac:spMkLst>
            <pc:docMk/>
            <pc:sldMk cId="2692354912" sldId="4537"/>
            <ac:spMk id="12" creationId="{FA63BF50-BD52-0080-479F-E11DE6661B76}"/>
          </ac:spMkLst>
        </pc:spChg>
        <pc:spChg chg="del">
          <ac:chgData name="Chavan, Uday" userId="729d7fa7-4496-42c4-acaf-9253c41c16b1" providerId="ADAL" clId="{B1D9E296-74C8-44A0-B07A-0DBEFEAF7366}" dt="2023-07-23T22:35:13.034" v="1923" actId="478"/>
          <ac:spMkLst>
            <pc:docMk/>
            <pc:sldMk cId="2692354912" sldId="4537"/>
            <ac:spMk id="13" creationId="{0CCF6EFE-EB0F-254D-B6C2-B7EF9D255A77}"/>
          </ac:spMkLst>
        </pc:spChg>
        <pc:spChg chg="del">
          <ac:chgData name="Chavan, Uday" userId="729d7fa7-4496-42c4-acaf-9253c41c16b1" providerId="ADAL" clId="{B1D9E296-74C8-44A0-B07A-0DBEFEAF7366}" dt="2023-07-23T22:35:13.034" v="1923" actId="478"/>
          <ac:spMkLst>
            <pc:docMk/>
            <pc:sldMk cId="2692354912" sldId="4537"/>
            <ac:spMk id="14" creationId="{DF80F025-0ED0-3CF9-34C7-92E4A3DC2330}"/>
          </ac:spMkLst>
        </pc:spChg>
        <pc:spChg chg="del">
          <ac:chgData name="Chavan, Uday" userId="729d7fa7-4496-42c4-acaf-9253c41c16b1" providerId="ADAL" clId="{B1D9E296-74C8-44A0-B07A-0DBEFEAF7366}" dt="2023-07-23T22:35:13.034" v="1923" actId="478"/>
          <ac:spMkLst>
            <pc:docMk/>
            <pc:sldMk cId="2692354912" sldId="4537"/>
            <ac:spMk id="15" creationId="{ECF14DED-6C3D-696C-824E-2D59EE2232DC}"/>
          </ac:spMkLst>
        </pc:spChg>
        <pc:spChg chg="del">
          <ac:chgData name="Chavan, Uday" userId="729d7fa7-4496-42c4-acaf-9253c41c16b1" providerId="ADAL" clId="{B1D9E296-74C8-44A0-B07A-0DBEFEAF7366}" dt="2023-07-23T22:35:13.034" v="1923" actId="478"/>
          <ac:spMkLst>
            <pc:docMk/>
            <pc:sldMk cId="2692354912" sldId="4537"/>
            <ac:spMk id="16" creationId="{3D7CDBA8-F8F0-8719-E3DA-BD4355092917}"/>
          </ac:spMkLst>
        </pc:spChg>
        <pc:spChg chg="del">
          <ac:chgData name="Chavan, Uday" userId="729d7fa7-4496-42c4-acaf-9253c41c16b1" providerId="ADAL" clId="{B1D9E296-74C8-44A0-B07A-0DBEFEAF7366}" dt="2023-07-23T22:35:13.034" v="1923" actId="478"/>
          <ac:spMkLst>
            <pc:docMk/>
            <pc:sldMk cId="2692354912" sldId="4537"/>
            <ac:spMk id="17" creationId="{2AFD623B-CA31-529A-A880-46C866C140C1}"/>
          </ac:spMkLst>
        </pc:spChg>
        <pc:spChg chg="del">
          <ac:chgData name="Chavan, Uday" userId="729d7fa7-4496-42c4-acaf-9253c41c16b1" providerId="ADAL" clId="{B1D9E296-74C8-44A0-B07A-0DBEFEAF7366}" dt="2023-07-23T22:35:13.034" v="1923" actId="478"/>
          <ac:spMkLst>
            <pc:docMk/>
            <pc:sldMk cId="2692354912" sldId="4537"/>
            <ac:spMk id="18" creationId="{B189A0C6-11CB-7009-B051-53A22A0FB653}"/>
          </ac:spMkLst>
        </pc:spChg>
        <pc:spChg chg="del">
          <ac:chgData name="Chavan, Uday" userId="729d7fa7-4496-42c4-acaf-9253c41c16b1" providerId="ADAL" clId="{B1D9E296-74C8-44A0-B07A-0DBEFEAF7366}" dt="2023-07-23T22:35:13.034" v="1923" actId="478"/>
          <ac:spMkLst>
            <pc:docMk/>
            <pc:sldMk cId="2692354912" sldId="4537"/>
            <ac:spMk id="19" creationId="{8FB344EB-1E15-D36B-6ABC-17B0834D46AF}"/>
          </ac:spMkLst>
        </pc:spChg>
        <pc:spChg chg="del">
          <ac:chgData name="Chavan, Uday" userId="729d7fa7-4496-42c4-acaf-9253c41c16b1" providerId="ADAL" clId="{B1D9E296-74C8-44A0-B07A-0DBEFEAF7366}" dt="2023-07-23T22:35:13.034" v="1923" actId="478"/>
          <ac:spMkLst>
            <pc:docMk/>
            <pc:sldMk cId="2692354912" sldId="4537"/>
            <ac:spMk id="20" creationId="{58AEDC0A-1179-8B41-2ACF-6D87CE5C1B30}"/>
          </ac:spMkLst>
        </pc:spChg>
        <pc:spChg chg="add mod">
          <ac:chgData name="Chavan, Uday" userId="729d7fa7-4496-42c4-acaf-9253c41c16b1" providerId="ADAL" clId="{B1D9E296-74C8-44A0-B07A-0DBEFEAF7366}" dt="2023-07-24T14:25:55.887" v="2789" actId="1076"/>
          <ac:spMkLst>
            <pc:docMk/>
            <pc:sldMk cId="2692354912" sldId="4537"/>
            <ac:spMk id="21" creationId="{97B4A4FC-3719-523F-5273-AFEB281B6ED9}"/>
          </ac:spMkLst>
        </pc:spChg>
        <pc:spChg chg="add mod">
          <ac:chgData name="Chavan, Uday" userId="729d7fa7-4496-42c4-acaf-9253c41c16b1" providerId="ADAL" clId="{B1D9E296-74C8-44A0-B07A-0DBEFEAF7366}" dt="2023-07-24T14:25:55.887" v="2789" actId="1076"/>
          <ac:spMkLst>
            <pc:docMk/>
            <pc:sldMk cId="2692354912" sldId="4537"/>
            <ac:spMk id="22" creationId="{3213CA4F-B7D6-1397-88B2-95EDFCA4DAD6}"/>
          </ac:spMkLst>
        </pc:spChg>
        <pc:spChg chg="add mod">
          <ac:chgData name="Chavan, Uday" userId="729d7fa7-4496-42c4-acaf-9253c41c16b1" providerId="ADAL" clId="{B1D9E296-74C8-44A0-B07A-0DBEFEAF7366}" dt="2023-07-24T14:25:55.887" v="2789" actId="1076"/>
          <ac:spMkLst>
            <pc:docMk/>
            <pc:sldMk cId="2692354912" sldId="4537"/>
            <ac:spMk id="23" creationId="{F66780D9-3C37-4CB9-962A-8431932EDDC0}"/>
          </ac:spMkLst>
        </pc:spChg>
        <pc:spChg chg="add mod">
          <ac:chgData name="Chavan, Uday" userId="729d7fa7-4496-42c4-acaf-9253c41c16b1" providerId="ADAL" clId="{B1D9E296-74C8-44A0-B07A-0DBEFEAF7366}" dt="2023-07-24T14:26:34.417" v="2795" actId="1076"/>
          <ac:spMkLst>
            <pc:docMk/>
            <pc:sldMk cId="2692354912" sldId="4537"/>
            <ac:spMk id="24" creationId="{AFB97474-F2E3-9393-140B-6ED7A193646D}"/>
          </ac:spMkLst>
        </pc:spChg>
        <pc:spChg chg="add mod">
          <ac:chgData name="Chavan, Uday" userId="729d7fa7-4496-42c4-acaf-9253c41c16b1" providerId="ADAL" clId="{B1D9E296-74C8-44A0-B07A-0DBEFEAF7366}" dt="2023-07-24T14:26:20.943" v="2792" actId="1076"/>
          <ac:spMkLst>
            <pc:docMk/>
            <pc:sldMk cId="2692354912" sldId="4537"/>
            <ac:spMk id="25" creationId="{2F5DA1FA-9E2B-BB11-216F-4AEC72E6A2F7}"/>
          </ac:spMkLst>
        </pc:spChg>
        <pc:spChg chg="add mod">
          <ac:chgData name="Chavan, Uday" userId="729d7fa7-4496-42c4-acaf-9253c41c16b1" providerId="ADAL" clId="{B1D9E296-74C8-44A0-B07A-0DBEFEAF7366}" dt="2023-07-24T14:26:27.746" v="2793" actId="1076"/>
          <ac:spMkLst>
            <pc:docMk/>
            <pc:sldMk cId="2692354912" sldId="4537"/>
            <ac:spMk id="26" creationId="{E85EEFD5-BE95-1ED8-3D8E-4EECBBFA4577}"/>
          </ac:spMkLst>
        </pc:spChg>
      </pc:sldChg>
      <pc:sldChg chg="addSp delSp modSp add mod">
        <pc:chgData name="Chavan, Uday" userId="729d7fa7-4496-42c4-acaf-9253c41c16b1" providerId="ADAL" clId="{B1D9E296-74C8-44A0-B07A-0DBEFEAF7366}" dt="2023-07-24T15:45:46.061" v="4131" actId="20577"/>
        <pc:sldMkLst>
          <pc:docMk/>
          <pc:sldMk cId="558303956" sldId="4538"/>
        </pc:sldMkLst>
        <pc:spChg chg="mod">
          <ac:chgData name="Chavan, Uday" userId="729d7fa7-4496-42c4-acaf-9253c41c16b1" providerId="ADAL" clId="{B1D9E296-74C8-44A0-B07A-0DBEFEAF7366}" dt="2023-07-23T22:51:27.705" v="2094" actId="20577"/>
          <ac:spMkLst>
            <pc:docMk/>
            <pc:sldMk cId="558303956" sldId="4538"/>
            <ac:spMk id="2" creationId="{D8EAFB49-E3B2-C35C-1F53-210375F03323}"/>
          </ac:spMkLst>
        </pc:spChg>
        <pc:spChg chg="add mod">
          <ac:chgData name="Chavan, Uday" userId="729d7fa7-4496-42c4-acaf-9253c41c16b1" providerId="ADAL" clId="{B1D9E296-74C8-44A0-B07A-0DBEFEAF7366}" dt="2023-07-24T14:07:49.273" v="2752" actId="1038"/>
          <ac:spMkLst>
            <pc:docMk/>
            <pc:sldMk cId="558303956" sldId="4538"/>
            <ac:spMk id="3" creationId="{2666AE18-E5B9-3586-9B3B-ABF01D9F2979}"/>
          </ac:spMkLst>
        </pc:spChg>
        <pc:spChg chg="add mod">
          <ac:chgData name="Chavan, Uday" userId="729d7fa7-4496-42c4-acaf-9253c41c16b1" providerId="ADAL" clId="{B1D9E296-74C8-44A0-B07A-0DBEFEAF7366}" dt="2023-07-24T14:07:49.273" v="2752" actId="1038"/>
          <ac:spMkLst>
            <pc:docMk/>
            <pc:sldMk cId="558303956" sldId="4538"/>
            <ac:spMk id="4" creationId="{4758B956-71D7-8B39-9464-1EF46FEAED79}"/>
          </ac:spMkLst>
        </pc:spChg>
        <pc:spChg chg="add mod">
          <ac:chgData name="Chavan, Uday" userId="729d7fa7-4496-42c4-acaf-9253c41c16b1" providerId="ADAL" clId="{B1D9E296-74C8-44A0-B07A-0DBEFEAF7366}" dt="2023-07-24T14:07:49.273" v="2752" actId="1038"/>
          <ac:spMkLst>
            <pc:docMk/>
            <pc:sldMk cId="558303956" sldId="4538"/>
            <ac:spMk id="5" creationId="{521B910C-FF0D-F23F-D5AE-39A657CB27BD}"/>
          </ac:spMkLst>
        </pc:spChg>
        <pc:spChg chg="add mod">
          <ac:chgData name="Chavan, Uday" userId="729d7fa7-4496-42c4-acaf-9253c41c16b1" providerId="ADAL" clId="{B1D9E296-74C8-44A0-B07A-0DBEFEAF7366}" dt="2023-07-24T14:07:49.273" v="2752" actId="1038"/>
          <ac:spMkLst>
            <pc:docMk/>
            <pc:sldMk cId="558303956" sldId="4538"/>
            <ac:spMk id="6" creationId="{7F004B10-502B-6239-F387-7CF447C9F763}"/>
          </ac:spMkLst>
        </pc:spChg>
        <pc:spChg chg="add mod">
          <ac:chgData name="Chavan, Uday" userId="729d7fa7-4496-42c4-acaf-9253c41c16b1" providerId="ADAL" clId="{B1D9E296-74C8-44A0-B07A-0DBEFEAF7366}" dt="2023-07-24T14:07:49.273" v="2752" actId="1038"/>
          <ac:spMkLst>
            <pc:docMk/>
            <pc:sldMk cId="558303956" sldId="4538"/>
            <ac:spMk id="7" creationId="{9E56F624-752C-D111-2CE2-CD3EF1EFC5EB}"/>
          </ac:spMkLst>
        </pc:spChg>
        <pc:spChg chg="add mod">
          <ac:chgData name="Chavan, Uday" userId="729d7fa7-4496-42c4-acaf-9253c41c16b1" providerId="ADAL" clId="{B1D9E296-74C8-44A0-B07A-0DBEFEAF7366}" dt="2023-07-24T14:07:49.273" v="2752" actId="1038"/>
          <ac:spMkLst>
            <pc:docMk/>
            <pc:sldMk cId="558303956" sldId="4538"/>
            <ac:spMk id="8" creationId="{DAB5EEE1-86FC-C600-D846-C9DDFED8DF40}"/>
          </ac:spMkLst>
        </pc:spChg>
        <pc:spChg chg="add mod">
          <ac:chgData name="Chavan, Uday" userId="729d7fa7-4496-42c4-acaf-9253c41c16b1" providerId="ADAL" clId="{B1D9E296-74C8-44A0-B07A-0DBEFEAF7366}" dt="2023-07-24T14:07:49.273" v="2752" actId="1038"/>
          <ac:spMkLst>
            <pc:docMk/>
            <pc:sldMk cId="558303956" sldId="4538"/>
            <ac:spMk id="9" creationId="{E6BD5B2D-9A3B-D4FB-AACF-A159A7A68BB9}"/>
          </ac:spMkLst>
        </pc:spChg>
        <pc:spChg chg="add mod">
          <ac:chgData name="Chavan, Uday" userId="729d7fa7-4496-42c4-acaf-9253c41c16b1" providerId="ADAL" clId="{B1D9E296-74C8-44A0-B07A-0DBEFEAF7366}" dt="2023-07-24T14:07:49.273" v="2752" actId="1038"/>
          <ac:spMkLst>
            <pc:docMk/>
            <pc:sldMk cId="558303956" sldId="4538"/>
            <ac:spMk id="10" creationId="{EE0062F1-EE54-D11C-91DB-336036842D68}"/>
          </ac:spMkLst>
        </pc:spChg>
        <pc:spChg chg="add mod">
          <ac:chgData name="Chavan, Uday" userId="729d7fa7-4496-42c4-acaf-9253c41c16b1" providerId="ADAL" clId="{B1D9E296-74C8-44A0-B07A-0DBEFEAF7366}" dt="2023-07-24T14:07:49.273" v="2752" actId="1038"/>
          <ac:spMkLst>
            <pc:docMk/>
            <pc:sldMk cId="558303956" sldId="4538"/>
            <ac:spMk id="11" creationId="{F70CAAB0-90AF-F8A8-B893-72ED0B96B808}"/>
          </ac:spMkLst>
        </pc:spChg>
        <pc:spChg chg="add mod">
          <ac:chgData name="Chavan, Uday" userId="729d7fa7-4496-42c4-acaf-9253c41c16b1" providerId="ADAL" clId="{B1D9E296-74C8-44A0-B07A-0DBEFEAF7366}" dt="2023-07-24T15:09:26.695" v="3499" actId="20577"/>
          <ac:spMkLst>
            <pc:docMk/>
            <pc:sldMk cId="558303956" sldId="4538"/>
            <ac:spMk id="12" creationId="{B9E221B9-5FCF-8003-3E04-09E9423BDA69}"/>
          </ac:spMkLst>
        </pc:spChg>
        <pc:spChg chg="add mod">
          <ac:chgData name="Chavan, Uday" userId="729d7fa7-4496-42c4-acaf-9253c41c16b1" providerId="ADAL" clId="{B1D9E296-74C8-44A0-B07A-0DBEFEAF7366}" dt="2023-07-24T14:07:49.273" v="2752" actId="1038"/>
          <ac:spMkLst>
            <pc:docMk/>
            <pc:sldMk cId="558303956" sldId="4538"/>
            <ac:spMk id="13" creationId="{7220D205-9BA7-08C9-EA3A-CF32E935343B}"/>
          </ac:spMkLst>
        </pc:spChg>
        <pc:spChg chg="add mod">
          <ac:chgData name="Chavan, Uday" userId="729d7fa7-4496-42c4-acaf-9253c41c16b1" providerId="ADAL" clId="{B1D9E296-74C8-44A0-B07A-0DBEFEAF7366}" dt="2023-07-24T14:07:49.273" v="2752" actId="1038"/>
          <ac:spMkLst>
            <pc:docMk/>
            <pc:sldMk cId="558303956" sldId="4538"/>
            <ac:spMk id="14" creationId="{31928B60-5712-EA7D-6DF1-3F2804DF4859}"/>
          </ac:spMkLst>
        </pc:spChg>
        <pc:spChg chg="add mod">
          <ac:chgData name="Chavan, Uday" userId="729d7fa7-4496-42c4-acaf-9253c41c16b1" providerId="ADAL" clId="{B1D9E296-74C8-44A0-B07A-0DBEFEAF7366}" dt="2023-07-24T14:07:49.273" v="2752" actId="1038"/>
          <ac:spMkLst>
            <pc:docMk/>
            <pc:sldMk cId="558303956" sldId="4538"/>
            <ac:spMk id="15" creationId="{180048C4-B6BD-B485-32FD-F4DC87BFA7C9}"/>
          </ac:spMkLst>
        </pc:spChg>
        <pc:spChg chg="add del mod">
          <ac:chgData name="Chavan, Uday" userId="729d7fa7-4496-42c4-acaf-9253c41c16b1" providerId="ADAL" clId="{B1D9E296-74C8-44A0-B07A-0DBEFEAF7366}" dt="2023-07-23T23:07:17.143" v="2296" actId="478"/>
          <ac:spMkLst>
            <pc:docMk/>
            <pc:sldMk cId="558303956" sldId="4538"/>
            <ac:spMk id="16" creationId="{B768BCE0-302E-954B-01C4-526560F174AA}"/>
          </ac:spMkLst>
        </pc:spChg>
        <pc:spChg chg="add mod">
          <ac:chgData name="Chavan, Uday" userId="729d7fa7-4496-42c4-acaf-9253c41c16b1" providerId="ADAL" clId="{B1D9E296-74C8-44A0-B07A-0DBEFEAF7366}" dt="2023-07-24T14:07:49.273" v="2752" actId="1038"/>
          <ac:spMkLst>
            <pc:docMk/>
            <pc:sldMk cId="558303956" sldId="4538"/>
            <ac:spMk id="16" creationId="{FAE307C1-80C7-C15F-5B70-2A78110A20FF}"/>
          </ac:spMkLst>
        </pc:spChg>
        <pc:spChg chg="add mod">
          <ac:chgData name="Chavan, Uday" userId="729d7fa7-4496-42c4-acaf-9253c41c16b1" providerId="ADAL" clId="{B1D9E296-74C8-44A0-B07A-0DBEFEAF7366}" dt="2023-07-24T14:07:49.273" v="2752" actId="1038"/>
          <ac:spMkLst>
            <pc:docMk/>
            <pc:sldMk cId="558303956" sldId="4538"/>
            <ac:spMk id="17" creationId="{7FF1BB78-68AD-1EA1-FE14-35EFEEE828A3}"/>
          </ac:spMkLst>
        </pc:spChg>
        <pc:spChg chg="add mod">
          <ac:chgData name="Chavan, Uday" userId="729d7fa7-4496-42c4-acaf-9253c41c16b1" providerId="ADAL" clId="{B1D9E296-74C8-44A0-B07A-0DBEFEAF7366}" dt="2023-07-24T14:07:49.273" v="2752" actId="1038"/>
          <ac:spMkLst>
            <pc:docMk/>
            <pc:sldMk cId="558303956" sldId="4538"/>
            <ac:spMk id="18" creationId="{940B95DD-5856-1007-C08A-15736C9427CC}"/>
          </ac:spMkLst>
        </pc:spChg>
        <pc:spChg chg="add mod">
          <ac:chgData name="Chavan, Uday" userId="729d7fa7-4496-42c4-acaf-9253c41c16b1" providerId="ADAL" clId="{B1D9E296-74C8-44A0-B07A-0DBEFEAF7366}" dt="2023-07-24T14:07:49.273" v="2752" actId="1038"/>
          <ac:spMkLst>
            <pc:docMk/>
            <pc:sldMk cId="558303956" sldId="4538"/>
            <ac:spMk id="19" creationId="{5A8EE675-D134-5AFD-E65D-4881A2F3C2ED}"/>
          </ac:spMkLst>
        </pc:spChg>
        <pc:spChg chg="add mod">
          <ac:chgData name="Chavan, Uday" userId="729d7fa7-4496-42c4-acaf-9253c41c16b1" providerId="ADAL" clId="{B1D9E296-74C8-44A0-B07A-0DBEFEAF7366}" dt="2023-07-24T14:07:49.273" v="2752" actId="1038"/>
          <ac:spMkLst>
            <pc:docMk/>
            <pc:sldMk cId="558303956" sldId="4538"/>
            <ac:spMk id="20" creationId="{DCFA0FC5-8B9A-AC96-927B-51E6C579F3EA}"/>
          </ac:spMkLst>
        </pc:spChg>
        <pc:spChg chg="mod">
          <ac:chgData name="Chavan, Uday" userId="729d7fa7-4496-42c4-acaf-9253c41c16b1" providerId="ADAL" clId="{B1D9E296-74C8-44A0-B07A-0DBEFEAF7366}" dt="2023-07-24T14:07:49.273" v="2752" actId="1038"/>
          <ac:spMkLst>
            <pc:docMk/>
            <pc:sldMk cId="558303956" sldId="4538"/>
            <ac:spMk id="21" creationId="{97B4A4FC-3719-523F-5273-AFEB281B6ED9}"/>
          </ac:spMkLst>
        </pc:spChg>
        <pc:spChg chg="mod">
          <ac:chgData name="Chavan, Uday" userId="729d7fa7-4496-42c4-acaf-9253c41c16b1" providerId="ADAL" clId="{B1D9E296-74C8-44A0-B07A-0DBEFEAF7366}" dt="2023-07-24T14:07:49.273" v="2752" actId="1038"/>
          <ac:spMkLst>
            <pc:docMk/>
            <pc:sldMk cId="558303956" sldId="4538"/>
            <ac:spMk id="22" creationId="{3213CA4F-B7D6-1397-88B2-95EDFCA4DAD6}"/>
          </ac:spMkLst>
        </pc:spChg>
        <pc:spChg chg="mod">
          <ac:chgData name="Chavan, Uday" userId="729d7fa7-4496-42c4-acaf-9253c41c16b1" providerId="ADAL" clId="{B1D9E296-74C8-44A0-B07A-0DBEFEAF7366}" dt="2023-07-24T14:07:49.273" v="2752" actId="1038"/>
          <ac:spMkLst>
            <pc:docMk/>
            <pc:sldMk cId="558303956" sldId="4538"/>
            <ac:spMk id="23" creationId="{F66780D9-3C37-4CB9-962A-8431932EDDC0}"/>
          </ac:spMkLst>
        </pc:spChg>
        <pc:spChg chg="mod">
          <ac:chgData name="Chavan, Uday" userId="729d7fa7-4496-42c4-acaf-9253c41c16b1" providerId="ADAL" clId="{B1D9E296-74C8-44A0-B07A-0DBEFEAF7366}" dt="2023-07-24T14:07:49.273" v="2752" actId="1038"/>
          <ac:spMkLst>
            <pc:docMk/>
            <pc:sldMk cId="558303956" sldId="4538"/>
            <ac:spMk id="24" creationId="{AFB97474-F2E3-9393-140B-6ED7A193646D}"/>
          </ac:spMkLst>
        </pc:spChg>
        <pc:spChg chg="mod">
          <ac:chgData name="Chavan, Uday" userId="729d7fa7-4496-42c4-acaf-9253c41c16b1" providerId="ADAL" clId="{B1D9E296-74C8-44A0-B07A-0DBEFEAF7366}" dt="2023-07-24T14:07:49.273" v="2752" actId="1038"/>
          <ac:spMkLst>
            <pc:docMk/>
            <pc:sldMk cId="558303956" sldId="4538"/>
            <ac:spMk id="25" creationId="{2F5DA1FA-9E2B-BB11-216F-4AEC72E6A2F7}"/>
          </ac:spMkLst>
        </pc:spChg>
        <pc:spChg chg="mod">
          <ac:chgData name="Chavan, Uday" userId="729d7fa7-4496-42c4-acaf-9253c41c16b1" providerId="ADAL" clId="{B1D9E296-74C8-44A0-B07A-0DBEFEAF7366}" dt="2023-07-24T14:07:49.273" v="2752" actId="1038"/>
          <ac:spMkLst>
            <pc:docMk/>
            <pc:sldMk cId="558303956" sldId="4538"/>
            <ac:spMk id="26" creationId="{E85EEFD5-BE95-1ED8-3D8E-4EECBBFA4577}"/>
          </ac:spMkLst>
        </pc:spChg>
        <pc:spChg chg="add mod">
          <ac:chgData name="Chavan, Uday" userId="729d7fa7-4496-42c4-acaf-9253c41c16b1" providerId="ADAL" clId="{B1D9E296-74C8-44A0-B07A-0DBEFEAF7366}" dt="2023-07-24T14:07:49.273" v="2752" actId="1038"/>
          <ac:spMkLst>
            <pc:docMk/>
            <pc:sldMk cId="558303956" sldId="4538"/>
            <ac:spMk id="27" creationId="{553C1CA4-A471-725E-969E-ADFC9D1B175D}"/>
          </ac:spMkLst>
        </pc:spChg>
        <pc:spChg chg="add mod">
          <ac:chgData name="Chavan, Uday" userId="729d7fa7-4496-42c4-acaf-9253c41c16b1" providerId="ADAL" clId="{B1D9E296-74C8-44A0-B07A-0DBEFEAF7366}" dt="2023-07-24T14:07:49.273" v="2752" actId="1038"/>
          <ac:spMkLst>
            <pc:docMk/>
            <pc:sldMk cId="558303956" sldId="4538"/>
            <ac:spMk id="28" creationId="{5D46975D-344E-E5C4-A0B0-A01F746A7B88}"/>
          </ac:spMkLst>
        </pc:spChg>
        <pc:spChg chg="add mod">
          <ac:chgData name="Chavan, Uday" userId="729d7fa7-4496-42c4-acaf-9253c41c16b1" providerId="ADAL" clId="{B1D9E296-74C8-44A0-B07A-0DBEFEAF7366}" dt="2023-07-24T14:07:49.273" v="2752" actId="1038"/>
          <ac:spMkLst>
            <pc:docMk/>
            <pc:sldMk cId="558303956" sldId="4538"/>
            <ac:spMk id="29" creationId="{79E99070-28B0-598E-FB85-A74DA5AC4927}"/>
          </ac:spMkLst>
        </pc:spChg>
        <pc:spChg chg="add mod">
          <ac:chgData name="Chavan, Uday" userId="729d7fa7-4496-42c4-acaf-9253c41c16b1" providerId="ADAL" clId="{B1D9E296-74C8-44A0-B07A-0DBEFEAF7366}" dt="2023-07-24T14:07:49.273" v="2752" actId="1038"/>
          <ac:spMkLst>
            <pc:docMk/>
            <pc:sldMk cId="558303956" sldId="4538"/>
            <ac:spMk id="30" creationId="{275A9215-6C17-9958-0D0C-3C5B439EB222}"/>
          </ac:spMkLst>
        </pc:spChg>
        <pc:spChg chg="add mod">
          <ac:chgData name="Chavan, Uday" userId="729d7fa7-4496-42c4-acaf-9253c41c16b1" providerId="ADAL" clId="{B1D9E296-74C8-44A0-B07A-0DBEFEAF7366}" dt="2023-07-24T14:07:49.273" v="2752" actId="1038"/>
          <ac:spMkLst>
            <pc:docMk/>
            <pc:sldMk cId="558303956" sldId="4538"/>
            <ac:spMk id="31" creationId="{79C0A467-91CE-3197-2346-BDBA0ED3F6FB}"/>
          </ac:spMkLst>
        </pc:spChg>
        <pc:spChg chg="add mod">
          <ac:chgData name="Chavan, Uday" userId="729d7fa7-4496-42c4-acaf-9253c41c16b1" providerId="ADAL" clId="{B1D9E296-74C8-44A0-B07A-0DBEFEAF7366}" dt="2023-07-24T14:07:49.273" v="2752" actId="1038"/>
          <ac:spMkLst>
            <pc:docMk/>
            <pc:sldMk cId="558303956" sldId="4538"/>
            <ac:spMk id="32" creationId="{D53A977A-3F7B-70BA-1A7F-9FF6325B1E9B}"/>
          </ac:spMkLst>
        </pc:spChg>
        <pc:spChg chg="add mod">
          <ac:chgData name="Chavan, Uday" userId="729d7fa7-4496-42c4-acaf-9253c41c16b1" providerId="ADAL" clId="{B1D9E296-74C8-44A0-B07A-0DBEFEAF7366}" dt="2023-07-24T14:07:49.273" v="2752" actId="1038"/>
          <ac:spMkLst>
            <pc:docMk/>
            <pc:sldMk cId="558303956" sldId="4538"/>
            <ac:spMk id="33" creationId="{85B245A0-4F43-59E5-8F91-2FA793CB4269}"/>
          </ac:spMkLst>
        </pc:spChg>
        <pc:spChg chg="add mod">
          <ac:chgData name="Chavan, Uday" userId="729d7fa7-4496-42c4-acaf-9253c41c16b1" providerId="ADAL" clId="{B1D9E296-74C8-44A0-B07A-0DBEFEAF7366}" dt="2023-07-24T14:07:49.273" v="2752" actId="1038"/>
          <ac:spMkLst>
            <pc:docMk/>
            <pc:sldMk cId="558303956" sldId="4538"/>
            <ac:spMk id="34" creationId="{CB66BE9F-87F5-FF13-EBA2-856460F62658}"/>
          </ac:spMkLst>
        </pc:spChg>
        <pc:spChg chg="add mod">
          <ac:chgData name="Chavan, Uday" userId="729d7fa7-4496-42c4-acaf-9253c41c16b1" providerId="ADAL" clId="{B1D9E296-74C8-44A0-B07A-0DBEFEAF7366}" dt="2023-07-24T14:07:49.273" v="2752" actId="1038"/>
          <ac:spMkLst>
            <pc:docMk/>
            <pc:sldMk cId="558303956" sldId="4538"/>
            <ac:spMk id="35" creationId="{E267B425-C291-481A-5950-24EEF2A84BEB}"/>
          </ac:spMkLst>
        </pc:spChg>
        <pc:spChg chg="add mod">
          <ac:chgData name="Chavan, Uday" userId="729d7fa7-4496-42c4-acaf-9253c41c16b1" providerId="ADAL" clId="{B1D9E296-74C8-44A0-B07A-0DBEFEAF7366}" dt="2023-07-24T14:07:49.273" v="2752" actId="1038"/>
          <ac:spMkLst>
            <pc:docMk/>
            <pc:sldMk cId="558303956" sldId="4538"/>
            <ac:spMk id="36" creationId="{4AAF3000-56C8-6457-5028-9C9AE0C0A6AC}"/>
          </ac:spMkLst>
        </pc:spChg>
        <pc:spChg chg="add mod">
          <ac:chgData name="Chavan, Uday" userId="729d7fa7-4496-42c4-acaf-9253c41c16b1" providerId="ADAL" clId="{B1D9E296-74C8-44A0-B07A-0DBEFEAF7366}" dt="2023-07-24T14:07:49.273" v="2752" actId="1038"/>
          <ac:spMkLst>
            <pc:docMk/>
            <pc:sldMk cId="558303956" sldId="4538"/>
            <ac:spMk id="37" creationId="{89481000-E9B3-CB6F-6DAB-E2D78944F0EC}"/>
          </ac:spMkLst>
        </pc:spChg>
        <pc:spChg chg="add del mod">
          <ac:chgData name="Chavan, Uday" userId="729d7fa7-4496-42c4-acaf-9253c41c16b1" providerId="ADAL" clId="{B1D9E296-74C8-44A0-B07A-0DBEFEAF7366}" dt="2023-07-23T23:30:00.189" v="2486" actId="478"/>
          <ac:spMkLst>
            <pc:docMk/>
            <pc:sldMk cId="558303956" sldId="4538"/>
            <ac:spMk id="37" creationId="{FF27215B-38FD-B2D5-8D48-5EEA8E4939FD}"/>
          </ac:spMkLst>
        </pc:spChg>
        <pc:spChg chg="add mod">
          <ac:chgData name="Chavan, Uday" userId="729d7fa7-4496-42c4-acaf-9253c41c16b1" providerId="ADAL" clId="{B1D9E296-74C8-44A0-B07A-0DBEFEAF7366}" dt="2023-07-24T14:07:49.273" v="2752" actId="1038"/>
          <ac:spMkLst>
            <pc:docMk/>
            <pc:sldMk cId="558303956" sldId="4538"/>
            <ac:spMk id="38" creationId="{D674F409-89B2-FE05-76F5-B1B09A60F191}"/>
          </ac:spMkLst>
        </pc:spChg>
        <pc:spChg chg="add mod">
          <ac:chgData name="Chavan, Uday" userId="729d7fa7-4496-42c4-acaf-9253c41c16b1" providerId="ADAL" clId="{B1D9E296-74C8-44A0-B07A-0DBEFEAF7366}" dt="2023-07-24T14:07:49.273" v="2752" actId="1038"/>
          <ac:spMkLst>
            <pc:docMk/>
            <pc:sldMk cId="558303956" sldId="4538"/>
            <ac:spMk id="39" creationId="{C9994328-0AB0-9D59-8C4B-68FD50E310E1}"/>
          </ac:spMkLst>
        </pc:spChg>
        <pc:spChg chg="add mod">
          <ac:chgData name="Chavan, Uday" userId="729d7fa7-4496-42c4-acaf-9253c41c16b1" providerId="ADAL" clId="{B1D9E296-74C8-44A0-B07A-0DBEFEAF7366}" dt="2023-07-24T14:07:49.273" v="2752" actId="1038"/>
          <ac:spMkLst>
            <pc:docMk/>
            <pc:sldMk cId="558303956" sldId="4538"/>
            <ac:spMk id="40" creationId="{C5A39AD8-5BF5-1775-A328-06A497B16900}"/>
          </ac:spMkLst>
        </pc:spChg>
        <pc:spChg chg="add mod">
          <ac:chgData name="Chavan, Uday" userId="729d7fa7-4496-42c4-acaf-9253c41c16b1" providerId="ADAL" clId="{B1D9E296-74C8-44A0-B07A-0DBEFEAF7366}" dt="2023-07-24T14:07:49.273" v="2752" actId="1038"/>
          <ac:spMkLst>
            <pc:docMk/>
            <pc:sldMk cId="558303956" sldId="4538"/>
            <ac:spMk id="41" creationId="{A49331C6-88F2-9094-68F3-2269CECA4A4D}"/>
          </ac:spMkLst>
        </pc:spChg>
        <pc:spChg chg="add mod">
          <ac:chgData name="Chavan, Uday" userId="729d7fa7-4496-42c4-acaf-9253c41c16b1" providerId="ADAL" clId="{B1D9E296-74C8-44A0-B07A-0DBEFEAF7366}" dt="2023-07-24T14:07:49.273" v="2752" actId="1038"/>
          <ac:spMkLst>
            <pc:docMk/>
            <pc:sldMk cId="558303956" sldId="4538"/>
            <ac:spMk id="42" creationId="{E018EFBD-DBD5-54C8-3838-225740C5FA2E}"/>
          </ac:spMkLst>
        </pc:spChg>
        <pc:spChg chg="add mod">
          <ac:chgData name="Chavan, Uday" userId="729d7fa7-4496-42c4-acaf-9253c41c16b1" providerId="ADAL" clId="{B1D9E296-74C8-44A0-B07A-0DBEFEAF7366}" dt="2023-07-24T14:07:49.273" v="2752" actId="1038"/>
          <ac:spMkLst>
            <pc:docMk/>
            <pc:sldMk cId="558303956" sldId="4538"/>
            <ac:spMk id="43" creationId="{CAC9213E-5826-3C31-B43E-8B07D0AE4D9C}"/>
          </ac:spMkLst>
        </pc:spChg>
        <pc:spChg chg="add mod">
          <ac:chgData name="Chavan, Uday" userId="729d7fa7-4496-42c4-acaf-9253c41c16b1" providerId="ADAL" clId="{B1D9E296-74C8-44A0-B07A-0DBEFEAF7366}" dt="2023-07-24T14:07:49.273" v="2752" actId="1038"/>
          <ac:spMkLst>
            <pc:docMk/>
            <pc:sldMk cId="558303956" sldId="4538"/>
            <ac:spMk id="44" creationId="{1A1141E6-597D-EBC5-B73A-E425BD09FB24}"/>
          </ac:spMkLst>
        </pc:spChg>
        <pc:spChg chg="add mod">
          <ac:chgData name="Chavan, Uday" userId="729d7fa7-4496-42c4-acaf-9253c41c16b1" providerId="ADAL" clId="{B1D9E296-74C8-44A0-B07A-0DBEFEAF7366}" dt="2023-07-24T14:07:49.273" v="2752" actId="1038"/>
          <ac:spMkLst>
            <pc:docMk/>
            <pc:sldMk cId="558303956" sldId="4538"/>
            <ac:spMk id="45" creationId="{9106C605-7056-EA8E-F238-33A9BF91B39E}"/>
          </ac:spMkLst>
        </pc:spChg>
        <pc:spChg chg="add mod">
          <ac:chgData name="Chavan, Uday" userId="729d7fa7-4496-42c4-acaf-9253c41c16b1" providerId="ADAL" clId="{B1D9E296-74C8-44A0-B07A-0DBEFEAF7366}" dt="2023-07-24T15:45:46.061" v="4131" actId="20577"/>
          <ac:spMkLst>
            <pc:docMk/>
            <pc:sldMk cId="558303956" sldId="4538"/>
            <ac:spMk id="46" creationId="{8AC21087-A5A6-5DEF-188A-4A807B2A54D1}"/>
          </ac:spMkLst>
        </pc:spChg>
      </pc:sldChg>
      <pc:sldChg chg="addSp modSp add mod">
        <pc:chgData name="Chavan, Uday" userId="729d7fa7-4496-42c4-acaf-9253c41c16b1" providerId="ADAL" clId="{B1D9E296-74C8-44A0-B07A-0DBEFEAF7366}" dt="2023-07-24T15:42:34.770" v="4120" actId="20577"/>
        <pc:sldMkLst>
          <pc:docMk/>
          <pc:sldMk cId="2750416905" sldId="4539"/>
        </pc:sldMkLst>
        <pc:spChg chg="mod">
          <ac:chgData name="Chavan, Uday" userId="729d7fa7-4496-42c4-acaf-9253c41c16b1" providerId="ADAL" clId="{B1D9E296-74C8-44A0-B07A-0DBEFEAF7366}" dt="2023-07-24T14:32:59.571" v="2817" actId="20577"/>
          <ac:spMkLst>
            <pc:docMk/>
            <pc:sldMk cId="2750416905" sldId="4539"/>
            <ac:spMk id="2" creationId="{D8EAFB49-E3B2-C35C-1F53-210375F03323}"/>
          </ac:spMkLst>
        </pc:spChg>
        <pc:spChg chg="mod">
          <ac:chgData name="Chavan, Uday" userId="729d7fa7-4496-42c4-acaf-9253c41c16b1" providerId="ADAL" clId="{B1D9E296-74C8-44A0-B07A-0DBEFEAF7366}" dt="2023-07-24T15:37:00.550" v="4080" actId="1076"/>
          <ac:spMkLst>
            <pc:docMk/>
            <pc:sldMk cId="2750416905" sldId="4539"/>
            <ac:spMk id="3" creationId="{08C28670-DD92-C3D8-CCA2-6E1E24B38C5B}"/>
          </ac:spMkLst>
        </pc:spChg>
        <pc:spChg chg="add mod">
          <ac:chgData name="Chavan, Uday" userId="729d7fa7-4496-42c4-acaf-9253c41c16b1" providerId="ADAL" clId="{B1D9E296-74C8-44A0-B07A-0DBEFEAF7366}" dt="2023-07-24T15:36:27.985" v="4025" actId="20577"/>
          <ac:spMkLst>
            <pc:docMk/>
            <pc:sldMk cId="2750416905" sldId="4539"/>
            <ac:spMk id="4" creationId="{06B7C0F6-36FE-F7AC-48CC-FFBE56EE3E24}"/>
          </ac:spMkLst>
        </pc:spChg>
        <pc:spChg chg="add mod">
          <ac:chgData name="Chavan, Uday" userId="729d7fa7-4496-42c4-acaf-9253c41c16b1" providerId="ADAL" clId="{B1D9E296-74C8-44A0-B07A-0DBEFEAF7366}" dt="2023-07-24T15:42:12.785" v="4089" actId="20577"/>
          <ac:spMkLst>
            <pc:docMk/>
            <pc:sldMk cId="2750416905" sldId="4539"/>
            <ac:spMk id="5" creationId="{E16A9E4C-A618-048F-7373-9CF261CE8E94}"/>
          </ac:spMkLst>
        </pc:spChg>
        <pc:spChg chg="add mod">
          <ac:chgData name="Chavan, Uday" userId="729d7fa7-4496-42c4-acaf-9253c41c16b1" providerId="ADAL" clId="{B1D9E296-74C8-44A0-B07A-0DBEFEAF7366}" dt="2023-07-24T15:39:38.887" v="4084" actId="1076"/>
          <ac:spMkLst>
            <pc:docMk/>
            <pc:sldMk cId="2750416905" sldId="4539"/>
            <ac:spMk id="6" creationId="{4DFB12C4-7E63-7070-8866-C3AA72881740}"/>
          </ac:spMkLst>
        </pc:spChg>
        <pc:spChg chg="add mod">
          <ac:chgData name="Chavan, Uday" userId="729d7fa7-4496-42c4-acaf-9253c41c16b1" providerId="ADAL" clId="{B1D9E296-74C8-44A0-B07A-0DBEFEAF7366}" dt="2023-07-24T15:42:34.770" v="4120" actId="20577"/>
          <ac:spMkLst>
            <pc:docMk/>
            <pc:sldMk cId="2750416905" sldId="4539"/>
            <ac:spMk id="7" creationId="{073BC75C-F09A-6138-009B-B55E73373C09}"/>
          </ac:spMkLst>
        </pc:spChg>
        <pc:spChg chg="add mod">
          <ac:chgData name="Chavan, Uday" userId="729d7fa7-4496-42c4-acaf-9253c41c16b1" providerId="ADAL" clId="{B1D9E296-74C8-44A0-B07A-0DBEFEAF7366}" dt="2023-07-24T15:34:32.124" v="3998" actId="1076"/>
          <ac:spMkLst>
            <pc:docMk/>
            <pc:sldMk cId="2750416905" sldId="4539"/>
            <ac:spMk id="8" creationId="{DCE0FB9B-F4A2-A66E-0BF2-07FD85492DA7}"/>
          </ac:spMkLst>
        </pc:spChg>
        <pc:spChg chg="add mod">
          <ac:chgData name="Chavan, Uday" userId="729d7fa7-4496-42c4-acaf-9253c41c16b1" providerId="ADAL" clId="{B1D9E296-74C8-44A0-B07A-0DBEFEAF7366}" dt="2023-07-24T15:31:49.078" v="3995" actId="20577"/>
          <ac:spMkLst>
            <pc:docMk/>
            <pc:sldMk cId="2750416905" sldId="4539"/>
            <ac:spMk id="9" creationId="{BBD6F066-A26F-9AC6-37D3-CA70F42B1DC0}"/>
          </ac:spMkLst>
        </pc:spChg>
        <pc:spChg chg="add mod">
          <ac:chgData name="Chavan, Uday" userId="729d7fa7-4496-42c4-acaf-9253c41c16b1" providerId="ADAL" clId="{B1D9E296-74C8-44A0-B07A-0DBEFEAF7366}" dt="2023-07-24T15:36:21.670" v="4015" actId="20577"/>
          <ac:spMkLst>
            <pc:docMk/>
            <pc:sldMk cId="2750416905" sldId="4539"/>
            <ac:spMk id="10" creationId="{BEA3C76D-C551-7E29-6D32-3D92EF6AA17B}"/>
          </ac:spMkLst>
        </pc:spChg>
        <pc:spChg chg="mod">
          <ac:chgData name="Chavan, Uday" userId="729d7fa7-4496-42c4-acaf-9253c41c16b1" providerId="ADAL" clId="{B1D9E296-74C8-44A0-B07A-0DBEFEAF7366}" dt="2023-07-24T14:55:23.374" v="2934" actId="1037"/>
          <ac:spMkLst>
            <pc:docMk/>
            <pc:sldMk cId="2750416905" sldId="4539"/>
            <ac:spMk id="21" creationId="{97B4A4FC-3719-523F-5273-AFEB281B6ED9}"/>
          </ac:spMkLst>
        </pc:spChg>
        <pc:spChg chg="mod">
          <ac:chgData name="Chavan, Uday" userId="729d7fa7-4496-42c4-acaf-9253c41c16b1" providerId="ADAL" clId="{B1D9E296-74C8-44A0-B07A-0DBEFEAF7366}" dt="2023-07-24T14:55:23.374" v="2934" actId="1037"/>
          <ac:spMkLst>
            <pc:docMk/>
            <pc:sldMk cId="2750416905" sldId="4539"/>
            <ac:spMk id="22" creationId="{3213CA4F-B7D6-1397-88B2-95EDFCA4DAD6}"/>
          </ac:spMkLst>
        </pc:spChg>
        <pc:spChg chg="mod">
          <ac:chgData name="Chavan, Uday" userId="729d7fa7-4496-42c4-acaf-9253c41c16b1" providerId="ADAL" clId="{B1D9E296-74C8-44A0-B07A-0DBEFEAF7366}" dt="2023-07-24T15:18:11.562" v="3671" actId="1076"/>
          <ac:spMkLst>
            <pc:docMk/>
            <pc:sldMk cId="2750416905" sldId="4539"/>
            <ac:spMk id="23" creationId="{F66780D9-3C37-4CB9-962A-8431932EDDC0}"/>
          </ac:spMkLst>
        </pc:spChg>
        <pc:spChg chg="mod">
          <ac:chgData name="Chavan, Uday" userId="729d7fa7-4496-42c4-acaf-9253c41c16b1" providerId="ADAL" clId="{B1D9E296-74C8-44A0-B07A-0DBEFEAF7366}" dt="2023-07-24T15:28:24.542" v="3875" actId="1076"/>
          <ac:spMkLst>
            <pc:docMk/>
            <pc:sldMk cId="2750416905" sldId="4539"/>
            <ac:spMk id="24" creationId="{AFB97474-F2E3-9393-140B-6ED7A193646D}"/>
          </ac:spMkLst>
        </pc:spChg>
        <pc:spChg chg="mod">
          <ac:chgData name="Chavan, Uday" userId="729d7fa7-4496-42c4-acaf-9253c41c16b1" providerId="ADAL" clId="{B1D9E296-74C8-44A0-B07A-0DBEFEAF7366}" dt="2023-07-24T15:28:18.634" v="3873" actId="1076"/>
          <ac:spMkLst>
            <pc:docMk/>
            <pc:sldMk cId="2750416905" sldId="4539"/>
            <ac:spMk id="25" creationId="{2F5DA1FA-9E2B-BB11-216F-4AEC72E6A2F7}"/>
          </ac:spMkLst>
        </pc:spChg>
        <pc:spChg chg="mod">
          <ac:chgData name="Chavan, Uday" userId="729d7fa7-4496-42c4-acaf-9253c41c16b1" providerId="ADAL" clId="{B1D9E296-74C8-44A0-B07A-0DBEFEAF7366}" dt="2023-07-24T15:28:21.360" v="3874" actId="1076"/>
          <ac:spMkLst>
            <pc:docMk/>
            <pc:sldMk cId="2750416905" sldId="4539"/>
            <ac:spMk id="26" creationId="{E85EEFD5-BE95-1ED8-3D8E-4EECBBFA4577}"/>
          </ac:spMkLst>
        </pc:spChg>
      </pc:sldChg>
      <pc:sldChg chg="addSp delSp modSp add mod">
        <pc:chgData name="Chavan, Uday" userId="729d7fa7-4496-42c4-acaf-9253c41c16b1" providerId="ADAL" clId="{B1D9E296-74C8-44A0-B07A-0DBEFEAF7366}" dt="2023-07-24T16:21:18.401" v="4478" actId="20577"/>
        <pc:sldMkLst>
          <pc:docMk/>
          <pc:sldMk cId="507366782" sldId="4540"/>
        </pc:sldMkLst>
        <pc:spChg chg="mod">
          <ac:chgData name="Chavan, Uday" userId="729d7fa7-4496-42c4-acaf-9253c41c16b1" providerId="ADAL" clId="{B1D9E296-74C8-44A0-B07A-0DBEFEAF7366}" dt="2023-07-24T16:21:18.401" v="4478" actId="20577"/>
          <ac:spMkLst>
            <pc:docMk/>
            <pc:sldMk cId="507366782" sldId="4540"/>
            <ac:spMk id="2" creationId="{D8EAFB49-E3B2-C35C-1F53-210375F03323}"/>
          </ac:spMkLst>
        </pc:spChg>
        <pc:spChg chg="del">
          <ac:chgData name="Chavan, Uday" userId="729d7fa7-4496-42c4-acaf-9253c41c16b1" providerId="ADAL" clId="{B1D9E296-74C8-44A0-B07A-0DBEFEAF7366}" dt="2023-07-24T16:06:44.680" v="4161" actId="478"/>
          <ac:spMkLst>
            <pc:docMk/>
            <pc:sldMk cId="507366782" sldId="4540"/>
            <ac:spMk id="3" creationId="{08C28670-DD92-C3D8-CCA2-6E1E24B38C5B}"/>
          </ac:spMkLst>
        </pc:spChg>
        <pc:spChg chg="add mod">
          <ac:chgData name="Chavan, Uday" userId="729d7fa7-4496-42c4-acaf-9253c41c16b1" providerId="ADAL" clId="{B1D9E296-74C8-44A0-B07A-0DBEFEAF7366}" dt="2023-07-24T16:13:24.872" v="4250" actId="1076"/>
          <ac:spMkLst>
            <pc:docMk/>
            <pc:sldMk cId="507366782" sldId="4540"/>
            <ac:spMk id="4" creationId="{9F81C33E-696F-A3DE-8421-2C9FB7826B27}"/>
          </ac:spMkLst>
        </pc:spChg>
        <pc:spChg chg="add mod">
          <ac:chgData name="Chavan, Uday" userId="729d7fa7-4496-42c4-acaf-9253c41c16b1" providerId="ADAL" clId="{B1D9E296-74C8-44A0-B07A-0DBEFEAF7366}" dt="2023-07-24T16:13:24.872" v="4250" actId="1076"/>
          <ac:spMkLst>
            <pc:docMk/>
            <pc:sldMk cId="507366782" sldId="4540"/>
            <ac:spMk id="5" creationId="{653DB931-8F6D-3C40-8901-0660FDFCE797}"/>
          </ac:spMkLst>
        </pc:spChg>
        <pc:spChg chg="add mod">
          <ac:chgData name="Chavan, Uday" userId="729d7fa7-4496-42c4-acaf-9253c41c16b1" providerId="ADAL" clId="{B1D9E296-74C8-44A0-B07A-0DBEFEAF7366}" dt="2023-07-24T16:15:42.740" v="4311" actId="207"/>
          <ac:spMkLst>
            <pc:docMk/>
            <pc:sldMk cId="507366782" sldId="4540"/>
            <ac:spMk id="6" creationId="{00A74AFF-D519-447C-1C9D-CB23CC91962D}"/>
          </ac:spMkLst>
        </pc:spChg>
        <pc:spChg chg="add mod">
          <ac:chgData name="Chavan, Uday" userId="729d7fa7-4496-42c4-acaf-9253c41c16b1" providerId="ADAL" clId="{B1D9E296-74C8-44A0-B07A-0DBEFEAF7366}" dt="2023-07-24T16:15:47.321" v="4312" actId="207"/>
          <ac:spMkLst>
            <pc:docMk/>
            <pc:sldMk cId="507366782" sldId="4540"/>
            <ac:spMk id="7" creationId="{9ABD37E4-7E88-69AD-DE17-102BFA341CC7}"/>
          </ac:spMkLst>
        </pc:spChg>
        <pc:spChg chg="add mod">
          <ac:chgData name="Chavan, Uday" userId="729d7fa7-4496-42c4-acaf-9253c41c16b1" providerId="ADAL" clId="{B1D9E296-74C8-44A0-B07A-0DBEFEAF7366}" dt="2023-07-24T16:15:54.703" v="4313" actId="207"/>
          <ac:spMkLst>
            <pc:docMk/>
            <pc:sldMk cId="507366782" sldId="4540"/>
            <ac:spMk id="8" creationId="{17AAC1BD-A850-1D95-7E38-F32806713139}"/>
          </ac:spMkLst>
        </pc:spChg>
        <pc:spChg chg="add mod">
          <ac:chgData name="Chavan, Uday" userId="729d7fa7-4496-42c4-acaf-9253c41c16b1" providerId="ADAL" clId="{B1D9E296-74C8-44A0-B07A-0DBEFEAF7366}" dt="2023-07-24T16:13:38.048" v="4252" actId="1076"/>
          <ac:spMkLst>
            <pc:docMk/>
            <pc:sldMk cId="507366782" sldId="4540"/>
            <ac:spMk id="9" creationId="{4CE25519-B18D-4228-9C71-122CAB5B8712}"/>
          </ac:spMkLst>
        </pc:spChg>
        <pc:spChg chg="add mod">
          <ac:chgData name="Chavan, Uday" userId="729d7fa7-4496-42c4-acaf-9253c41c16b1" providerId="ADAL" clId="{B1D9E296-74C8-44A0-B07A-0DBEFEAF7366}" dt="2023-07-24T16:16:10.208" v="4324" actId="1036"/>
          <ac:spMkLst>
            <pc:docMk/>
            <pc:sldMk cId="507366782" sldId="4540"/>
            <ac:spMk id="10" creationId="{3340DA93-5C8F-3C6F-A294-EB94F897A936}"/>
          </ac:spMkLst>
        </pc:spChg>
        <pc:spChg chg="add mod">
          <ac:chgData name="Chavan, Uday" userId="729d7fa7-4496-42c4-acaf-9253c41c16b1" providerId="ADAL" clId="{B1D9E296-74C8-44A0-B07A-0DBEFEAF7366}" dt="2023-07-24T16:16:10.208" v="4324" actId="1036"/>
          <ac:spMkLst>
            <pc:docMk/>
            <pc:sldMk cId="507366782" sldId="4540"/>
            <ac:spMk id="11" creationId="{CB6E2207-98B6-1A84-888B-B002A305BAA7}"/>
          </ac:spMkLst>
        </pc:spChg>
        <pc:spChg chg="add mod">
          <ac:chgData name="Chavan, Uday" userId="729d7fa7-4496-42c4-acaf-9253c41c16b1" providerId="ADAL" clId="{B1D9E296-74C8-44A0-B07A-0DBEFEAF7366}" dt="2023-07-24T16:20:06.148" v="4473" actId="14100"/>
          <ac:spMkLst>
            <pc:docMk/>
            <pc:sldMk cId="507366782" sldId="4540"/>
            <ac:spMk id="12" creationId="{00E13609-649E-F192-CD56-720D280B3EC5}"/>
          </ac:spMkLst>
        </pc:spChg>
        <pc:spChg chg="add mod">
          <ac:chgData name="Chavan, Uday" userId="729d7fa7-4496-42c4-acaf-9253c41c16b1" providerId="ADAL" clId="{B1D9E296-74C8-44A0-B07A-0DBEFEAF7366}" dt="2023-07-24T16:20:01.226" v="4472" actId="1076"/>
          <ac:spMkLst>
            <pc:docMk/>
            <pc:sldMk cId="507366782" sldId="4540"/>
            <ac:spMk id="13" creationId="{9F59BAD9-12EA-9187-6D54-5DAF3D6E7C6A}"/>
          </ac:spMkLst>
        </pc:spChg>
        <pc:spChg chg="add mod">
          <ac:chgData name="Chavan, Uday" userId="729d7fa7-4496-42c4-acaf-9253c41c16b1" providerId="ADAL" clId="{B1D9E296-74C8-44A0-B07A-0DBEFEAF7366}" dt="2023-07-24T16:17:28.883" v="4360" actId="1076"/>
          <ac:spMkLst>
            <pc:docMk/>
            <pc:sldMk cId="507366782" sldId="4540"/>
            <ac:spMk id="14" creationId="{6AFD63B3-5562-2641-0A9A-0ADF1DBD6B3B}"/>
          </ac:spMkLst>
        </pc:spChg>
        <pc:spChg chg="add mod">
          <ac:chgData name="Chavan, Uday" userId="729d7fa7-4496-42c4-acaf-9253c41c16b1" providerId="ADAL" clId="{B1D9E296-74C8-44A0-B07A-0DBEFEAF7366}" dt="2023-07-24T16:17:35.368" v="4363" actId="1076"/>
          <ac:spMkLst>
            <pc:docMk/>
            <pc:sldMk cId="507366782" sldId="4540"/>
            <ac:spMk id="15" creationId="{0958EDD3-D358-9AEA-5326-8E93BF00E952}"/>
          </ac:spMkLst>
        </pc:spChg>
        <pc:spChg chg="add mod">
          <ac:chgData name="Chavan, Uday" userId="729d7fa7-4496-42c4-acaf-9253c41c16b1" providerId="ADAL" clId="{B1D9E296-74C8-44A0-B07A-0DBEFEAF7366}" dt="2023-07-24T16:17:55.408" v="4370" actId="20577"/>
          <ac:spMkLst>
            <pc:docMk/>
            <pc:sldMk cId="507366782" sldId="4540"/>
            <ac:spMk id="16" creationId="{6A4677F0-FB13-E013-E55E-E0158D04BBED}"/>
          </ac:spMkLst>
        </pc:spChg>
        <pc:spChg chg="add mod">
          <ac:chgData name="Chavan, Uday" userId="729d7fa7-4496-42c4-acaf-9253c41c16b1" providerId="ADAL" clId="{B1D9E296-74C8-44A0-B07A-0DBEFEAF7366}" dt="2023-07-24T16:18:13.064" v="4384" actId="20577"/>
          <ac:spMkLst>
            <pc:docMk/>
            <pc:sldMk cId="507366782" sldId="4540"/>
            <ac:spMk id="17" creationId="{D59230AA-5453-B384-4D04-41DE027E7710}"/>
          </ac:spMkLst>
        </pc:spChg>
        <pc:spChg chg="add mod">
          <ac:chgData name="Chavan, Uday" userId="729d7fa7-4496-42c4-acaf-9253c41c16b1" providerId="ADAL" clId="{B1D9E296-74C8-44A0-B07A-0DBEFEAF7366}" dt="2023-07-24T16:19:38.639" v="4471" actId="1076"/>
          <ac:spMkLst>
            <pc:docMk/>
            <pc:sldMk cId="507366782" sldId="4540"/>
            <ac:spMk id="18" creationId="{23714FA7-2E69-DA78-694D-7B071D53A253}"/>
          </ac:spMkLst>
        </pc:spChg>
        <pc:spChg chg="add mod">
          <ac:chgData name="Chavan, Uday" userId="729d7fa7-4496-42c4-acaf-9253c41c16b1" providerId="ADAL" clId="{B1D9E296-74C8-44A0-B07A-0DBEFEAF7366}" dt="2023-07-24T16:19:36.075" v="4470" actId="1076"/>
          <ac:spMkLst>
            <pc:docMk/>
            <pc:sldMk cId="507366782" sldId="4540"/>
            <ac:spMk id="19" creationId="{0DFC128D-D871-0E47-50A6-AE3383069DFE}"/>
          </ac:spMkLst>
        </pc:spChg>
        <pc:spChg chg="del">
          <ac:chgData name="Chavan, Uday" userId="729d7fa7-4496-42c4-acaf-9253c41c16b1" providerId="ADAL" clId="{B1D9E296-74C8-44A0-B07A-0DBEFEAF7366}" dt="2023-07-24T16:06:44.680" v="4161" actId="478"/>
          <ac:spMkLst>
            <pc:docMk/>
            <pc:sldMk cId="507366782" sldId="4540"/>
            <ac:spMk id="21" creationId="{97B4A4FC-3719-523F-5273-AFEB281B6ED9}"/>
          </ac:spMkLst>
        </pc:spChg>
        <pc:spChg chg="del">
          <ac:chgData name="Chavan, Uday" userId="729d7fa7-4496-42c4-acaf-9253c41c16b1" providerId="ADAL" clId="{B1D9E296-74C8-44A0-B07A-0DBEFEAF7366}" dt="2023-07-24T16:06:44.680" v="4161" actId="478"/>
          <ac:spMkLst>
            <pc:docMk/>
            <pc:sldMk cId="507366782" sldId="4540"/>
            <ac:spMk id="22" creationId="{3213CA4F-B7D6-1397-88B2-95EDFCA4DAD6}"/>
          </ac:spMkLst>
        </pc:spChg>
        <pc:spChg chg="del">
          <ac:chgData name="Chavan, Uday" userId="729d7fa7-4496-42c4-acaf-9253c41c16b1" providerId="ADAL" clId="{B1D9E296-74C8-44A0-B07A-0DBEFEAF7366}" dt="2023-07-24T16:06:44.680" v="4161" actId="478"/>
          <ac:spMkLst>
            <pc:docMk/>
            <pc:sldMk cId="507366782" sldId="4540"/>
            <ac:spMk id="23" creationId="{F66780D9-3C37-4CB9-962A-8431932EDDC0}"/>
          </ac:spMkLst>
        </pc:spChg>
        <pc:spChg chg="del">
          <ac:chgData name="Chavan, Uday" userId="729d7fa7-4496-42c4-acaf-9253c41c16b1" providerId="ADAL" clId="{B1D9E296-74C8-44A0-B07A-0DBEFEAF7366}" dt="2023-07-24T16:06:44.680" v="4161" actId="478"/>
          <ac:spMkLst>
            <pc:docMk/>
            <pc:sldMk cId="507366782" sldId="4540"/>
            <ac:spMk id="24" creationId="{AFB97474-F2E3-9393-140B-6ED7A193646D}"/>
          </ac:spMkLst>
        </pc:spChg>
        <pc:spChg chg="del">
          <ac:chgData name="Chavan, Uday" userId="729d7fa7-4496-42c4-acaf-9253c41c16b1" providerId="ADAL" clId="{B1D9E296-74C8-44A0-B07A-0DBEFEAF7366}" dt="2023-07-24T16:06:44.680" v="4161" actId="478"/>
          <ac:spMkLst>
            <pc:docMk/>
            <pc:sldMk cId="507366782" sldId="4540"/>
            <ac:spMk id="25" creationId="{2F5DA1FA-9E2B-BB11-216F-4AEC72E6A2F7}"/>
          </ac:spMkLst>
        </pc:spChg>
        <pc:spChg chg="del">
          <ac:chgData name="Chavan, Uday" userId="729d7fa7-4496-42c4-acaf-9253c41c16b1" providerId="ADAL" clId="{B1D9E296-74C8-44A0-B07A-0DBEFEAF7366}" dt="2023-07-24T16:06:44.680" v="4161" actId="478"/>
          <ac:spMkLst>
            <pc:docMk/>
            <pc:sldMk cId="507366782" sldId="4540"/>
            <ac:spMk id="26" creationId="{E85EEFD5-BE95-1ED8-3D8E-4EECBBFA4577}"/>
          </ac:spMkLst>
        </pc:spChg>
      </pc:sldChg>
      <pc:sldChg chg="add del">
        <pc:chgData name="Chavan, Uday" userId="729d7fa7-4496-42c4-acaf-9253c41c16b1" providerId="ADAL" clId="{B1D9E296-74C8-44A0-B07A-0DBEFEAF7366}" dt="2023-07-24T16:20:59.545" v="4474" actId="47"/>
        <pc:sldMkLst>
          <pc:docMk/>
          <pc:sldMk cId="2950318578" sldId="4541"/>
        </pc:sldMkLst>
      </pc:sldChg>
      <pc:sldMasterChg chg="delSldLayout">
        <pc:chgData name="Chavan, Uday" userId="729d7fa7-4496-42c4-acaf-9253c41c16b1" providerId="ADAL" clId="{B1D9E296-74C8-44A0-B07A-0DBEFEAF7366}" dt="2023-07-24T15:51:54.329" v="4132" actId="47"/>
        <pc:sldMasterMkLst>
          <pc:docMk/>
          <pc:sldMasterMk cId="1762778664" sldId="2147483671"/>
        </pc:sldMasterMkLst>
        <pc:sldLayoutChg chg="del">
          <pc:chgData name="Chavan, Uday" userId="729d7fa7-4496-42c4-acaf-9253c41c16b1" providerId="ADAL" clId="{B1D9E296-74C8-44A0-B07A-0DBEFEAF7366}" dt="2023-07-24T15:51:54.329" v="4132" actId="47"/>
          <pc:sldLayoutMkLst>
            <pc:docMk/>
            <pc:sldMasterMk cId="1762778664" sldId="2147483671"/>
            <pc:sldLayoutMk cId="2019756829" sldId="214748383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24/07/2023</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24/07/2023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Topics:</a:t>
            </a:r>
          </a:p>
          <a:p>
            <a:r>
              <a:rPr lang="en-US" sz="1400" dirty="0"/>
              <a:t>Core Modules</a:t>
            </a:r>
          </a:p>
          <a:p>
            <a:r>
              <a:rPr lang="en-US" sz="1400" dirty="0"/>
              <a:t>Investment Dollars</a:t>
            </a:r>
          </a:p>
          <a:p>
            <a:r>
              <a:rPr lang="en-US" sz="1400" dirty="0"/>
              <a:t>Differences with Service vs. Staffing (CRM and On-Boarding)</a:t>
            </a:r>
          </a:p>
          <a:p>
            <a:r>
              <a:rPr lang="en-US" sz="1400" dirty="0"/>
              <a:t>Key Design Decisions</a:t>
            </a:r>
          </a:p>
          <a:p>
            <a:pPr marL="285750" indent="-285750">
              <a:buFont typeface="Arial" panose="020B0604020202020204" pitchFamily="34" charset="0"/>
              <a:buChar char="•"/>
            </a:pPr>
            <a:r>
              <a:rPr lang="en-US" sz="1400" dirty="0"/>
              <a:t>CRM Utilization</a:t>
            </a:r>
          </a:p>
          <a:p>
            <a:pPr marL="285750" indent="-285750">
              <a:buFont typeface="Arial" panose="020B0604020202020204" pitchFamily="34" charset="0"/>
              <a:buChar char="•"/>
            </a:pPr>
            <a:r>
              <a:rPr lang="en-US" sz="1400" dirty="0"/>
              <a:t>ATS Integration – Use Project Resource Management or not</a:t>
            </a:r>
          </a:p>
          <a:p>
            <a:pPr marL="285750" indent="-285750">
              <a:buFont typeface="Arial" panose="020B0604020202020204" pitchFamily="34" charset="0"/>
              <a:buChar char="•"/>
            </a:pPr>
            <a:r>
              <a:rPr lang="en-US" sz="1400" dirty="0"/>
              <a:t>Discuss On-Boarding before and after Resource Assignment</a:t>
            </a:r>
          </a:p>
          <a:p>
            <a:pPr marL="285750" indent="-285750">
              <a:buFont typeface="Arial" panose="020B0604020202020204" pitchFamily="34" charset="0"/>
              <a:buChar char="•"/>
            </a:pPr>
            <a:r>
              <a:rPr lang="en-US" sz="1400" dirty="0"/>
              <a:t>Pay Contractors through AP or Payroll</a:t>
            </a:r>
          </a:p>
          <a:p>
            <a:pPr marL="285750" indent="-285750">
              <a:buFont typeface="Arial" panose="020B0604020202020204" pitchFamily="34" charset="0"/>
              <a:buChar char="•"/>
            </a:pPr>
            <a:r>
              <a:rPr lang="en-US" sz="1400" dirty="0"/>
              <a:t>Time and Expense –We often tie into Integrate into Concur</a:t>
            </a:r>
          </a:p>
        </p:txBody>
      </p:sp>
      <p:sp>
        <p:nvSpPr>
          <p:cNvPr id="4" name="Slide Number Placeholder 3"/>
          <p:cNvSpPr>
            <a:spLocks noGrp="1"/>
          </p:cNvSpPr>
          <p:nvPr>
            <p:ph type="sldNum" sz="quarter" idx="5"/>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3206664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microsoft.com/office/2007/relationships/hdphoto" Target="../media/hdphoto3.wdp"/><Relationship Id="rId18" Type="http://schemas.openxmlformats.org/officeDocument/2006/relationships/image" Target="../media/image14.png"/><Relationship Id="rId3" Type="http://schemas.openxmlformats.org/officeDocument/2006/relationships/slideMaster" Target="../slideMasters/slideMaster4.xml"/><Relationship Id="rId7" Type="http://schemas.microsoft.com/office/2007/relationships/hdphoto" Target="../media/hdphoto1.wdp"/><Relationship Id="rId12" Type="http://schemas.openxmlformats.org/officeDocument/2006/relationships/image" Target="../media/image12.png"/><Relationship Id="rId17" Type="http://schemas.openxmlformats.org/officeDocument/2006/relationships/hyperlink" Target="http://www.facebook.com/capgemini" TargetMode="External"/><Relationship Id="rId2" Type="http://schemas.openxmlformats.org/officeDocument/2006/relationships/tags" Target="../tags/tag6.xml"/><Relationship Id="rId16" Type="http://schemas.microsoft.com/office/2007/relationships/hdphoto" Target="../media/hdphoto4.wdp"/><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hyperlink" Target="http://www.linkedin.com/company/capgemini" TargetMode="External"/><Relationship Id="rId15" Type="http://schemas.openxmlformats.org/officeDocument/2006/relationships/image" Target="../media/image13.png"/><Relationship Id="rId10" Type="http://schemas.microsoft.com/office/2007/relationships/hdphoto" Target="../media/hdphoto2.wdp"/><Relationship Id="rId19" Type="http://schemas.microsoft.com/office/2007/relationships/hdphoto" Target="../media/hdphoto5.wdp"/><Relationship Id="rId4" Type="http://schemas.openxmlformats.org/officeDocument/2006/relationships/hyperlink" Target="https://www.capgemini.com/" TargetMode="External"/><Relationship Id="rId9" Type="http://schemas.openxmlformats.org/officeDocument/2006/relationships/image" Target="../media/image11.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1">
    <p:bg>
      <p:bgPr>
        <a:solidFill>
          <a:schemeClr val="bg1"/>
        </a:solidFill>
        <a:effectLst/>
      </p:bgPr>
    </p:bg>
    <p:spTree>
      <p:nvGrpSpPr>
        <p:cNvPr id="1" name=""/>
        <p:cNvGrpSpPr/>
        <p:nvPr/>
      </p:nvGrpSpPr>
      <p:grpSpPr>
        <a:xfrm>
          <a:off x="0" y="0"/>
          <a:ext cx="0" cy="0"/>
          <a:chOff x="0" y="0"/>
          <a:chExt cx="0" cy="0"/>
        </a:xfrm>
      </p:grpSpPr>
      <p:pic>
        <p:nvPicPr>
          <p:cNvPr id="3" name="Picture 2" descr="A close up of a person&#10;&#10;Description automatically generated">
            <a:extLst>
              <a:ext uri="{FF2B5EF4-FFF2-40B4-BE49-F238E27FC236}">
                <a16:creationId xmlns:a16="http://schemas.microsoft.com/office/drawing/2014/main" id="{AB78988F-6987-4CB8-8D7C-581236D4A7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11" name="Title 1"/>
          <p:cNvSpPr>
            <a:spLocks noGrp="1"/>
          </p:cNvSpPr>
          <p:nvPr>
            <p:ph type="ctrTitle" hasCustomPrompt="1"/>
          </p:nvPr>
        </p:nvSpPr>
        <p:spPr>
          <a:xfrm>
            <a:off x="407988" y="4122574"/>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4986173"/>
            <a:ext cx="4967932" cy="503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9" name="Graphic 9">
            <a:extLst>
              <a:ext uri="{FF2B5EF4-FFF2-40B4-BE49-F238E27FC236}">
                <a16:creationId xmlns:a16="http://schemas.microsoft.com/office/drawing/2014/main" id="{0F8DE551-5270-49CF-A1BD-66790BE6122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675051941"/>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a16="http://schemas.microsoft.com/office/drawing/2014/main"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a16="http://schemas.microsoft.com/office/drawing/2014/main"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cxnSp>
        <p:nvCxnSpPr>
          <p:cNvPr id="9" name="Conector reto 49">
            <a:extLst>
              <a:ext uri="{FF2B5EF4-FFF2-40B4-BE49-F238E27FC236}">
                <a16:creationId xmlns:a16="http://schemas.microsoft.com/office/drawing/2014/main" id="{4B3AC3EE-EBA5-4117-8548-4E7E34F93FD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id="{E3EEB0E1-4C20-4F2E-A1DF-1EDC802F7A6B}"/>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id="{B9B13570-EBFE-472B-A72E-984393448559}"/>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2019 Capgemini. All rights reserved.</a:t>
            </a:r>
          </a:p>
        </p:txBody>
      </p:sp>
    </p:spTree>
    <p:extLst>
      <p:ext uri="{BB962C8B-B14F-4D97-AF65-F5344CB8AC3E}">
        <p14:creationId xmlns:p14="http://schemas.microsoft.com/office/powerpoint/2010/main" val="135962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sz="2200" dirty="0"/>
            </a:lvl1pPr>
          </a:lstStyle>
          <a:p>
            <a:pPr lvl="0">
              <a:lnSpc>
                <a:spcPts val="3000"/>
              </a:lnSpc>
            </a:pPr>
            <a:r>
              <a:rPr lang="en-US" dirty="0"/>
              <a:t>Click to add title</a:t>
            </a:r>
            <a:endParaRPr lang="pt-PT" dirty="0"/>
          </a:p>
        </p:txBody>
      </p:sp>
      <p:grpSp>
        <p:nvGrpSpPr>
          <p:cNvPr id="9" name="Group 8">
            <a:extLst>
              <a:ext uri="{FF2B5EF4-FFF2-40B4-BE49-F238E27FC236}">
                <a16:creationId xmlns:a16="http://schemas.microsoft.com/office/drawing/2014/main" id="{30ACC8CC-828D-41E8-AA1A-B40686233F5E}"/>
              </a:ext>
            </a:extLst>
          </p:cNvPr>
          <p:cNvGrpSpPr/>
          <p:nvPr userDrawn="1"/>
        </p:nvGrpSpPr>
        <p:grpSpPr>
          <a:xfrm>
            <a:off x="407987" y="6587911"/>
            <a:ext cx="8138894" cy="155576"/>
            <a:chOff x="407987" y="6587911"/>
            <a:chExt cx="8138894" cy="155576"/>
          </a:xfrm>
        </p:grpSpPr>
        <p:cxnSp>
          <p:nvCxnSpPr>
            <p:cNvPr id="10" name="Conector reto 49">
              <a:extLst>
                <a:ext uri="{FF2B5EF4-FFF2-40B4-BE49-F238E27FC236}">
                  <a16:creationId xmlns:a16="http://schemas.microsoft.com/office/drawing/2014/main" id="{7884943F-D8AD-49AD-8AC3-AF0EA5536042}"/>
                </a:ext>
              </a:extLst>
            </p:cNvPr>
            <p:cNvCxnSpPr>
              <a:cxnSpLocks/>
            </p:cNvCxnSpPr>
            <p:nvPr userDrawn="1"/>
          </p:nvCxnSpPr>
          <p:spPr>
            <a:xfrm flipV="1">
              <a:off x="63801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extLst>
                <a:ext uri="{FF2B5EF4-FFF2-40B4-BE49-F238E27FC236}">
                  <a16:creationId xmlns:a16="http://schemas.microsoft.com/office/drawing/2014/main" id="{A95778E7-0649-45ED-AD38-D8F44D5F1CA9}"/>
                </a:ext>
              </a:extLst>
            </p:cNvPr>
            <p:cNvSpPr/>
            <p:nvPr userDrawn="1"/>
          </p:nvSpPr>
          <p:spPr>
            <a:xfrm>
              <a:off x="407987" y="6613377"/>
              <a:ext cx="5852160" cy="104644"/>
            </a:xfrm>
            <a:prstGeom prst="rect">
              <a:avLst/>
            </a:prstGeom>
          </p:spPr>
          <p:txBody>
            <a:bodyPr wrap="squar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Managing Business Services on Cloud: NextGen ADM | September 16-19, 2019</a:t>
              </a:r>
              <a:r>
                <a:rPr lang="en-US" sz="800" kern="0" dirty="0">
                  <a:solidFill>
                    <a:srgbClr val="00458D"/>
                  </a:solidFill>
                  <a:latin typeface="+mn-lt"/>
                  <a:ea typeface="+mn-ea"/>
                  <a:cs typeface="Arial" panose="020B0604020202020204" pitchFamily="34" charset="0"/>
                </a:rPr>
                <a:t> | </a:t>
              </a:r>
              <a:r>
                <a:rPr lang="en-US" sz="800" kern="0" dirty="0">
                  <a:solidFill>
                    <a:srgbClr val="00458D"/>
                  </a:solidFill>
                  <a:latin typeface="+mj-lt"/>
                  <a:cs typeface="Arial" panose="020B0604020202020204" pitchFamily="34" charset="0"/>
                </a:rPr>
                <a:t>Moscone Center | San Francisco</a:t>
              </a:r>
            </a:p>
          </p:txBody>
        </p:sp>
        <p:sp>
          <p:nvSpPr>
            <p:cNvPr id="13" name="Retângulo 43">
              <a:extLst>
                <a:ext uri="{FF2B5EF4-FFF2-40B4-BE49-F238E27FC236}">
                  <a16:creationId xmlns:a16="http://schemas.microsoft.com/office/drawing/2014/main" id="{6B8FED26-1759-4DD3-ABFB-D16FBD313279}"/>
                </a:ext>
              </a:extLst>
            </p:cNvPr>
            <p:cNvSpPr/>
            <p:nvPr userDrawn="1"/>
          </p:nvSpPr>
          <p:spPr>
            <a:xfrm>
              <a:off x="6507861"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2019 Capgemini. All rights reserved.</a:t>
              </a:r>
            </a:p>
          </p:txBody>
        </p:sp>
      </p:grpSp>
    </p:spTree>
    <p:extLst>
      <p:ext uri="{BB962C8B-B14F-4D97-AF65-F5344CB8AC3E}">
        <p14:creationId xmlns:p14="http://schemas.microsoft.com/office/powerpoint/2010/main" val="52583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grpSp>
        <p:nvGrpSpPr>
          <p:cNvPr id="2" name="Group 1">
            <a:extLst>
              <a:ext uri="{FF2B5EF4-FFF2-40B4-BE49-F238E27FC236}">
                <a16:creationId xmlns:a16="http://schemas.microsoft.com/office/drawing/2014/main" id="{53C12C13-B702-42A2-9ED9-CE4B506DADBD}"/>
              </a:ext>
            </a:extLst>
          </p:cNvPr>
          <p:cNvGrpSpPr/>
          <p:nvPr userDrawn="1"/>
        </p:nvGrpSpPr>
        <p:grpSpPr>
          <a:xfrm>
            <a:off x="0" y="0"/>
            <a:ext cx="7528322" cy="6875362"/>
            <a:chOff x="0" y="0"/>
            <a:chExt cx="7528322" cy="6875362"/>
          </a:xfrm>
        </p:grpSpPr>
        <p:sp>
          <p:nvSpPr>
            <p:cNvPr id="136" name="Freeform 5">
              <a:extLst>
                <a:ext uri="{FF2B5EF4-FFF2-40B4-BE49-F238E27FC236}">
                  <a16:creationId xmlns:a16="http://schemas.microsoft.com/office/drawing/2014/main" id="{62CC0274-4670-4E06-9D6C-4182A5A0E7BA}"/>
                </a:ext>
              </a:extLst>
            </p:cNvPr>
            <p:cNvSpPr>
              <a:spLocks/>
            </p:cNvSpPr>
            <p:nvPr userDrawn="1"/>
          </p:nvSpPr>
          <p:spPr bwMode="auto">
            <a:xfrm>
              <a:off x="0" y="0"/>
              <a:ext cx="7085013" cy="6858000"/>
            </a:xfrm>
            <a:custGeom>
              <a:avLst/>
              <a:gdLst>
                <a:gd name="T0" fmla="*/ 4909 w 4959"/>
                <a:gd name="T1" fmla="*/ 4800 h 4800"/>
                <a:gd name="T2" fmla="*/ 0 w 4959"/>
                <a:gd name="T3" fmla="*/ 4800 h 4800"/>
                <a:gd name="T4" fmla="*/ 0 w 4959"/>
                <a:gd name="T5" fmla="*/ 0 h 4800"/>
                <a:gd name="T6" fmla="*/ 4909 w 4959"/>
                <a:gd name="T7" fmla="*/ 0 h 4800"/>
                <a:gd name="T8" fmla="*/ 3855 w 4959"/>
                <a:gd name="T9" fmla="*/ 2400 h 4800"/>
                <a:gd name="T10" fmla="*/ 4909 w 4959"/>
                <a:gd name="T11" fmla="*/ 4800 h 4800"/>
              </a:gdLst>
              <a:ahLst/>
              <a:cxnLst>
                <a:cxn ang="0">
                  <a:pos x="T0" y="T1"/>
                </a:cxn>
                <a:cxn ang="0">
                  <a:pos x="T2" y="T3"/>
                </a:cxn>
                <a:cxn ang="0">
                  <a:pos x="T4" y="T5"/>
                </a:cxn>
                <a:cxn ang="0">
                  <a:pos x="T6" y="T7"/>
                </a:cxn>
                <a:cxn ang="0">
                  <a:pos x="T8" y="T9"/>
                </a:cxn>
                <a:cxn ang="0">
                  <a:pos x="T10" y="T11"/>
                </a:cxn>
              </a:cxnLst>
              <a:rect l="0" t="0" r="r" b="b"/>
              <a:pathLst>
                <a:path w="4959" h="4800">
                  <a:moveTo>
                    <a:pt x="4909" y="4800"/>
                  </a:moveTo>
                  <a:cubicBezTo>
                    <a:pt x="0" y="4800"/>
                    <a:pt x="0" y="4800"/>
                    <a:pt x="0" y="4800"/>
                  </a:cubicBezTo>
                  <a:cubicBezTo>
                    <a:pt x="0" y="0"/>
                    <a:pt x="0" y="0"/>
                    <a:pt x="0" y="0"/>
                  </a:cubicBezTo>
                  <a:cubicBezTo>
                    <a:pt x="4909" y="0"/>
                    <a:pt x="4909" y="0"/>
                    <a:pt x="4909" y="0"/>
                  </a:cubicBezTo>
                  <a:cubicBezTo>
                    <a:pt x="4909" y="0"/>
                    <a:pt x="4959" y="1350"/>
                    <a:pt x="3855" y="2400"/>
                  </a:cubicBezTo>
                  <a:cubicBezTo>
                    <a:pt x="4959" y="3450"/>
                    <a:pt x="4909" y="4800"/>
                    <a:pt x="4909" y="4800"/>
                  </a:cubicBezTo>
                </a:path>
              </a:pathLst>
            </a:custGeom>
            <a:solidFill>
              <a:srgbClr val="FF304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1">
              <a:extLst>
                <a:ext uri="{FF2B5EF4-FFF2-40B4-BE49-F238E27FC236}">
                  <a16:creationId xmlns:a16="http://schemas.microsoft.com/office/drawing/2014/main" id="{5DA9DF6D-029F-4409-9332-222094B18966}"/>
                </a:ext>
              </a:extLst>
            </p:cNvPr>
            <p:cNvSpPr/>
            <p:nvPr userDrawn="1"/>
          </p:nvSpPr>
          <p:spPr>
            <a:xfrm>
              <a:off x="11575" y="2280213"/>
              <a:ext cx="2210764" cy="4595149"/>
            </a:xfrm>
            <a:custGeom>
              <a:avLst/>
              <a:gdLst>
                <a:gd name="connsiteX0" fmla="*/ 1157468 w 2210764"/>
                <a:gd name="connsiteY0" fmla="*/ 0 h 4595149"/>
                <a:gd name="connsiteX1" fmla="*/ 0 w 2210764"/>
                <a:gd name="connsiteY1" fmla="*/ 625033 h 4595149"/>
                <a:gd name="connsiteX2" fmla="*/ 0 w 2210764"/>
                <a:gd name="connsiteY2" fmla="*/ 4595149 h 4595149"/>
                <a:gd name="connsiteX3" fmla="*/ 1458410 w 2210764"/>
                <a:gd name="connsiteY3" fmla="*/ 4537276 h 4595149"/>
                <a:gd name="connsiteX4" fmla="*/ 1250066 w 2210764"/>
                <a:gd name="connsiteY4" fmla="*/ 4074288 h 4595149"/>
                <a:gd name="connsiteX5" fmla="*/ 2210764 w 2210764"/>
                <a:gd name="connsiteY5" fmla="*/ 3078865 h 4595149"/>
                <a:gd name="connsiteX6" fmla="*/ 1157468 w 2210764"/>
                <a:gd name="connsiteY6" fmla="*/ 0 h 459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764" h="4595149">
                  <a:moveTo>
                    <a:pt x="1157468" y="0"/>
                  </a:moveTo>
                  <a:lnTo>
                    <a:pt x="0" y="625033"/>
                  </a:lnTo>
                  <a:lnTo>
                    <a:pt x="0" y="4595149"/>
                  </a:lnTo>
                  <a:lnTo>
                    <a:pt x="1458410" y="4537276"/>
                  </a:lnTo>
                  <a:lnTo>
                    <a:pt x="1250066" y="4074288"/>
                  </a:lnTo>
                  <a:lnTo>
                    <a:pt x="2210764" y="3078865"/>
                  </a:lnTo>
                  <a:lnTo>
                    <a:pt x="1157468" y="0"/>
                  </a:lnTo>
                  <a:close/>
                </a:path>
              </a:pathLst>
            </a:custGeom>
            <a:gradFill flip="none" rotWithShape="1">
              <a:gsLst>
                <a:gs pos="0">
                  <a:schemeClr val="bg2">
                    <a:lumMod val="25000"/>
                    <a:alpha val="5000"/>
                  </a:schemeClr>
                </a:gs>
                <a:gs pos="100000">
                  <a:schemeClr val="bg2">
                    <a:lumMod val="10000"/>
                    <a:alpha val="4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CE73FB91-7EA3-4FBE-A209-AD11D6AC97A4}"/>
                </a:ext>
              </a:extLst>
            </p:cNvPr>
            <p:cNvGrpSpPr/>
            <p:nvPr userDrawn="1"/>
          </p:nvGrpSpPr>
          <p:grpSpPr>
            <a:xfrm>
              <a:off x="5851526" y="3023702"/>
              <a:ext cx="1676796" cy="886796"/>
              <a:chOff x="10123147" y="-1"/>
              <a:chExt cx="2000863" cy="1058183"/>
            </a:xfrm>
          </p:grpSpPr>
          <p:sp>
            <p:nvSpPr>
              <p:cNvPr id="139" name="Freeform 98">
                <a:extLst>
                  <a:ext uri="{FF2B5EF4-FFF2-40B4-BE49-F238E27FC236}">
                    <a16:creationId xmlns:a16="http://schemas.microsoft.com/office/drawing/2014/main" id="{A504FF9E-7A2E-425C-A7BE-71FD3E4B9464}"/>
                  </a:ext>
                </a:extLst>
              </p:cNvPr>
              <p:cNvSpPr>
                <a:spLocks noEditPoints="1"/>
              </p:cNvSpPr>
              <p:nvPr/>
            </p:nvSpPr>
            <p:spPr bwMode="auto">
              <a:xfrm>
                <a:off x="11292840" y="-1"/>
                <a:ext cx="547514" cy="1058183"/>
              </a:xfrm>
              <a:custGeom>
                <a:avLst/>
                <a:gdLst>
                  <a:gd name="T0" fmla="*/ 4 w 639"/>
                  <a:gd name="T1" fmla="*/ 822 h 1235"/>
                  <a:gd name="T2" fmla="*/ 639 w 639"/>
                  <a:gd name="T3" fmla="*/ 412 h 1235"/>
                  <a:gd name="T4" fmla="*/ 639 w 639"/>
                  <a:gd name="T5" fmla="*/ 822 h 1235"/>
                  <a:gd name="T6" fmla="*/ 4 w 639"/>
                  <a:gd name="T7" fmla="*/ 1235 h 1235"/>
                  <a:gd name="T8" fmla="*/ 637 w 639"/>
                  <a:gd name="T9" fmla="*/ 410 h 1235"/>
                  <a:gd name="T10" fmla="*/ 318 w 639"/>
                  <a:gd name="T11" fmla="*/ 614 h 1235"/>
                  <a:gd name="T12" fmla="*/ 0 w 639"/>
                  <a:gd name="T13" fmla="*/ 410 h 1235"/>
                  <a:gd name="T14" fmla="*/ 0 w 639"/>
                  <a:gd name="T15" fmla="*/ 0 h 1235"/>
                  <a:gd name="T16" fmla="*/ 637 w 639"/>
                  <a:gd name="T17" fmla="*/ 410 h 1235"/>
                  <a:gd name="T18" fmla="*/ 637 w 639"/>
                  <a:gd name="T19" fmla="*/ 41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9" h="1235">
                    <a:moveTo>
                      <a:pt x="4" y="822"/>
                    </a:moveTo>
                    <a:lnTo>
                      <a:pt x="639" y="412"/>
                    </a:lnTo>
                    <a:lnTo>
                      <a:pt x="639" y="822"/>
                    </a:lnTo>
                    <a:lnTo>
                      <a:pt x="4" y="1235"/>
                    </a:lnTo>
                    <a:moveTo>
                      <a:pt x="637" y="410"/>
                    </a:moveTo>
                    <a:lnTo>
                      <a:pt x="318" y="614"/>
                    </a:lnTo>
                    <a:lnTo>
                      <a:pt x="0" y="410"/>
                    </a:lnTo>
                    <a:lnTo>
                      <a:pt x="0" y="0"/>
                    </a:lnTo>
                    <a:lnTo>
                      <a:pt x="637" y="410"/>
                    </a:lnTo>
                    <a:lnTo>
                      <a:pt x="637" y="410"/>
                    </a:lnTo>
                  </a:path>
                </a:pathLst>
              </a:custGeom>
              <a:noFill/>
              <a:ln w="12700" cap="flat">
                <a:solidFill>
                  <a:schemeClr val="bg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40" name="Group 139">
                <a:extLst>
                  <a:ext uri="{FF2B5EF4-FFF2-40B4-BE49-F238E27FC236}">
                    <a16:creationId xmlns:a16="http://schemas.microsoft.com/office/drawing/2014/main" id="{D449855B-B56C-4A1F-AE98-2EAB308CB6D1}"/>
                  </a:ext>
                </a:extLst>
              </p:cNvPr>
              <p:cNvGrpSpPr/>
              <p:nvPr/>
            </p:nvGrpSpPr>
            <p:grpSpPr>
              <a:xfrm>
                <a:off x="10527182" y="47290"/>
                <a:ext cx="469900" cy="487363"/>
                <a:chOff x="13658851" y="3698875"/>
                <a:chExt cx="469900" cy="487363"/>
              </a:xfrm>
            </p:grpSpPr>
            <p:sp>
              <p:nvSpPr>
                <p:cNvPr id="151" name="Freeform 99">
                  <a:extLst>
                    <a:ext uri="{FF2B5EF4-FFF2-40B4-BE49-F238E27FC236}">
                      <a16:creationId xmlns:a16="http://schemas.microsoft.com/office/drawing/2014/main" id="{2D870180-3171-4B2C-92B9-2E1F72F7D5CC}"/>
                    </a:ext>
                  </a:extLst>
                </p:cNvPr>
                <p:cNvSpPr>
                  <a:spLocks/>
                </p:cNvSpPr>
                <p:nvPr/>
              </p:nvSpPr>
              <p:spPr bwMode="auto">
                <a:xfrm>
                  <a:off x="13752513" y="3698875"/>
                  <a:ext cx="376238" cy="487363"/>
                </a:xfrm>
                <a:custGeom>
                  <a:avLst/>
                  <a:gdLst>
                    <a:gd name="T0" fmla="*/ 0 w 237"/>
                    <a:gd name="T1" fmla="*/ 307 h 307"/>
                    <a:gd name="T2" fmla="*/ 237 w 237"/>
                    <a:gd name="T3" fmla="*/ 154 h 307"/>
                    <a:gd name="T4" fmla="*/ 0 w 237"/>
                    <a:gd name="T5" fmla="*/ 0 h 307"/>
                    <a:gd name="T6" fmla="*/ 0 w 237"/>
                    <a:gd name="T7" fmla="*/ 307 h 307"/>
                    <a:gd name="T8" fmla="*/ 0 w 237"/>
                    <a:gd name="T9" fmla="*/ 307 h 307"/>
                  </a:gdLst>
                  <a:ahLst/>
                  <a:cxnLst>
                    <a:cxn ang="0">
                      <a:pos x="T0" y="T1"/>
                    </a:cxn>
                    <a:cxn ang="0">
                      <a:pos x="T2" y="T3"/>
                    </a:cxn>
                    <a:cxn ang="0">
                      <a:pos x="T4" y="T5"/>
                    </a:cxn>
                    <a:cxn ang="0">
                      <a:pos x="T6" y="T7"/>
                    </a:cxn>
                    <a:cxn ang="0">
                      <a:pos x="T8" y="T9"/>
                    </a:cxn>
                  </a:cxnLst>
                  <a:rect l="0" t="0" r="r" b="b"/>
                  <a:pathLst>
                    <a:path w="237" h="307">
                      <a:moveTo>
                        <a:pt x="0" y="307"/>
                      </a:moveTo>
                      <a:lnTo>
                        <a:pt x="237" y="154"/>
                      </a:lnTo>
                      <a:lnTo>
                        <a:pt x="0" y="0"/>
                      </a:lnTo>
                      <a:lnTo>
                        <a:pt x="0" y="307"/>
                      </a:lnTo>
                      <a:lnTo>
                        <a:pt x="0" y="307"/>
                      </a:lnTo>
                      <a:close/>
                    </a:path>
                  </a:pathLst>
                </a:custGeom>
                <a:solidFill>
                  <a:srgbClr val="88D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00">
                  <a:extLst>
                    <a:ext uri="{FF2B5EF4-FFF2-40B4-BE49-F238E27FC236}">
                      <a16:creationId xmlns:a16="http://schemas.microsoft.com/office/drawing/2014/main" id="{26158784-1F08-4309-BA28-CE126912CA1C}"/>
                    </a:ext>
                  </a:extLst>
                </p:cNvPr>
                <p:cNvSpPr>
                  <a:spLocks/>
                </p:cNvSpPr>
                <p:nvPr/>
              </p:nvSpPr>
              <p:spPr bwMode="auto">
                <a:xfrm>
                  <a:off x="13658851" y="3806825"/>
                  <a:ext cx="211138" cy="273050"/>
                </a:xfrm>
                <a:custGeom>
                  <a:avLst/>
                  <a:gdLst>
                    <a:gd name="T0" fmla="*/ 0 w 133"/>
                    <a:gd name="T1" fmla="*/ 172 h 172"/>
                    <a:gd name="T2" fmla="*/ 133 w 133"/>
                    <a:gd name="T3" fmla="*/ 86 h 172"/>
                    <a:gd name="T4" fmla="*/ 0 w 133"/>
                    <a:gd name="T5" fmla="*/ 0 h 172"/>
                    <a:gd name="T6" fmla="*/ 0 w 133"/>
                    <a:gd name="T7" fmla="*/ 172 h 172"/>
                    <a:gd name="T8" fmla="*/ 0 w 133"/>
                    <a:gd name="T9" fmla="*/ 172 h 172"/>
                  </a:gdLst>
                  <a:ahLst/>
                  <a:cxnLst>
                    <a:cxn ang="0">
                      <a:pos x="T0" y="T1"/>
                    </a:cxn>
                    <a:cxn ang="0">
                      <a:pos x="T2" y="T3"/>
                    </a:cxn>
                    <a:cxn ang="0">
                      <a:pos x="T4" y="T5"/>
                    </a:cxn>
                    <a:cxn ang="0">
                      <a:pos x="T6" y="T7"/>
                    </a:cxn>
                    <a:cxn ang="0">
                      <a:pos x="T8" y="T9"/>
                    </a:cxn>
                  </a:cxnLst>
                  <a:rect l="0" t="0" r="r" b="b"/>
                  <a:pathLst>
                    <a:path w="133" h="172">
                      <a:moveTo>
                        <a:pt x="0" y="172"/>
                      </a:moveTo>
                      <a:lnTo>
                        <a:pt x="133" y="86"/>
                      </a:lnTo>
                      <a:lnTo>
                        <a:pt x="0" y="0"/>
                      </a:lnTo>
                      <a:lnTo>
                        <a:pt x="0" y="172"/>
                      </a:lnTo>
                      <a:lnTo>
                        <a:pt x="0" y="172"/>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DE95426-CA9A-42D3-9509-08A1B79EE0DD}"/>
                  </a:ext>
                </a:extLst>
              </p:cNvPr>
              <p:cNvGrpSpPr/>
              <p:nvPr/>
            </p:nvGrpSpPr>
            <p:grpSpPr>
              <a:xfrm>
                <a:off x="10845962" y="571442"/>
                <a:ext cx="418175" cy="436541"/>
                <a:chOff x="13658851" y="5813425"/>
                <a:chExt cx="469900" cy="490538"/>
              </a:xfrm>
            </p:grpSpPr>
            <p:sp>
              <p:nvSpPr>
                <p:cNvPr id="149" name="Freeform 101">
                  <a:extLst>
                    <a:ext uri="{FF2B5EF4-FFF2-40B4-BE49-F238E27FC236}">
                      <a16:creationId xmlns:a16="http://schemas.microsoft.com/office/drawing/2014/main" id="{C479AB8B-D24D-445F-B388-2BAC521B67EB}"/>
                    </a:ext>
                  </a:extLst>
                </p:cNvPr>
                <p:cNvSpPr>
                  <a:spLocks/>
                </p:cNvSpPr>
                <p:nvPr/>
              </p:nvSpPr>
              <p:spPr bwMode="auto">
                <a:xfrm>
                  <a:off x="13752513" y="5813425"/>
                  <a:ext cx="376238" cy="490538"/>
                </a:xfrm>
                <a:custGeom>
                  <a:avLst/>
                  <a:gdLst>
                    <a:gd name="T0" fmla="*/ 0 w 237"/>
                    <a:gd name="T1" fmla="*/ 309 h 309"/>
                    <a:gd name="T2" fmla="*/ 237 w 237"/>
                    <a:gd name="T3" fmla="*/ 155 h 309"/>
                    <a:gd name="T4" fmla="*/ 0 w 237"/>
                    <a:gd name="T5" fmla="*/ 0 h 309"/>
                    <a:gd name="T6" fmla="*/ 0 w 237"/>
                    <a:gd name="T7" fmla="*/ 309 h 309"/>
                    <a:gd name="T8" fmla="*/ 0 w 237"/>
                    <a:gd name="T9" fmla="*/ 309 h 309"/>
                  </a:gdLst>
                  <a:ahLst/>
                  <a:cxnLst>
                    <a:cxn ang="0">
                      <a:pos x="T0" y="T1"/>
                    </a:cxn>
                    <a:cxn ang="0">
                      <a:pos x="T2" y="T3"/>
                    </a:cxn>
                    <a:cxn ang="0">
                      <a:pos x="T4" y="T5"/>
                    </a:cxn>
                    <a:cxn ang="0">
                      <a:pos x="T6" y="T7"/>
                    </a:cxn>
                    <a:cxn ang="0">
                      <a:pos x="T8" y="T9"/>
                    </a:cxn>
                  </a:cxnLst>
                  <a:rect l="0" t="0" r="r" b="b"/>
                  <a:pathLst>
                    <a:path w="237" h="309">
                      <a:moveTo>
                        <a:pt x="0" y="309"/>
                      </a:moveTo>
                      <a:lnTo>
                        <a:pt x="237" y="155"/>
                      </a:lnTo>
                      <a:lnTo>
                        <a:pt x="0" y="0"/>
                      </a:lnTo>
                      <a:lnTo>
                        <a:pt x="0" y="309"/>
                      </a:lnTo>
                      <a:lnTo>
                        <a:pt x="0" y="309"/>
                      </a:lnTo>
                      <a:close/>
                    </a:path>
                  </a:pathLst>
                </a:custGeom>
                <a:solidFill>
                  <a:schemeClr val="accent5">
                    <a:lumMod val="40000"/>
                    <a:lumOff val="60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02">
                  <a:extLst>
                    <a:ext uri="{FF2B5EF4-FFF2-40B4-BE49-F238E27FC236}">
                      <a16:creationId xmlns:a16="http://schemas.microsoft.com/office/drawing/2014/main" id="{328B06B2-5686-4A95-8CF4-D3F8C42AB4FA}"/>
                    </a:ext>
                  </a:extLst>
                </p:cNvPr>
                <p:cNvSpPr>
                  <a:spLocks/>
                </p:cNvSpPr>
                <p:nvPr/>
              </p:nvSpPr>
              <p:spPr bwMode="auto">
                <a:xfrm>
                  <a:off x="13658851" y="5921375"/>
                  <a:ext cx="211138" cy="274638"/>
                </a:xfrm>
                <a:custGeom>
                  <a:avLst/>
                  <a:gdLst>
                    <a:gd name="T0" fmla="*/ 0 w 133"/>
                    <a:gd name="T1" fmla="*/ 173 h 173"/>
                    <a:gd name="T2" fmla="*/ 133 w 133"/>
                    <a:gd name="T3" fmla="*/ 87 h 173"/>
                    <a:gd name="T4" fmla="*/ 0 w 133"/>
                    <a:gd name="T5" fmla="*/ 0 h 173"/>
                    <a:gd name="T6" fmla="*/ 0 w 133"/>
                    <a:gd name="T7" fmla="*/ 173 h 173"/>
                    <a:gd name="T8" fmla="*/ 0 w 133"/>
                    <a:gd name="T9" fmla="*/ 173 h 173"/>
                  </a:gdLst>
                  <a:ahLst/>
                  <a:cxnLst>
                    <a:cxn ang="0">
                      <a:pos x="T0" y="T1"/>
                    </a:cxn>
                    <a:cxn ang="0">
                      <a:pos x="T2" y="T3"/>
                    </a:cxn>
                    <a:cxn ang="0">
                      <a:pos x="T4" y="T5"/>
                    </a:cxn>
                    <a:cxn ang="0">
                      <a:pos x="T6" y="T7"/>
                    </a:cxn>
                    <a:cxn ang="0">
                      <a:pos x="T8" y="T9"/>
                    </a:cxn>
                  </a:cxnLst>
                  <a:rect l="0" t="0" r="r" b="b"/>
                  <a:pathLst>
                    <a:path w="133" h="173">
                      <a:moveTo>
                        <a:pt x="0" y="173"/>
                      </a:moveTo>
                      <a:lnTo>
                        <a:pt x="133" y="87"/>
                      </a:lnTo>
                      <a:lnTo>
                        <a:pt x="0" y="0"/>
                      </a:lnTo>
                      <a:lnTo>
                        <a:pt x="0" y="173"/>
                      </a:lnTo>
                      <a:lnTo>
                        <a:pt x="0" y="173"/>
                      </a:lnTo>
                      <a:close/>
                    </a:path>
                  </a:pathLst>
                </a:custGeom>
                <a:solidFill>
                  <a:schemeClr val="accent6"/>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42" name="Freeform 103">
                <a:extLst>
                  <a:ext uri="{FF2B5EF4-FFF2-40B4-BE49-F238E27FC236}">
                    <a16:creationId xmlns:a16="http://schemas.microsoft.com/office/drawing/2014/main" id="{CECF560D-67A4-4EDB-B323-9E59D2330804}"/>
                  </a:ext>
                </a:extLst>
              </p:cNvPr>
              <p:cNvSpPr>
                <a:spLocks/>
              </p:cNvSpPr>
              <p:nvPr/>
            </p:nvSpPr>
            <p:spPr bwMode="auto">
              <a:xfrm>
                <a:off x="11923985" y="47290"/>
                <a:ext cx="200025" cy="258763"/>
              </a:xfrm>
              <a:custGeom>
                <a:avLst/>
                <a:gdLst>
                  <a:gd name="T0" fmla="*/ 0 w 126"/>
                  <a:gd name="T1" fmla="*/ 163 h 163"/>
                  <a:gd name="T2" fmla="*/ 126 w 126"/>
                  <a:gd name="T3" fmla="*/ 82 h 163"/>
                  <a:gd name="T4" fmla="*/ 0 w 126"/>
                  <a:gd name="T5" fmla="*/ 0 h 163"/>
                  <a:gd name="T6" fmla="*/ 0 w 126"/>
                  <a:gd name="T7" fmla="*/ 163 h 163"/>
                  <a:gd name="T8" fmla="*/ 0 w 126"/>
                  <a:gd name="T9" fmla="*/ 163 h 163"/>
                </a:gdLst>
                <a:ahLst/>
                <a:cxnLst>
                  <a:cxn ang="0">
                    <a:pos x="T0" y="T1"/>
                  </a:cxn>
                  <a:cxn ang="0">
                    <a:pos x="T2" y="T3"/>
                  </a:cxn>
                  <a:cxn ang="0">
                    <a:pos x="T4" y="T5"/>
                  </a:cxn>
                  <a:cxn ang="0">
                    <a:pos x="T6" y="T7"/>
                  </a:cxn>
                  <a:cxn ang="0">
                    <a:pos x="T8" y="T9"/>
                  </a:cxn>
                </a:cxnLst>
                <a:rect l="0" t="0" r="r" b="b"/>
                <a:pathLst>
                  <a:path w="126" h="163">
                    <a:moveTo>
                      <a:pt x="0" y="163"/>
                    </a:moveTo>
                    <a:lnTo>
                      <a:pt x="126" y="82"/>
                    </a:lnTo>
                    <a:lnTo>
                      <a:pt x="0" y="0"/>
                    </a:lnTo>
                    <a:lnTo>
                      <a:pt x="0" y="163"/>
                    </a:lnTo>
                    <a:lnTo>
                      <a:pt x="0" y="163"/>
                    </a:lnTo>
                    <a:close/>
                  </a:path>
                </a:pathLst>
              </a:custGeom>
              <a:solidFill>
                <a:schemeClr val="bg2">
                  <a:lumMod val="90000"/>
                </a:schemeClr>
              </a:solidFill>
              <a:ln w="793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04">
                <a:extLst>
                  <a:ext uri="{FF2B5EF4-FFF2-40B4-BE49-F238E27FC236}">
                    <a16:creationId xmlns:a16="http://schemas.microsoft.com/office/drawing/2014/main" id="{0B6B497D-F3B8-454D-8408-B83F7197FA3F}"/>
                  </a:ext>
                </a:extLst>
              </p:cNvPr>
              <p:cNvSpPr>
                <a:spLocks/>
              </p:cNvSpPr>
              <p:nvPr/>
            </p:nvSpPr>
            <p:spPr bwMode="auto">
              <a:xfrm>
                <a:off x="10123147" y="300512"/>
                <a:ext cx="111125" cy="142875"/>
              </a:xfrm>
              <a:custGeom>
                <a:avLst/>
                <a:gdLst>
                  <a:gd name="T0" fmla="*/ 0 w 70"/>
                  <a:gd name="T1" fmla="*/ 90 h 90"/>
                  <a:gd name="T2" fmla="*/ 70 w 70"/>
                  <a:gd name="T3" fmla="*/ 45 h 90"/>
                  <a:gd name="T4" fmla="*/ 0 w 70"/>
                  <a:gd name="T5" fmla="*/ 0 h 90"/>
                  <a:gd name="T6" fmla="*/ 0 w 70"/>
                  <a:gd name="T7" fmla="*/ 90 h 90"/>
                  <a:gd name="T8" fmla="*/ 0 w 70"/>
                  <a:gd name="T9" fmla="*/ 90 h 90"/>
                </a:gdLst>
                <a:ahLst/>
                <a:cxnLst>
                  <a:cxn ang="0">
                    <a:pos x="T0" y="T1"/>
                  </a:cxn>
                  <a:cxn ang="0">
                    <a:pos x="T2" y="T3"/>
                  </a:cxn>
                  <a:cxn ang="0">
                    <a:pos x="T4" y="T5"/>
                  </a:cxn>
                  <a:cxn ang="0">
                    <a:pos x="T6" y="T7"/>
                  </a:cxn>
                  <a:cxn ang="0">
                    <a:pos x="T8" y="T9"/>
                  </a:cxn>
                </a:cxnLst>
                <a:rect l="0" t="0" r="r" b="b"/>
                <a:pathLst>
                  <a:path w="70" h="90">
                    <a:moveTo>
                      <a:pt x="0" y="90"/>
                    </a:moveTo>
                    <a:lnTo>
                      <a:pt x="70" y="45"/>
                    </a:lnTo>
                    <a:lnTo>
                      <a:pt x="0" y="0"/>
                    </a:lnTo>
                    <a:lnTo>
                      <a:pt x="0" y="90"/>
                    </a:lnTo>
                    <a:lnTo>
                      <a:pt x="0" y="90"/>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Freeform 105">
                <a:extLst>
                  <a:ext uri="{FF2B5EF4-FFF2-40B4-BE49-F238E27FC236}">
                    <a16:creationId xmlns:a16="http://schemas.microsoft.com/office/drawing/2014/main" id="{8F571E0A-EA96-4C8C-8BB7-9E8A342D55FC}"/>
                  </a:ext>
                </a:extLst>
              </p:cNvPr>
              <p:cNvSpPr>
                <a:spLocks/>
              </p:cNvSpPr>
              <p:nvPr/>
            </p:nvSpPr>
            <p:spPr bwMode="auto">
              <a:xfrm>
                <a:off x="10429034" y="743532"/>
                <a:ext cx="177974" cy="232515"/>
              </a:xfrm>
              <a:custGeom>
                <a:avLst/>
                <a:gdLst>
                  <a:gd name="T0" fmla="*/ 0 w 62"/>
                  <a:gd name="T1" fmla="*/ 81 h 81"/>
                  <a:gd name="T2" fmla="*/ 62 w 62"/>
                  <a:gd name="T3" fmla="*/ 41 h 81"/>
                  <a:gd name="T4" fmla="*/ 0 w 62"/>
                  <a:gd name="T5" fmla="*/ 0 h 81"/>
                  <a:gd name="T6" fmla="*/ 0 w 62"/>
                  <a:gd name="T7" fmla="*/ 81 h 81"/>
                  <a:gd name="T8" fmla="*/ 0 w 62"/>
                  <a:gd name="T9" fmla="*/ 81 h 81"/>
                </a:gdLst>
                <a:ahLst/>
                <a:cxnLst>
                  <a:cxn ang="0">
                    <a:pos x="T0" y="T1"/>
                  </a:cxn>
                  <a:cxn ang="0">
                    <a:pos x="T2" y="T3"/>
                  </a:cxn>
                  <a:cxn ang="0">
                    <a:pos x="T4" y="T5"/>
                  </a:cxn>
                  <a:cxn ang="0">
                    <a:pos x="T6" y="T7"/>
                  </a:cxn>
                  <a:cxn ang="0">
                    <a:pos x="T8" y="T9"/>
                  </a:cxn>
                </a:cxnLst>
                <a:rect l="0" t="0" r="r" b="b"/>
                <a:pathLst>
                  <a:path w="62" h="81">
                    <a:moveTo>
                      <a:pt x="0" y="81"/>
                    </a:moveTo>
                    <a:lnTo>
                      <a:pt x="62" y="41"/>
                    </a:lnTo>
                    <a:lnTo>
                      <a:pt x="0" y="0"/>
                    </a:lnTo>
                    <a:lnTo>
                      <a:pt x="0" y="81"/>
                    </a:lnTo>
                    <a:lnTo>
                      <a:pt x="0" y="8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Freeform 106">
                <a:extLst>
                  <a:ext uri="{FF2B5EF4-FFF2-40B4-BE49-F238E27FC236}">
                    <a16:creationId xmlns:a16="http://schemas.microsoft.com/office/drawing/2014/main" id="{637B18A7-BDAE-4301-8B6D-BD8555ADCBFF}"/>
                  </a:ext>
                </a:extLst>
              </p:cNvPr>
              <p:cNvSpPr>
                <a:spLocks/>
              </p:cNvSpPr>
              <p:nvPr/>
            </p:nvSpPr>
            <p:spPr bwMode="auto">
              <a:xfrm>
                <a:off x="11740882" y="816599"/>
                <a:ext cx="141288" cy="182563"/>
              </a:xfrm>
              <a:custGeom>
                <a:avLst/>
                <a:gdLst>
                  <a:gd name="T0" fmla="*/ 0 w 89"/>
                  <a:gd name="T1" fmla="*/ 115 h 115"/>
                  <a:gd name="T2" fmla="*/ 89 w 89"/>
                  <a:gd name="T3" fmla="*/ 57 h 115"/>
                  <a:gd name="T4" fmla="*/ 0 w 89"/>
                  <a:gd name="T5" fmla="*/ 0 h 115"/>
                  <a:gd name="T6" fmla="*/ 0 w 89"/>
                  <a:gd name="T7" fmla="*/ 115 h 115"/>
                  <a:gd name="T8" fmla="*/ 0 w 89"/>
                  <a:gd name="T9" fmla="*/ 115 h 115"/>
                </a:gdLst>
                <a:ahLst/>
                <a:cxnLst>
                  <a:cxn ang="0">
                    <a:pos x="T0" y="T1"/>
                  </a:cxn>
                  <a:cxn ang="0">
                    <a:pos x="T2" y="T3"/>
                  </a:cxn>
                  <a:cxn ang="0">
                    <a:pos x="T4" y="T5"/>
                  </a:cxn>
                  <a:cxn ang="0">
                    <a:pos x="T6" y="T7"/>
                  </a:cxn>
                  <a:cxn ang="0">
                    <a:pos x="T8" y="T9"/>
                  </a:cxn>
                </a:cxnLst>
                <a:rect l="0" t="0" r="r" b="b"/>
                <a:pathLst>
                  <a:path w="89" h="115">
                    <a:moveTo>
                      <a:pt x="0" y="115"/>
                    </a:moveTo>
                    <a:lnTo>
                      <a:pt x="89" y="57"/>
                    </a:lnTo>
                    <a:lnTo>
                      <a:pt x="0" y="0"/>
                    </a:lnTo>
                    <a:lnTo>
                      <a:pt x="0" y="115"/>
                    </a:lnTo>
                    <a:lnTo>
                      <a:pt x="0" y="115"/>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6" name="Freeform 105">
                <a:extLst>
                  <a:ext uri="{FF2B5EF4-FFF2-40B4-BE49-F238E27FC236}">
                    <a16:creationId xmlns:a16="http://schemas.microsoft.com/office/drawing/2014/main" id="{66A1D1BF-3D79-48FC-B8FA-BA8B5495F0E6}"/>
                  </a:ext>
                </a:extLst>
              </p:cNvPr>
              <p:cNvSpPr>
                <a:spLocks/>
              </p:cNvSpPr>
              <p:nvPr/>
            </p:nvSpPr>
            <p:spPr bwMode="auto">
              <a:xfrm>
                <a:off x="11083293" y="347503"/>
                <a:ext cx="125916" cy="164504"/>
              </a:xfrm>
              <a:custGeom>
                <a:avLst/>
                <a:gdLst>
                  <a:gd name="T0" fmla="*/ 0 w 62"/>
                  <a:gd name="T1" fmla="*/ 81 h 81"/>
                  <a:gd name="T2" fmla="*/ 62 w 62"/>
                  <a:gd name="T3" fmla="*/ 41 h 81"/>
                  <a:gd name="T4" fmla="*/ 0 w 62"/>
                  <a:gd name="T5" fmla="*/ 0 h 81"/>
                  <a:gd name="T6" fmla="*/ 0 w 62"/>
                  <a:gd name="T7" fmla="*/ 81 h 81"/>
                  <a:gd name="T8" fmla="*/ 0 w 62"/>
                  <a:gd name="T9" fmla="*/ 81 h 81"/>
                </a:gdLst>
                <a:ahLst/>
                <a:cxnLst>
                  <a:cxn ang="0">
                    <a:pos x="T0" y="T1"/>
                  </a:cxn>
                  <a:cxn ang="0">
                    <a:pos x="T2" y="T3"/>
                  </a:cxn>
                  <a:cxn ang="0">
                    <a:pos x="T4" y="T5"/>
                  </a:cxn>
                  <a:cxn ang="0">
                    <a:pos x="T6" y="T7"/>
                  </a:cxn>
                  <a:cxn ang="0">
                    <a:pos x="T8" y="T9"/>
                  </a:cxn>
                </a:cxnLst>
                <a:rect l="0" t="0" r="r" b="b"/>
                <a:pathLst>
                  <a:path w="62" h="81">
                    <a:moveTo>
                      <a:pt x="0" y="81"/>
                    </a:moveTo>
                    <a:lnTo>
                      <a:pt x="62" y="41"/>
                    </a:lnTo>
                    <a:lnTo>
                      <a:pt x="0" y="0"/>
                    </a:lnTo>
                    <a:lnTo>
                      <a:pt x="0" y="81"/>
                    </a:lnTo>
                    <a:lnTo>
                      <a:pt x="0" y="81"/>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7" name="Freeform 105">
                <a:extLst>
                  <a:ext uri="{FF2B5EF4-FFF2-40B4-BE49-F238E27FC236}">
                    <a16:creationId xmlns:a16="http://schemas.microsoft.com/office/drawing/2014/main" id="{C0523666-81EE-4DBD-99AC-EAD88FAA280D}"/>
                  </a:ext>
                </a:extLst>
              </p:cNvPr>
              <p:cNvSpPr>
                <a:spLocks/>
              </p:cNvSpPr>
              <p:nvPr/>
            </p:nvSpPr>
            <p:spPr bwMode="auto">
              <a:xfrm>
                <a:off x="10312493" y="496331"/>
                <a:ext cx="116541" cy="152256"/>
              </a:xfrm>
              <a:custGeom>
                <a:avLst/>
                <a:gdLst>
                  <a:gd name="T0" fmla="*/ 0 w 62"/>
                  <a:gd name="T1" fmla="*/ 81 h 81"/>
                  <a:gd name="T2" fmla="*/ 62 w 62"/>
                  <a:gd name="T3" fmla="*/ 41 h 81"/>
                  <a:gd name="T4" fmla="*/ 0 w 62"/>
                  <a:gd name="T5" fmla="*/ 0 h 81"/>
                  <a:gd name="T6" fmla="*/ 0 w 62"/>
                  <a:gd name="T7" fmla="*/ 81 h 81"/>
                  <a:gd name="T8" fmla="*/ 0 w 62"/>
                  <a:gd name="T9" fmla="*/ 81 h 81"/>
                </a:gdLst>
                <a:ahLst/>
                <a:cxnLst>
                  <a:cxn ang="0">
                    <a:pos x="T0" y="T1"/>
                  </a:cxn>
                  <a:cxn ang="0">
                    <a:pos x="T2" y="T3"/>
                  </a:cxn>
                  <a:cxn ang="0">
                    <a:pos x="T4" y="T5"/>
                  </a:cxn>
                  <a:cxn ang="0">
                    <a:pos x="T6" y="T7"/>
                  </a:cxn>
                  <a:cxn ang="0">
                    <a:pos x="T8" y="T9"/>
                  </a:cxn>
                </a:cxnLst>
                <a:rect l="0" t="0" r="r" b="b"/>
                <a:pathLst>
                  <a:path w="62" h="81">
                    <a:moveTo>
                      <a:pt x="0" y="81"/>
                    </a:moveTo>
                    <a:lnTo>
                      <a:pt x="62" y="41"/>
                    </a:lnTo>
                    <a:lnTo>
                      <a:pt x="0" y="0"/>
                    </a:lnTo>
                    <a:lnTo>
                      <a:pt x="0" y="81"/>
                    </a:lnTo>
                    <a:lnTo>
                      <a:pt x="0" y="81"/>
                    </a:lnTo>
                    <a:close/>
                  </a:path>
                </a:pathLst>
              </a:custGeom>
              <a:solidFill>
                <a:schemeClr val="accent3">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5">
                <a:extLst>
                  <a:ext uri="{FF2B5EF4-FFF2-40B4-BE49-F238E27FC236}">
                    <a16:creationId xmlns:a16="http://schemas.microsoft.com/office/drawing/2014/main" id="{DA9901E0-4847-458F-939F-F594AC44C0E3}"/>
                  </a:ext>
                </a:extLst>
              </p:cNvPr>
              <p:cNvSpPr>
                <a:spLocks/>
              </p:cNvSpPr>
              <p:nvPr/>
            </p:nvSpPr>
            <p:spPr bwMode="auto">
              <a:xfrm>
                <a:off x="11873906" y="459352"/>
                <a:ext cx="125916" cy="164504"/>
              </a:xfrm>
              <a:custGeom>
                <a:avLst/>
                <a:gdLst>
                  <a:gd name="T0" fmla="*/ 0 w 62"/>
                  <a:gd name="T1" fmla="*/ 81 h 81"/>
                  <a:gd name="T2" fmla="*/ 62 w 62"/>
                  <a:gd name="T3" fmla="*/ 41 h 81"/>
                  <a:gd name="T4" fmla="*/ 0 w 62"/>
                  <a:gd name="T5" fmla="*/ 0 h 81"/>
                  <a:gd name="T6" fmla="*/ 0 w 62"/>
                  <a:gd name="T7" fmla="*/ 81 h 81"/>
                  <a:gd name="T8" fmla="*/ 0 w 62"/>
                  <a:gd name="T9" fmla="*/ 81 h 81"/>
                </a:gdLst>
                <a:ahLst/>
                <a:cxnLst>
                  <a:cxn ang="0">
                    <a:pos x="T0" y="T1"/>
                  </a:cxn>
                  <a:cxn ang="0">
                    <a:pos x="T2" y="T3"/>
                  </a:cxn>
                  <a:cxn ang="0">
                    <a:pos x="T4" y="T5"/>
                  </a:cxn>
                  <a:cxn ang="0">
                    <a:pos x="T6" y="T7"/>
                  </a:cxn>
                  <a:cxn ang="0">
                    <a:pos x="T8" y="T9"/>
                  </a:cxn>
                </a:cxnLst>
                <a:rect l="0" t="0" r="r" b="b"/>
                <a:pathLst>
                  <a:path w="62" h="81">
                    <a:moveTo>
                      <a:pt x="0" y="81"/>
                    </a:moveTo>
                    <a:lnTo>
                      <a:pt x="62" y="41"/>
                    </a:lnTo>
                    <a:lnTo>
                      <a:pt x="0" y="0"/>
                    </a:lnTo>
                    <a:lnTo>
                      <a:pt x="0" y="81"/>
                    </a:lnTo>
                    <a:lnTo>
                      <a:pt x="0" y="81"/>
                    </a:ln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3" name="Freeform 6">
              <a:extLst>
                <a:ext uri="{FF2B5EF4-FFF2-40B4-BE49-F238E27FC236}">
                  <a16:creationId xmlns:a16="http://schemas.microsoft.com/office/drawing/2014/main" id="{8FA742B1-EAFC-4741-B48D-8988672363BB}"/>
                </a:ext>
              </a:extLst>
            </p:cNvPr>
            <p:cNvSpPr>
              <a:spLocks/>
            </p:cNvSpPr>
            <p:nvPr userDrawn="1"/>
          </p:nvSpPr>
          <p:spPr bwMode="auto">
            <a:xfrm>
              <a:off x="5329238" y="0"/>
              <a:ext cx="1236663" cy="3429000"/>
            </a:xfrm>
            <a:custGeom>
              <a:avLst/>
              <a:gdLst>
                <a:gd name="T0" fmla="*/ 827 w 866"/>
                <a:gd name="T1" fmla="*/ 492 h 2400"/>
                <a:gd name="T2" fmla="*/ 0 w 866"/>
                <a:gd name="T3" fmla="*/ 2400 h 2400"/>
                <a:gd name="T4" fmla="*/ 221 w 866"/>
                <a:gd name="T5" fmla="*/ 2010 h 2400"/>
                <a:gd name="T6" fmla="*/ 666 w 866"/>
                <a:gd name="T7" fmla="*/ 0 h 2400"/>
                <a:gd name="T8" fmla="*/ 856 w 866"/>
                <a:gd name="T9" fmla="*/ 0 h 2400"/>
                <a:gd name="T10" fmla="*/ 827 w 866"/>
                <a:gd name="T11" fmla="*/ 492 h 2400"/>
              </a:gdLst>
              <a:ahLst/>
              <a:cxnLst>
                <a:cxn ang="0">
                  <a:pos x="T0" y="T1"/>
                </a:cxn>
                <a:cxn ang="0">
                  <a:pos x="T2" y="T3"/>
                </a:cxn>
                <a:cxn ang="0">
                  <a:pos x="T4" y="T5"/>
                </a:cxn>
                <a:cxn ang="0">
                  <a:pos x="T6" y="T7"/>
                </a:cxn>
                <a:cxn ang="0">
                  <a:pos x="T8" y="T9"/>
                </a:cxn>
                <a:cxn ang="0">
                  <a:pos x="T10" y="T11"/>
                </a:cxn>
              </a:cxnLst>
              <a:rect l="0" t="0" r="r" b="b"/>
              <a:pathLst>
                <a:path w="866" h="2400">
                  <a:moveTo>
                    <a:pt x="827" y="492"/>
                  </a:moveTo>
                  <a:cubicBezTo>
                    <a:pt x="717" y="1210"/>
                    <a:pt x="416" y="1811"/>
                    <a:pt x="0" y="2400"/>
                  </a:cubicBezTo>
                  <a:cubicBezTo>
                    <a:pt x="14" y="2377"/>
                    <a:pt x="152" y="2152"/>
                    <a:pt x="221" y="2010"/>
                  </a:cubicBezTo>
                  <a:cubicBezTo>
                    <a:pt x="646" y="1156"/>
                    <a:pt x="724" y="403"/>
                    <a:pt x="666" y="0"/>
                  </a:cubicBezTo>
                  <a:cubicBezTo>
                    <a:pt x="856" y="0"/>
                    <a:pt x="856" y="0"/>
                    <a:pt x="856" y="0"/>
                  </a:cubicBezTo>
                  <a:cubicBezTo>
                    <a:pt x="866" y="149"/>
                    <a:pt x="849" y="347"/>
                    <a:pt x="827" y="492"/>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7">
              <a:extLst>
                <a:ext uri="{FF2B5EF4-FFF2-40B4-BE49-F238E27FC236}">
                  <a16:creationId xmlns:a16="http://schemas.microsoft.com/office/drawing/2014/main" id="{861F0F4A-AA31-4B76-AC18-323E1B1E91F1}"/>
                </a:ext>
              </a:extLst>
            </p:cNvPr>
            <p:cNvSpPr>
              <a:spLocks/>
            </p:cNvSpPr>
            <p:nvPr userDrawn="1"/>
          </p:nvSpPr>
          <p:spPr bwMode="auto">
            <a:xfrm>
              <a:off x="5026025" y="0"/>
              <a:ext cx="854075" cy="3429000"/>
            </a:xfrm>
            <a:custGeom>
              <a:avLst/>
              <a:gdLst>
                <a:gd name="T0" fmla="*/ 261 w 598"/>
                <a:gd name="T1" fmla="*/ 1861 h 2400"/>
                <a:gd name="T2" fmla="*/ 0 w 598"/>
                <a:gd name="T3" fmla="*/ 2400 h 2400"/>
                <a:gd name="T4" fmla="*/ 393 w 598"/>
                <a:gd name="T5" fmla="*/ 1001 h 2400"/>
                <a:gd name="T6" fmla="*/ 386 w 598"/>
                <a:gd name="T7" fmla="*/ 0 h 2400"/>
                <a:gd name="T8" fmla="*/ 564 w 598"/>
                <a:gd name="T9" fmla="*/ 0 h 2400"/>
                <a:gd name="T10" fmla="*/ 261 w 598"/>
                <a:gd name="T11" fmla="*/ 1861 h 2400"/>
              </a:gdLst>
              <a:ahLst/>
              <a:cxnLst>
                <a:cxn ang="0">
                  <a:pos x="T0" y="T1"/>
                </a:cxn>
                <a:cxn ang="0">
                  <a:pos x="T2" y="T3"/>
                </a:cxn>
                <a:cxn ang="0">
                  <a:pos x="T4" y="T5"/>
                </a:cxn>
                <a:cxn ang="0">
                  <a:pos x="T6" y="T7"/>
                </a:cxn>
                <a:cxn ang="0">
                  <a:pos x="T8" y="T9"/>
                </a:cxn>
                <a:cxn ang="0">
                  <a:pos x="T10" y="T11"/>
                </a:cxn>
              </a:cxnLst>
              <a:rect l="0" t="0" r="r" b="b"/>
              <a:pathLst>
                <a:path w="598" h="2400">
                  <a:moveTo>
                    <a:pt x="261" y="1861"/>
                  </a:moveTo>
                  <a:cubicBezTo>
                    <a:pt x="167" y="2095"/>
                    <a:pt x="109" y="2205"/>
                    <a:pt x="0" y="2400"/>
                  </a:cubicBezTo>
                  <a:cubicBezTo>
                    <a:pt x="208" y="1958"/>
                    <a:pt x="336" y="1541"/>
                    <a:pt x="393" y="1001"/>
                  </a:cubicBezTo>
                  <a:cubicBezTo>
                    <a:pt x="432" y="639"/>
                    <a:pt x="421" y="256"/>
                    <a:pt x="386" y="0"/>
                  </a:cubicBezTo>
                  <a:cubicBezTo>
                    <a:pt x="564" y="0"/>
                    <a:pt x="564" y="0"/>
                    <a:pt x="564" y="0"/>
                  </a:cubicBezTo>
                  <a:cubicBezTo>
                    <a:pt x="598" y="537"/>
                    <a:pt x="489" y="1295"/>
                    <a:pt x="261" y="1861"/>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B6DD913B-5A13-48FA-9D01-5007CB305BFF}"/>
                </a:ext>
              </a:extLst>
            </p:cNvPr>
            <p:cNvSpPr>
              <a:spLocks/>
            </p:cNvSpPr>
            <p:nvPr userDrawn="1"/>
          </p:nvSpPr>
          <p:spPr bwMode="auto">
            <a:xfrm>
              <a:off x="4752975" y="0"/>
              <a:ext cx="522288" cy="3429000"/>
            </a:xfrm>
            <a:custGeom>
              <a:avLst/>
              <a:gdLst>
                <a:gd name="T0" fmla="*/ 0 w 365"/>
                <a:gd name="T1" fmla="*/ 2400 h 2400"/>
                <a:gd name="T2" fmla="*/ 76 w 365"/>
                <a:gd name="T3" fmla="*/ 2103 h 2400"/>
                <a:gd name="T4" fmla="*/ 118 w 365"/>
                <a:gd name="T5" fmla="*/ 0 h 2400"/>
                <a:gd name="T6" fmla="*/ 299 w 365"/>
                <a:gd name="T7" fmla="*/ 0 h 2400"/>
                <a:gd name="T8" fmla="*/ 0 w 365"/>
                <a:gd name="T9" fmla="*/ 2400 h 2400"/>
              </a:gdLst>
              <a:ahLst/>
              <a:cxnLst>
                <a:cxn ang="0">
                  <a:pos x="T0" y="T1"/>
                </a:cxn>
                <a:cxn ang="0">
                  <a:pos x="T2" y="T3"/>
                </a:cxn>
                <a:cxn ang="0">
                  <a:pos x="T4" y="T5"/>
                </a:cxn>
                <a:cxn ang="0">
                  <a:pos x="T6" y="T7"/>
                </a:cxn>
                <a:cxn ang="0">
                  <a:pos x="T8" y="T9"/>
                </a:cxn>
              </a:cxnLst>
              <a:rect l="0" t="0" r="r" b="b"/>
              <a:pathLst>
                <a:path w="365" h="2400">
                  <a:moveTo>
                    <a:pt x="0" y="2400"/>
                  </a:moveTo>
                  <a:cubicBezTo>
                    <a:pt x="30" y="2296"/>
                    <a:pt x="41" y="2259"/>
                    <a:pt x="76" y="2103"/>
                  </a:cubicBezTo>
                  <a:cubicBezTo>
                    <a:pt x="244" y="1348"/>
                    <a:pt x="201" y="483"/>
                    <a:pt x="118" y="0"/>
                  </a:cubicBezTo>
                  <a:cubicBezTo>
                    <a:pt x="299" y="0"/>
                    <a:pt x="299" y="0"/>
                    <a:pt x="299" y="0"/>
                  </a:cubicBezTo>
                  <a:cubicBezTo>
                    <a:pt x="365" y="705"/>
                    <a:pt x="278" y="1633"/>
                    <a:pt x="0" y="240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Freeform 9">
              <a:extLst>
                <a:ext uri="{FF2B5EF4-FFF2-40B4-BE49-F238E27FC236}">
                  <a16:creationId xmlns:a16="http://schemas.microsoft.com/office/drawing/2014/main" id="{31CBD9E2-B3DC-4F27-BD64-435EFC9BAFAA}"/>
                </a:ext>
              </a:extLst>
            </p:cNvPr>
            <p:cNvSpPr>
              <a:spLocks/>
            </p:cNvSpPr>
            <p:nvPr userDrawn="1"/>
          </p:nvSpPr>
          <p:spPr bwMode="auto">
            <a:xfrm>
              <a:off x="5329238" y="3429000"/>
              <a:ext cx="1246188" cy="3429000"/>
            </a:xfrm>
            <a:custGeom>
              <a:avLst/>
              <a:gdLst>
                <a:gd name="T0" fmla="*/ 856 w 872"/>
                <a:gd name="T1" fmla="*/ 2400 h 2400"/>
                <a:gd name="T2" fmla="*/ 674 w 872"/>
                <a:gd name="T3" fmla="*/ 2400 h 2400"/>
                <a:gd name="T4" fmla="*/ 672 w 872"/>
                <a:gd name="T5" fmla="*/ 2400 h 2400"/>
                <a:gd name="T6" fmla="*/ 681 w 872"/>
                <a:gd name="T7" fmla="*/ 1948 h 2400"/>
                <a:gd name="T8" fmla="*/ 0 w 872"/>
                <a:gd name="T9" fmla="*/ 0 h 2400"/>
                <a:gd name="T10" fmla="*/ 682 w 872"/>
                <a:gd name="T11" fmla="*/ 1304 h 2400"/>
                <a:gd name="T12" fmla="*/ 856 w 872"/>
                <a:gd name="T13" fmla="*/ 2400 h 2400"/>
              </a:gdLst>
              <a:ahLst/>
              <a:cxnLst>
                <a:cxn ang="0">
                  <a:pos x="T0" y="T1"/>
                </a:cxn>
                <a:cxn ang="0">
                  <a:pos x="T2" y="T3"/>
                </a:cxn>
                <a:cxn ang="0">
                  <a:pos x="T4" y="T5"/>
                </a:cxn>
                <a:cxn ang="0">
                  <a:pos x="T6" y="T7"/>
                </a:cxn>
                <a:cxn ang="0">
                  <a:pos x="T8" y="T9"/>
                </a:cxn>
                <a:cxn ang="0">
                  <a:pos x="T10" y="T11"/>
                </a:cxn>
                <a:cxn ang="0">
                  <a:pos x="T12" y="T13"/>
                </a:cxn>
              </a:cxnLst>
              <a:rect l="0" t="0" r="r" b="b"/>
              <a:pathLst>
                <a:path w="872" h="2400">
                  <a:moveTo>
                    <a:pt x="856" y="2400"/>
                  </a:moveTo>
                  <a:cubicBezTo>
                    <a:pt x="674" y="2400"/>
                    <a:pt x="674" y="2400"/>
                    <a:pt x="674" y="2400"/>
                  </a:cubicBezTo>
                  <a:cubicBezTo>
                    <a:pt x="672" y="2400"/>
                    <a:pt x="672" y="2400"/>
                    <a:pt x="672" y="2400"/>
                  </a:cubicBezTo>
                  <a:cubicBezTo>
                    <a:pt x="694" y="2265"/>
                    <a:pt x="689" y="2086"/>
                    <a:pt x="681" y="1948"/>
                  </a:cubicBezTo>
                  <a:cubicBezTo>
                    <a:pt x="623" y="1217"/>
                    <a:pt x="377" y="623"/>
                    <a:pt x="0" y="0"/>
                  </a:cubicBezTo>
                  <a:cubicBezTo>
                    <a:pt x="302" y="428"/>
                    <a:pt x="513" y="797"/>
                    <a:pt x="682" y="1304"/>
                  </a:cubicBezTo>
                  <a:cubicBezTo>
                    <a:pt x="833" y="1767"/>
                    <a:pt x="872" y="2172"/>
                    <a:pt x="856" y="240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Freeform 10">
              <a:extLst>
                <a:ext uri="{FF2B5EF4-FFF2-40B4-BE49-F238E27FC236}">
                  <a16:creationId xmlns:a16="http://schemas.microsoft.com/office/drawing/2014/main" id="{E2960B88-FA91-4AE0-9B64-7C6CF4A9AE1C}"/>
                </a:ext>
              </a:extLst>
            </p:cNvPr>
            <p:cNvSpPr>
              <a:spLocks/>
            </p:cNvSpPr>
            <p:nvPr userDrawn="1"/>
          </p:nvSpPr>
          <p:spPr bwMode="auto">
            <a:xfrm>
              <a:off x="5026025" y="3429000"/>
              <a:ext cx="828675" cy="3429000"/>
            </a:xfrm>
            <a:custGeom>
              <a:avLst/>
              <a:gdLst>
                <a:gd name="T0" fmla="*/ 564 w 580"/>
                <a:gd name="T1" fmla="*/ 2400 h 2400"/>
                <a:gd name="T2" fmla="*/ 386 w 580"/>
                <a:gd name="T3" fmla="*/ 2400 h 2400"/>
                <a:gd name="T4" fmla="*/ 413 w 580"/>
                <a:gd name="T5" fmla="*/ 2094 h 2400"/>
                <a:gd name="T6" fmla="*/ 0 w 580"/>
                <a:gd name="T7" fmla="*/ 0 h 2400"/>
                <a:gd name="T8" fmla="*/ 533 w 580"/>
                <a:gd name="T9" fmla="*/ 1620 h 2400"/>
                <a:gd name="T10" fmla="*/ 564 w 580"/>
                <a:gd name="T11" fmla="*/ 2400 h 2400"/>
              </a:gdLst>
              <a:ahLst/>
              <a:cxnLst>
                <a:cxn ang="0">
                  <a:pos x="T0" y="T1"/>
                </a:cxn>
                <a:cxn ang="0">
                  <a:pos x="T2" y="T3"/>
                </a:cxn>
                <a:cxn ang="0">
                  <a:pos x="T4" y="T5"/>
                </a:cxn>
                <a:cxn ang="0">
                  <a:pos x="T6" y="T7"/>
                </a:cxn>
                <a:cxn ang="0">
                  <a:pos x="T8" y="T9"/>
                </a:cxn>
                <a:cxn ang="0">
                  <a:pos x="T10" y="T11"/>
                </a:cxn>
              </a:cxnLst>
              <a:rect l="0" t="0" r="r" b="b"/>
              <a:pathLst>
                <a:path w="580" h="2400">
                  <a:moveTo>
                    <a:pt x="564" y="2400"/>
                  </a:moveTo>
                  <a:cubicBezTo>
                    <a:pt x="386" y="2400"/>
                    <a:pt x="386" y="2400"/>
                    <a:pt x="386" y="2400"/>
                  </a:cubicBezTo>
                  <a:cubicBezTo>
                    <a:pt x="400" y="2299"/>
                    <a:pt x="408" y="2188"/>
                    <a:pt x="413" y="2094"/>
                  </a:cubicBezTo>
                  <a:cubicBezTo>
                    <a:pt x="442" y="1346"/>
                    <a:pt x="326" y="692"/>
                    <a:pt x="0" y="0"/>
                  </a:cubicBezTo>
                  <a:cubicBezTo>
                    <a:pt x="263" y="469"/>
                    <a:pt x="454" y="971"/>
                    <a:pt x="533" y="1620"/>
                  </a:cubicBezTo>
                  <a:cubicBezTo>
                    <a:pt x="561" y="1862"/>
                    <a:pt x="580" y="2147"/>
                    <a:pt x="564" y="240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8" name="Freeform 11">
              <a:extLst>
                <a:ext uri="{FF2B5EF4-FFF2-40B4-BE49-F238E27FC236}">
                  <a16:creationId xmlns:a16="http://schemas.microsoft.com/office/drawing/2014/main" id="{88551452-6530-4B40-A0C9-8369B8988920}"/>
                </a:ext>
              </a:extLst>
            </p:cNvPr>
            <p:cNvSpPr>
              <a:spLocks/>
            </p:cNvSpPr>
            <p:nvPr userDrawn="1"/>
          </p:nvSpPr>
          <p:spPr bwMode="auto">
            <a:xfrm>
              <a:off x="4752975" y="3429000"/>
              <a:ext cx="528638" cy="3429000"/>
            </a:xfrm>
            <a:custGeom>
              <a:avLst/>
              <a:gdLst>
                <a:gd name="T0" fmla="*/ 299 w 370"/>
                <a:gd name="T1" fmla="*/ 2400 h 2400"/>
                <a:gd name="T2" fmla="*/ 118 w 370"/>
                <a:gd name="T3" fmla="*/ 2400 h 2400"/>
                <a:gd name="T4" fmla="*/ 160 w 370"/>
                <a:gd name="T5" fmla="*/ 2078 h 2400"/>
                <a:gd name="T6" fmla="*/ 0 w 370"/>
                <a:gd name="T7" fmla="*/ 0 h 2400"/>
                <a:gd name="T8" fmla="*/ 299 w 370"/>
                <a:gd name="T9" fmla="*/ 2400 h 2400"/>
              </a:gdLst>
              <a:ahLst/>
              <a:cxnLst>
                <a:cxn ang="0">
                  <a:pos x="T0" y="T1"/>
                </a:cxn>
                <a:cxn ang="0">
                  <a:pos x="T2" y="T3"/>
                </a:cxn>
                <a:cxn ang="0">
                  <a:pos x="T4" y="T5"/>
                </a:cxn>
                <a:cxn ang="0">
                  <a:pos x="T6" y="T7"/>
                </a:cxn>
                <a:cxn ang="0">
                  <a:pos x="T8" y="T9"/>
                </a:cxn>
              </a:cxnLst>
              <a:rect l="0" t="0" r="r" b="b"/>
              <a:pathLst>
                <a:path w="370" h="2400">
                  <a:moveTo>
                    <a:pt x="299" y="2400"/>
                  </a:moveTo>
                  <a:cubicBezTo>
                    <a:pt x="118" y="2400"/>
                    <a:pt x="118" y="2400"/>
                    <a:pt x="118" y="2400"/>
                  </a:cubicBezTo>
                  <a:cubicBezTo>
                    <a:pt x="131" y="2322"/>
                    <a:pt x="146" y="2212"/>
                    <a:pt x="160" y="2078"/>
                  </a:cubicBezTo>
                  <a:cubicBezTo>
                    <a:pt x="231" y="1357"/>
                    <a:pt x="194" y="690"/>
                    <a:pt x="0" y="0"/>
                  </a:cubicBezTo>
                  <a:cubicBezTo>
                    <a:pt x="282" y="777"/>
                    <a:pt x="370" y="1663"/>
                    <a:pt x="299" y="240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12">
              <a:extLst>
                <a:ext uri="{FF2B5EF4-FFF2-40B4-BE49-F238E27FC236}">
                  <a16:creationId xmlns:a16="http://schemas.microsoft.com/office/drawing/2014/main" id="{993E8B14-7D69-4F82-8B03-BE47E0EA0105}"/>
                </a:ext>
              </a:extLst>
            </p:cNvPr>
            <p:cNvSpPr>
              <a:spLocks/>
            </p:cNvSpPr>
            <p:nvPr userDrawn="1"/>
          </p:nvSpPr>
          <p:spPr bwMode="auto">
            <a:xfrm>
              <a:off x="1408113" y="3586163"/>
              <a:ext cx="1376363" cy="665163"/>
            </a:xfrm>
            <a:custGeom>
              <a:avLst/>
              <a:gdLst>
                <a:gd name="T0" fmla="*/ 76 w 867"/>
                <a:gd name="T1" fmla="*/ 419 h 419"/>
                <a:gd name="T2" fmla="*/ 867 w 867"/>
                <a:gd name="T3" fmla="*/ 222 h 419"/>
                <a:gd name="T4" fmla="*/ 752 w 867"/>
                <a:gd name="T5" fmla="*/ 0 h 419"/>
                <a:gd name="T6" fmla="*/ 0 w 867"/>
                <a:gd name="T7" fmla="*/ 236 h 419"/>
                <a:gd name="T8" fmla="*/ 76 w 867"/>
                <a:gd name="T9" fmla="*/ 419 h 419"/>
              </a:gdLst>
              <a:ahLst/>
              <a:cxnLst>
                <a:cxn ang="0">
                  <a:pos x="T0" y="T1"/>
                </a:cxn>
                <a:cxn ang="0">
                  <a:pos x="T2" y="T3"/>
                </a:cxn>
                <a:cxn ang="0">
                  <a:pos x="T4" y="T5"/>
                </a:cxn>
                <a:cxn ang="0">
                  <a:pos x="T6" y="T7"/>
                </a:cxn>
                <a:cxn ang="0">
                  <a:pos x="T8" y="T9"/>
                </a:cxn>
              </a:cxnLst>
              <a:rect l="0" t="0" r="r" b="b"/>
              <a:pathLst>
                <a:path w="867" h="419">
                  <a:moveTo>
                    <a:pt x="76" y="419"/>
                  </a:moveTo>
                  <a:lnTo>
                    <a:pt x="867" y="222"/>
                  </a:lnTo>
                  <a:lnTo>
                    <a:pt x="752" y="0"/>
                  </a:lnTo>
                  <a:lnTo>
                    <a:pt x="0" y="236"/>
                  </a:lnTo>
                  <a:lnTo>
                    <a:pt x="76" y="419"/>
                  </a:lnTo>
                  <a:close/>
                </a:path>
              </a:pathLst>
            </a:custGeom>
            <a:solidFill>
              <a:srgbClr val="272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13">
              <a:extLst>
                <a:ext uri="{FF2B5EF4-FFF2-40B4-BE49-F238E27FC236}">
                  <a16:creationId xmlns:a16="http://schemas.microsoft.com/office/drawing/2014/main" id="{1BA20A8C-7736-4AA2-B719-701AEDCCAF96}"/>
                </a:ext>
              </a:extLst>
            </p:cNvPr>
            <p:cNvSpPr>
              <a:spLocks/>
            </p:cNvSpPr>
            <p:nvPr userDrawn="1"/>
          </p:nvSpPr>
          <p:spPr bwMode="auto">
            <a:xfrm>
              <a:off x="1408113" y="3586163"/>
              <a:ext cx="1376363" cy="665163"/>
            </a:xfrm>
            <a:custGeom>
              <a:avLst/>
              <a:gdLst>
                <a:gd name="T0" fmla="*/ 76 w 867"/>
                <a:gd name="T1" fmla="*/ 419 h 419"/>
                <a:gd name="T2" fmla="*/ 867 w 867"/>
                <a:gd name="T3" fmla="*/ 222 h 419"/>
                <a:gd name="T4" fmla="*/ 752 w 867"/>
                <a:gd name="T5" fmla="*/ 0 h 419"/>
                <a:gd name="T6" fmla="*/ 0 w 867"/>
                <a:gd name="T7" fmla="*/ 236 h 419"/>
                <a:gd name="T8" fmla="*/ 76 w 867"/>
                <a:gd name="T9" fmla="*/ 419 h 419"/>
              </a:gdLst>
              <a:ahLst/>
              <a:cxnLst>
                <a:cxn ang="0">
                  <a:pos x="T0" y="T1"/>
                </a:cxn>
                <a:cxn ang="0">
                  <a:pos x="T2" y="T3"/>
                </a:cxn>
                <a:cxn ang="0">
                  <a:pos x="T4" y="T5"/>
                </a:cxn>
                <a:cxn ang="0">
                  <a:pos x="T6" y="T7"/>
                </a:cxn>
                <a:cxn ang="0">
                  <a:pos x="T8" y="T9"/>
                </a:cxn>
              </a:cxnLst>
              <a:rect l="0" t="0" r="r" b="b"/>
              <a:pathLst>
                <a:path w="867" h="419">
                  <a:moveTo>
                    <a:pt x="76" y="419"/>
                  </a:moveTo>
                  <a:lnTo>
                    <a:pt x="867" y="222"/>
                  </a:lnTo>
                  <a:lnTo>
                    <a:pt x="752" y="0"/>
                  </a:lnTo>
                  <a:lnTo>
                    <a:pt x="0" y="236"/>
                  </a:lnTo>
                  <a:lnTo>
                    <a:pt x="76" y="4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4">
              <a:extLst>
                <a:ext uri="{FF2B5EF4-FFF2-40B4-BE49-F238E27FC236}">
                  <a16:creationId xmlns:a16="http://schemas.microsoft.com/office/drawing/2014/main" id="{E7509E64-5B35-44BA-B443-A2CE77A6B0A0}"/>
                </a:ext>
              </a:extLst>
            </p:cNvPr>
            <p:cNvSpPr>
              <a:spLocks/>
            </p:cNvSpPr>
            <p:nvPr userDrawn="1"/>
          </p:nvSpPr>
          <p:spPr bwMode="auto">
            <a:xfrm>
              <a:off x="1049338" y="6219825"/>
              <a:ext cx="568325" cy="546100"/>
            </a:xfrm>
            <a:custGeom>
              <a:avLst/>
              <a:gdLst>
                <a:gd name="T0" fmla="*/ 396 w 398"/>
                <a:gd name="T1" fmla="*/ 382 h 383"/>
                <a:gd name="T2" fmla="*/ 111 w 398"/>
                <a:gd name="T3" fmla="*/ 355 h 383"/>
                <a:gd name="T4" fmla="*/ 57 w 398"/>
                <a:gd name="T5" fmla="*/ 246 h 383"/>
                <a:gd name="T6" fmla="*/ 0 w 398"/>
                <a:gd name="T7" fmla="*/ 91 h 383"/>
                <a:gd name="T8" fmla="*/ 93 w 398"/>
                <a:gd name="T9" fmla="*/ 0 h 383"/>
                <a:gd name="T10" fmla="*/ 288 w 398"/>
                <a:gd name="T11" fmla="*/ 189 h 383"/>
                <a:gd name="T12" fmla="*/ 370 w 398"/>
                <a:gd name="T13" fmla="*/ 340 h 383"/>
                <a:gd name="T14" fmla="*/ 371 w 398"/>
                <a:gd name="T15" fmla="*/ 340 h 383"/>
                <a:gd name="T16" fmla="*/ 396 w 398"/>
                <a:gd name="T17" fmla="*/ 38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83">
                  <a:moveTo>
                    <a:pt x="396" y="382"/>
                  </a:moveTo>
                  <a:cubicBezTo>
                    <a:pt x="349" y="383"/>
                    <a:pt x="148" y="383"/>
                    <a:pt x="111" y="355"/>
                  </a:cubicBezTo>
                  <a:cubicBezTo>
                    <a:pt x="68" y="322"/>
                    <a:pt x="61" y="288"/>
                    <a:pt x="57" y="246"/>
                  </a:cubicBezTo>
                  <a:cubicBezTo>
                    <a:pt x="53" y="203"/>
                    <a:pt x="20" y="120"/>
                    <a:pt x="0" y="91"/>
                  </a:cubicBezTo>
                  <a:cubicBezTo>
                    <a:pt x="93" y="0"/>
                    <a:pt x="93" y="0"/>
                    <a:pt x="93" y="0"/>
                  </a:cubicBezTo>
                  <a:cubicBezTo>
                    <a:pt x="288" y="189"/>
                    <a:pt x="288" y="189"/>
                    <a:pt x="288" y="189"/>
                  </a:cubicBezTo>
                  <a:cubicBezTo>
                    <a:pt x="288" y="189"/>
                    <a:pt x="256" y="258"/>
                    <a:pt x="370" y="340"/>
                  </a:cubicBezTo>
                  <a:cubicBezTo>
                    <a:pt x="371" y="340"/>
                    <a:pt x="371" y="340"/>
                    <a:pt x="371" y="340"/>
                  </a:cubicBezTo>
                  <a:cubicBezTo>
                    <a:pt x="387" y="353"/>
                    <a:pt x="398" y="368"/>
                    <a:pt x="396" y="382"/>
                  </a:cubicBezTo>
                  <a:close/>
                </a:path>
              </a:pathLst>
            </a:custGeom>
            <a:solidFill>
              <a:srgbClr val="272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5">
              <a:extLst>
                <a:ext uri="{FF2B5EF4-FFF2-40B4-BE49-F238E27FC236}">
                  <a16:creationId xmlns:a16="http://schemas.microsoft.com/office/drawing/2014/main" id="{DF6385F1-45CB-48BC-9CFC-E8AC315E0ADA}"/>
                </a:ext>
              </a:extLst>
            </p:cNvPr>
            <p:cNvSpPr>
              <a:spLocks/>
            </p:cNvSpPr>
            <p:nvPr userDrawn="1"/>
          </p:nvSpPr>
          <p:spPr bwMode="auto">
            <a:xfrm>
              <a:off x="1152525" y="6219825"/>
              <a:ext cx="190500" cy="284163"/>
            </a:xfrm>
            <a:custGeom>
              <a:avLst/>
              <a:gdLst>
                <a:gd name="T0" fmla="*/ 133 w 133"/>
                <a:gd name="T1" fmla="*/ 110 h 199"/>
                <a:gd name="T2" fmla="*/ 116 w 133"/>
                <a:gd name="T3" fmla="*/ 199 h 199"/>
                <a:gd name="T4" fmla="*/ 51 w 133"/>
                <a:gd name="T5" fmla="*/ 77 h 199"/>
                <a:gd name="T6" fmla="*/ 0 w 133"/>
                <a:gd name="T7" fmla="*/ 20 h 199"/>
                <a:gd name="T8" fmla="*/ 20 w 133"/>
                <a:gd name="T9" fmla="*/ 0 h 199"/>
                <a:gd name="T10" fmla="*/ 20 w 133"/>
                <a:gd name="T11" fmla="*/ 0 h 199"/>
                <a:gd name="T12" fmla="*/ 133 w 133"/>
                <a:gd name="T13" fmla="*/ 110 h 199"/>
              </a:gdLst>
              <a:ahLst/>
              <a:cxnLst>
                <a:cxn ang="0">
                  <a:pos x="T0" y="T1"/>
                </a:cxn>
                <a:cxn ang="0">
                  <a:pos x="T2" y="T3"/>
                </a:cxn>
                <a:cxn ang="0">
                  <a:pos x="T4" y="T5"/>
                </a:cxn>
                <a:cxn ang="0">
                  <a:pos x="T6" y="T7"/>
                </a:cxn>
                <a:cxn ang="0">
                  <a:pos x="T8" y="T9"/>
                </a:cxn>
                <a:cxn ang="0">
                  <a:pos x="T10" y="T11"/>
                </a:cxn>
                <a:cxn ang="0">
                  <a:pos x="T12" y="T13"/>
                </a:cxn>
              </a:cxnLst>
              <a:rect l="0" t="0" r="r" b="b"/>
              <a:pathLst>
                <a:path w="133" h="199">
                  <a:moveTo>
                    <a:pt x="133" y="110"/>
                  </a:moveTo>
                  <a:cubicBezTo>
                    <a:pt x="122" y="134"/>
                    <a:pt x="116" y="199"/>
                    <a:pt x="116" y="199"/>
                  </a:cubicBezTo>
                  <a:cubicBezTo>
                    <a:pt x="116" y="199"/>
                    <a:pt x="60" y="94"/>
                    <a:pt x="51" y="77"/>
                  </a:cubicBezTo>
                  <a:cubicBezTo>
                    <a:pt x="46" y="68"/>
                    <a:pt x="20" y="40"/>
                    <a:pt x="0" y="20"/>
                  </a:cubicBezTo>
                  <a:cubicBezTo>
                    <a:pt x="20" y="0"/>
                    <a:pt x="20" y="0"/>
                    <a:pt x="20" y="0"/>
                  </a:cubicBezTo>
                  <a:cubicBezTo>
                    <a:pt x="20" y="0"/>
                    <a:pt x="20" y="0"/>
                    <a:pt x="20" y="0"/>
                  </a:cubicBezTo>
                  <a:lnTo>
                    <a:pt x="133"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6">
              <a:extLst>
                <a:ext uri="{FF2B5EF4-FFF2-40B4-BE49-F238E27FC236}">
                  <a16:creationId xmlns:a16="http://schemas.microsoft.com/office/drawing/2014/main" id="{A5C216F4-BA20-43BA-87BD-2019B530BBDE}"/>
                </a:ext>
              </a:extLst>
            </p:cNvPr>
            <p:cNvSpPr>
              <a:spLocks/>
            </p:cNvSpPr>
            <p:nvPr userDrawn="1"/>
          </p:nvSpPr>
          <p:spPr bwMode="auto">
            <a:xfrm>
              <a:off x="1000125" y="6350000"/>
              <a:ext cx="614363" cy="458788"/>
            </a:xfrm>
            <a:custGeom>
              <a:avLst/>
              <a:gdLst>
                <a:gd name="T0" fmla="*/ 430 w 430"/>
                <a:gd name="T1" fmla="*/ 291 h 322"/>
                <a:gd name="T2" fmla="*/ 402 w 430"/>
                <a:gd name="T3" fmla="*/ 314 h 322"/>
                <a:gd name="T4" fmla="*/ 142 w 430"/>
                <a:gd name="T5" fmla="*/ 294 h 322"/>
                <a:gd name="T6" fmla="*/ 67 w 430"/>
                <a:gd name="T7" fmla="*/ 173 h 322"/>
                <a:gd name="T8" fmla="*/ 53 w 430"/>
                <a:gd name="T9" fmla="*/ 133 h 322"/>
                <a:gd name="T10" fmla="*/ 41 w 430"/>
                <a:gd name="T11" fmla="*/ 148 h 322"/>
                <a:gd name="T12" fmla="*/ 0 w 430"/>
                <a:gd name="T13" fmla="*/ 71 h 322"/>
                <a:gd name="T14" fmla="*/ 34 w 430"/>
                <a:gd name="T15" fmla="*/ 0 h 322"/>
                <a:gd name="T16" fmla="*/ 91 w 430"/>
                <a:gd name="T17" fmla="*/ 155 h 322"/>
                <a:gd name="T18" fmla="*/ 145 w 430"/>
                <a:gd name="T19" fmla="*/ 264 h 322"/>
                <a:gd name="T20" fmla="*/ 430 w 430"/>
                <a:gd name="T21" fmla="*/ 29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 h="322">
                  <a:moveTo>
                    <a:pt x="430" y="291"/>
                  </a:moveTo>
                  <a:cubicBezTo>
                    <a:pt x="428" y="302"/>
                    <a:pt x="418" y="313"/>
                    <a:pt x="402" y="314"/>
                  </a:cubicBezTo>
                  <a:cubicBezTo>
                    <a:pt x="336" y="316"/>
                    <a:pt x="213" y="322"/>
                    <a:pt x="142" y="294"/>
                  </a:cubicBezTo>
                  <a:cubicBezTo>
                    <a:pt x="64" y="264"/>
                    <a:pt x="69" y="189"/>
                    <a:pt x="67" y="173"/>
                  </a:cubicBezTo>
                  <a:cubicBezTo>
                    <a:pt x="65" y="157"/>
                    <a:pt x="53" y="133"/>
                    <a:pt x="53" y="133"/>
                  </a:cubicBezTo>
                  <a:cubicBezTo>
                    <a:pt x="41" y="148"/>
                    <a:pt x="41" y="148"/>
                    <a:pt x="41" y="148"/>
                  </a:cubicBezTo>
                  <a:cubicBezTo>
                    <a:pt x="18" y="123"/>
                    <a:pt x="0" y="71"/>
                    <a:pt x="0" y="71"/>
                  </a:cubicBezTo>
                  <a:cubicBezTo>
                    <a:pt x="34" y="0"/>
                    <a:pt x="34" y="0"/>
                    <a:pt x="34" y="0"/>
                  </a:cubicBezTo>
                  <a:cubicBezTo>
                    <a:pt x="54" y="29"/>
                    <a:pt x="87" y="112"/>
                    <a:pt x="91" y="155"/>
                  </a:cubicBezTo>
                  <a:cubicBezTo>
                    <a:pt x="95" y="197"/>
                    <a:pt x="102" y="231"/>
                    <a:pt x="145" y="264"/>
                  </a:cubicBezTo>
                  <a:cubicBezTo>
                    <a:pt x="182" y="292"/>
                    <a:pt x="383" y="292"/>
                    <a:pt x="430" y="291"/>
                  </a:cubicBezTo>
                  <a:close/>
                </a:path>
              </a:pathLst>
            </a:custGeom>
            <a:solidFill>
              <a:srgbClr val="1D2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7">
              <a:extLst>
                <a:ext uri="{FF2B5EF4-FFF2-40B4-BE49-F238E27FC236}">
                  <a16:creationId xmlns:a16="http://schemas.microsoft.com/office/drawing/2014/main" id="{5E893718-F294-4C30-8087-4EAE1ECFAAA8}"/>
                </a:ext>
              </a:extLst>
            </p:cNvPr>
            <p:cNvSpPr>
              <a:spLocks/>
            </p:cNvSpPr>
            <p:nvPr userDrawn="1"/>
          </p:nvSpPr>
          <p:spPr bwMode="auto">
            <a:xfrm>
              <a:off x="1339850" y="6380163"/>
              <a:ext cx="169863" cy="271463"/>
            </a:xfrm>
            <a:custGeom>
              <a:avLst/>
              <a:gdLst>
                <a:gd name="T0" fmla="*/ 119 w 119"/>
                <a:gd name="T1" fmla="*/ 186 h 190"/>
                <a:gd name="T2" fmla="*/ 104 w 119"/>
                <a:gd name="T3" fmla="*/ 187 h 190"/>
                <a:gd name="T4" fmla="*/ 0 w 119"/>
                <a:gd name="T5" fmla="*/ 8 h 190"/>
                <a:gd name="T6" fmla="*/ 4 w 119"/>
                <a:gd name="T7" fmla="*/ 0 h 190"/>
                <a:gd name="T8" fmla="*/ 84 w 119"/>
                <a:gd name="T9" fmla="*/ 77 h 190"/>
                <a:gd name="T10" fmla="*/ 119 w 119"/>
                <a:gd name="T11" fmla="*/ 186 h 190"/>
              </a:gdLst>
              <a:ahLst/>
              <a:cxnLst>
                <a:cxn ang="0">
                  <a:pos x="T0" y="T1"/>
                </a:cxn>
                <a:cxn ang="0">
                  <a:pos x="T2" y="T3"/>
                </a:cxn>
                <a:cxn ang="0">
                  <a:pos x="T4" y="T5"/>
                </a:cxn>
                <a:cxn ang="0">
                  <a:pos x="T6" y="T7"/>
                </a:cxn>
                <a:cxn ang="0">
                  <a:pos x="T8" y="T9"/>
                </a:cxn>
                <a:cxn ang="0">
                  <a:pos x="T10" y="T11"/>
                </a:cxn>
              </a:cxnLst>
              <a:rect l="0" t="0" r="r" b="b"/>
              <a:pathLst>
                <a:path w="119" h="190">
                  <a:moveTo>
                    <a:pt x="119" y="186"/>
                  </a:moveTo>
                  <a:cubicBezTo>
                    <a:pt x="114" y="187"/>
                    <a:pt x="109" y="187"/>
                    <a:pt x="104" y="187"/>
                  </a:cubicBezTo>
                  <a:cubicBezTo>
                    <a:pt x="7" y="190"/>
                    <a:pt x="0" y="8"/>
                    <a:pt x="0" y="8"/>
                  </a:cubicBezTo>
                  <a:cubicBezTo>
                    <a:pt x="4" y="0"/>
                    <a:pt x="4" y="0"/>
                    <a:pt x="4" y="0"/>
                  </a:cubicBezTo>
                  <a:cubicBezTo>
                    <a:pt x="84" y="77"/>
                    <a:pt x="84" y="77"/>
                    <a:pt x="84" y="77"/>
                  </a:cubicBezTo>
                  <a:cubicBezTo>
                    <a:pt x="84" y="77"/>
                    <a:pt x="63" y="124"/>
                    <a:pt x="119" y="186"/>
                  </a:cubicBezTo>
                  <a:close/>
                </a:path>
              </a:pathLst>
            </a:custGeom>
            <a:solidFill>
              <a:srgbClr val="1D2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18">
              <a:extLst>
                <a:ext uri="{FF2B5EF4-FFF2-40B4-BE49-F238E27FC236}">
                  <a16:creationId xmlns:a16="http://schemas.microsoft.com/office/drawing/2014/main" id="{9BDAB2EF-3925-4742-A6E1-51DD6836AD03}"/>
                </a:ext>
              </a:extLst>
            </p:cNvPr>
            <p:cNvSpPr>
              <a:spLocks/>
            </p:cNvSpPr>
            <p:nvPr userDrawn="1"/>
          </p:nvSpPr>
          <p:spPr bwMode="auto">
            <a:xfrm>
              <a:off x="3814763" y="6137275"/>
              <a:ext cx="323850" cy="269875"/>
            </a:xfrm>
            <a:custGeom>
              <a:avLst/>
              <a:gdLst>
                <a:gd name="T0" fmla="*/ 0 w 204"/>
                <a:gd name="T1" fmla="*/ 78 h 170"/>
                <a:gd name="T2" fmla="*/ 14 w 204"/>
                <a:gd name="T3" fmla="*/ 139 h 170"/>
                <a:gd name="T4" fmla="*/ 172 w 204"/>
                <a:gd name="T5" fmla="*/ 170 h 170"/>
                <a:gd name="T6" fmla="*/ 204 w 204"/>
                <a:gd name="T7" fmla="*/ 43 h 170"/>
                <a:gd name="T8" fmla="*/ 170 w 204"/>
                <a:gd name="T9" fmla="*/ 0 h 170"/>
                <a:gd name="T10" fmla="*/ 0 w 204"/>
                <a:gd name="T11" fmla="*/ 78 h 170"/>
              </a:gdLst>
              <a:ahLst/>
              <a:cxnLst>
                <a:cxn ang="0">
                  <a:pos x="T0" y="T1"/>
                </a:cxn>
                <a:cxn ang="0">
                  <a:pos x="T2" y="T3"/>
                </a:cxn>
                <a:cxn ang="0">
                  <a:pos x="T4" y="T5"/>
                </a:cxn>
                <a:cxn ang="0">
                  <a:pos x="T6" y="T7"/>
                </a:cxn>
                <a:cxn ang="0">
                  <a:pos x="T8" y="T9"/>
                </a:cxn>
                <a:cxn ang="0">
                  <a:pos x="T10" y="T11"/>
                </a:cxn>
              </a:cxnLst>
              <a:rect l="0" t="0" r="r" b="b"/>
              <a:pathLst>
                <a:path w="204" h="170">
                  <a:moveTo>
                    <a:pt x="0" y="78"/>
                  </a:moveTo>
                  <a:lnTo>
                    <a:pt x="14" y="139"/>
                  </a:lnTo>
                  <a:lnTo>
                    <a:pt x="172" y="170"/>
                  </a:lnTo>
                  <a:lnTo>
                    <a:pt x="204" y="43"/>
                  </a:lnTo>
                  <a:lnTo>
                    <a:pt x="17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19">
              <a:extLst>
                <a:ext uri="{FF2B5EF4-FFF2-40B4-BE49-F238E27FC236}">
                  <a16:creationId xmlns:a16="http://schemas.microsoft.com/office/drawing/2014/main" id="{6D04E18E-8715-4642-9CE4-56F20097B1AC}"/>
                </a:ext>
              </a:extLst>
            </p:cNvPr>
            <p:cNvSpPr>
              <a:spLocks/>
            </p:cNvSpPr>
            <p:nvPr userDrawn="1"/>
          </p:nvSpPr>
          <p:spPr bwMode="auto">
            <a:xfrm>
              <a:off x="3800475" y="6184900"/>
              <a:ext cx="804863" cy="377825"/>
            </a:xfrm>
            <a:custGeom>
              <a:avLst/>
              <a:gdLst>
                <a:gd name="T0" fmla="*/ 26 w 564"/>
                <a:gd name="T1" fmla="*/ 147 h 264"/>
                <a:gd name="T2" fmla="*/ 26 w 564"/>
                <a:gd name="T3" fmla="*/ 147 h 264"/>
                <a:gd name="T4" fmla="*/ 108 w 564"/>
                <a:gd name="T5" fmla="*/ 174 h 264"/>
                <a:gd name="T6" fmla="*/ 244 w 564"/>
                <a:gd name="T7" fmla="*/ 202 h 264"/>
                <a:gd name="T8" fmla="*/ 331 w 564"/>
                <a:gd name="T9" fmla="*/ 251 h 264"/>
                <a:gd name="T10" fmla="*/ 528 w 564"/>
                <a:gd name="T11" fmla="*/ 230 h 264"/>
                <a:gd name="T12" fmla="*/ 564 w 564"/>
                <a:gd name="T13" fmla="*/ 171 h 264"/>
                <a:gd name="T14" fmla="*/ 452 w 564"/>
                <a:gd name="T15" fmla="*/ 102 h 264"/>
                <a:gd name="T16" fmla="*/ 313 w 564"/>
                <a:gd name="T17" fmla="*/ 47 h 264"/>
                <a:gd name="T18" fmla="*/ 238 w 564"/>
                <a:gd name="T19" fmla="*/ 0 h 264"/>
                <a:gd name="T20" fmla="*/ 194 w 564"/>
                <a:gd name="T21" fmla="*/ 120 h 264"/>
                <a:gd name="T22" fmla="*/ 188 w 564"/>
                <a:gd name="T23" fmla="*/ 131 h 264"/>
                <a:gd name="T24" fmla="*/ 69 w 564"/>
                <a:gd name="T25" fmla="*/ 87 h 264"/>
                <a:gd name="T26" fmla="*/ 0 w 564"/>
                <a:gd name="T27" fmla="*/ 69 h 264"/>
                <a:gd name="T28" fmla="*/ 26 w 564"/>
                <a:gd name="T29" fmla="*/ 14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264">
                  <a:moveTo>
                    <a:pt x="26" y="147"/>
                  </a:moveTo>
                  <a:cubicBezTo>
                    <a:pt x="26" y="147"/>
                    <a:pt x="26" y="147"/>
                    <a:pt x="26" y="147"/>
                  </a:cubicBezTo>
                  <a:cubicBezTo>
                    <a:pt x="27" y="150"/>
                    <a:pt x="41" y="173"/>
                    <a:pt x="108" y="174"/>
                  </a:cubicBezTo>
                  <a:cubicBezTo>
                    <a:pt x="180" y="176"/>
                    <a:pt x="215" y="186"/>
                    <a:pt x="244" y="202"/>
                  </a:cubicBezTo>
                  <a:cubicBezTo>
                    <a:pt x="272" y="218"/>
                    <a:pt x="281" y="243"/>
                    <a:pt x="331" y="251"/>
                  </a:cubicBezTo>
                  <a:cubicBezTo>
                    <a:pt x="381" y="258"/>
                    <a:pt x="455" y="264"/>
                    <a:pt x="528" y="230"/>
                  </a:cubicBezTo>
                  <a:cubicBezTo>
                    <a:pt x="554" y="218"/>
                    <a:pt x="563" y="195"/>
                    <a:pt x="564" y="171"/>
                  </a:cubicBezTo>
                  <a:cubicBezTo>
                    <a:pt x="546" y="142"/>
                    <a:pt x="506" y="115"/>
                    <a:pt x="452" y="102"/>
                  </a:cubicBezTo>
                  <a:cubicBezTo>
                    <a:pt x="452" y="102"/>
                    <a:pt x="368" y="76"/>
                    <a:pt x="313" y="47"/>
                  </a:cubicBezTo>
                  <a:cubicBezTo>
                    <a:pt x="258" y="18"/>
                    <a:pt x="238" y="0"/>
                    <a:pt x="238" y="0"/>
                  </a:cubicBezTo>
                  <a:cubicBezTo>
                    <a:pt x="238" y="0"/>
                    <a:pt x="157" y="19"/>
                    <a:pt x="194" y="120"/>
                  </a:cubicBezTo>
                  <a:cubicBezTo>
                    <a:pt x="194" y="120"/>
                    <a:pt x="194" y="131"/>
                    <a:pt x="188" y="131"/>
                  </a:cubicBezTo>
                  <a:cubicBezTo>
                    <a:pt x="181" y="131"/>
                    <a:pt x="98" y="102"/>
                    <a:pt x="69" y="87"/>
                  </a:cubicBezTo>
                  <a:cubicBezTo>
                    <a:pt x="41" y="72"/>
                    <a:pt x="0" y="69"/>
                    <a:pt x="0" y="69"/>
                  </a:cubicBezTo>
                  <a:cubicBezTo>
                    <a:pt x="0" y="69"/>
                    <a:pt x="9" y="107"/>
                    <a:pt x="26" y="147"/>
                  </a:cubicBezTo>
                  <a:close/>
                </a:path>
              </a:pathLst>
            </a:custGeom>
            <a:solidFill>
              <a:srgbClr val="272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0">
              <a:extLst>
                <a:ext uri="{FF2B5EF4-FFF2-40B4-BE49-F238E27FC236}">
                  <a16:creationId xmlns:a16="http://schemas.microsoft.com/office/drawing/2014/main" id="{66DCFD46-3137-4FEE-BB3C-C828362E2397}"/>
                </a:ext>
              </a:extLst>
            </p:cNvPr>
            <p:cNvSpPr>
              <a:spLocks/>
            </p:cNvSpPr>
            <p:nvPr userDrawn="1"/>
          </p:nvSpPr>
          <p:spPr bwMode="auto">
            <a:xfrm>
              <a:off x="4057650" y="6184900"/>
              <a:ext cx="125413" cy="112713"/>
            </a:xfrm>
            <a:custGeom>
              <a:avLst/>
              <a:gdLst>
                <a:gd name="T0" fmla="*/ 88 w 88"/>
                <a:gd name="T1" fmla="*/ 22 h 79"/>
                <a:gd name="T2" fmla="*/ 82 w 88"/>
                <a:gd name="T3" fmla="*/ 61 h 79"/>
                <a:gd name="T4" fmla="*/ 4 w 88"/>
                <a:gd name="T5" fmla="*/ 79 h 79"/>
                <a:gd name="T6" fmla="*/ 58 w 88"/>
                <a:gd name="T7" fmla="*/ 0 h 79"/>
                <a:gd name="T8" fmla="*/ 88 w 88"/>
                <a:gd name="T9" fmla="*/ 22 h 79"/>
              </a:gdLst>
              <a:ahLst/>
              <a:cxnLst>
                <a:cxn ang="0">
                  <a:pos x="T0" y="T1"/>
                </a:cxn>
                <a:cxn ang="0">
                  <a:pos x="T2" y="T3"/>
                </a:cxn>
                <a:cxn ang="0">
                  <a:pos x="T4" y="T5"/>
                </a:cxn>
                <a:cxn ang="0">
                  <a:pos x="T6" y="T7"/>
                </a:cxn>
                <a:cxn ang="0">
                  <a:pos x="T8" y="T9"/>
                </a:cxn>
              </a:cxnLst>
              <a:rect l="0" t="0" r="r" b="b"/>
              <a:pathLst>
                <a:path w="88" h="79">
                  <a:moveTo>
                    <a:pt x="88" y="22"/>
                  </a:moveTo>
                  <a:cubicBezTo>
                    <a:pt x="82" y="61"/>
                    <a:pt x="82" y="61"/>
                    <a:pt x="82" y="61"/>
                  </a:cubicBezTo>
                  <a:cubicBezTo>
                    <a:pt x="4" y="79"/>
                    <a:pt x="4" y="79"/>
                    <a:pt x="4" y="79"/>
                  </a:cubicBezTo>
                  <a:cubicBezTo>
                    <a:pt x="0" y="14"/>
                    <a:pt x="58" y="0"/>
                    <a:pt x="58" y="0"/>
                  </a:cubicBezTo>
                  <a:cubicBezTo>
                    <a:pt x="58" y="0"/>
                    <a:pt x="66" y="8"/>
                    <a:pt x="88" y="22"/>
                  </a:cubicBezTo>
                  <a:close/>
                </a:path>
              </a:pathLst>
            </a:custGeom>
            <a:solidFill>
              <a:srgbClr val="1D2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1">
              <a:extLst>
                <a:ext uri="{FF2B5EF4-FFF2-40B4-BE49-F238E27FC236}">
                  <a16:creationId xmlns:a16="http://schemas.microsoft.com/office/drawing/2014/main" id="{BF59C510-BDDE-4FFA-9604-A0FD4AEF90FB}"/>
                </a:ext>
              </a:extLst>
            </p:cNvPr>
            <p:cNvSpPr>
              <a:spLocks/>
            </p:cNvSpPr>
            <p:nvPr userDrawn="1"/>
          </p:nvSpPr>
          <p:spPr bwMode="auto">
            <a:xfrm>
              <a:off x="3800475" y="6283325"/>
              <a:ext cx="138113" cy="69850"/>
            </a:xfrm>
            <a:custGeom>
              <a:avLst/>
              <a:gdLst>
                <a:gd name="T0" fmla="*/ 97 w 97"/>
                <a:gd name="T1" fmla="*/ 30 h 49"/>
                <a:gd name="T2" fmla="*/ 15 w 97"/>
                <a:gd name="T3" fmla="*/ 49 h 49"/>
                <a:gd name="T4" fmla="*/ 0 w 97"/>
                <a:gd name="T5" fmla="*/ 0 h 49"/>
                <a:gd name="T6" fmla="*/ 69 w 97"/>
                <a:gd name="T7" fmla="*/ 18 h 49"/>
                <a:gd name="T8" fmla="*/ 97 w 97"/>
                <a:gd name="T9" fmla="*/ 30 h 49"/>
              </a:gdLst>
              <a:ahLst/>
              <a:cxnLst>
                <a:cxn ang="0">
                  <a:pos x="T0" y="T1"/>
                </a:cxn>
                <a:cxn ang="0">
                  <a:pos x="T2" y="T3"/>
                </a:cxn>
                <a:cxn ang="0">
                  <a:pos x="T4" y="T5"/>
                </a:cxn>
                <a:cxn ang="0">
                  <a:pos x="T6" y="T7"/>
                </a:cxn>
                <a:cxn ang="0">
                  <a:pos x="T8" y="T9"/>
                </a:cxn>
              </a:cxnLst>
              <a:rect l="0" t="0" r="r" b="b"/>
              <a:pathLst>
                <a:path w="97" h="49">
                  <a:moveTo>
                    <a:pt x="97" y="30"/>
                  </a:moveTo>
                  <a:cubicBezTo>
                    <a:pt x="15" y="49"/>
                    <a:pt x="15" y="49"/>
                    <a:pt x="15" y="49"/>
                  </a:cubicBezTo>
                  <a:cubicBezTo>
                    <a:pt x="5" y="22"/>
                    <a:pt x="0" y="0"/>
                    <a:pt x="0" y="0"/>
                  </a:cubicBezTo>
                  <a:cubicBezTo>
                    <a:pt x="0" y="0"/>
                    <a:pt x="41" y="3"/>
                    <a:pt x="69" y="18"/>
                  </a:cubicBezTo>
                  <a:cubicBezTo>
                    <a:pt x="76" y="22"/>
                    <a:pt x="86" y="26"/>
                    <a:pt x="97" y="30"/>
                  </a:cubicBezTo>
                  <a:close/>
                </a:path>
              </a:pathLst>
            </a:custGeom>
            <a:solidFill>
              <a:srgbClr val="1D2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2">
              <a:extLst>
                <a:ext uri="{FF2B5EF4-FFF2-40B4-BE49-F238E27FC236}">
                  <a16:creationId xmlns:a16="http://schemas.microsoft.com/office/drawing/2014/main" id="{2336E72D-B3B4-49FD-A321-F021FB156584}"/>
                </a:ext>
              </a:extLst>
            </p:cNvPr>
            <p:cNvSpPr>
              <a:spLocks/>
            </p:cNvSpPr>
            <p:nvPr userDrawn="1"/>
          </p:nvSpPr>
          <p:spPr bwMode="auto">
            <a:xfrm>
              <a:off x="3836988" y="6394450"/>
              <a:ext cx="801688" cy="209550"/>
            </a:xfrm>
            <a:custGeom>
              <a:avLst/>
              <a:gdLst>
                <a:gd name="T0" fmla="*/ 0 w 561"/>
                <a:gd name="T1" fmla="*/ 0 h 146"/>
                <a:gd name="T2" fmla="*/ 29 w 561"/>
                <a:gd name="T3" fmla="*/ 55 h 146"/>
                <a:gd name="T4" fmla="*/ 142 w 561"/>
                <a:gd name="T5" fmla="*/ 63 h 146"/>
                <a:gd name="T6" fmla="*/ 137 w 561"/>
                <a:gd name="T7" fmla="*/ 47 h 146"/>
                <a:gd name="T8" fmla="*/ 228 w 561"/>
                <a:gd name="T9" fmla="*/ 84 h 146"/>
                <a:gd name="T10" fmla="*/ 476 w 561"/>
                <a:gd name="T11" fmla="*/ 117 h 146"/>
                <a:gd name="T12" fmla="*/ 538 w 561"/>
                <a:gd name="T13" fmla="*/ 24 h 146"/>
                <a:gd name="T14" fmla="*/ 502 w 561"/>
                <a:gd name="T15" fmla="*/ 83 h 146"/>
                <a:gd name="T16" fmla="*/ 305 w 561"/>
                <a:gd name="T17" fmla="*/ 104 h 146"/>
                <a:gd name="T18" fmla="*/ 218 w 561"/>
                <a:gd name="T19" fmla="*/ 55 h 146"/>
                <a:gd name="T20" fmla="*/ 82 w 561"/>
                <a:gd name="T21" fmla="*/ 27 h 146"/>
                <a:gd name="T22" fmla="*/ 0 w 561"/>
                <a:gd name="T2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146">
                  <a:moveTo>
                    <a:pt x="0" y="0"/>
                  </a:moveTo>
                  <a:cubicBezTo>
                    <a:pt x="29" y="55"/>
                    <a:pt x="29" y="55"/>
                    <a:pt x="29" y="55"/>
                  </a:cubicBezTo>
                  <a:cubicBezTo>
                    <a:pt x="29" y="55"/>
                    <a:pt x="68" y="69"/>
                    <a:pt x="142" y="63"/>
                  </a:cubicBezTo>
                  <a:cubicBezTo>
                    <a:pt x="137" y="47"/>
                    <a:pt x="137" y="47"/>
                    <a:pt x="137" y="47"/>
                  </a:cubicBezTo>
                  <a:cubicBezTo>
                    <a:pt x="137" y="47"/>
                    <a:pt x="172" y="42"/>
                    <a:pt x="228" y="84"/>
                  </a:cubicBezTo>
                  <a:cubicBezTo>
                    <a:pt x="284" y="125"/>
                    <a:pt x="350" y="146"/>
                    <a:pt x="476" y="117"/>
                  </a:cubicBezTo>
                  <a:cubicBezTo>
                    <a:pt x="547" y="101"/>
                    <a:pt x="561" y="61"/>
                    <a:pt x="538" y="24"/>
                  </a:cubicBezTo>
                  <a:cubicBezTo>
                    <a:pt x="537" y="48"/>
                    <a:pt x="528" y="71"/>
                    <a:pt x="502" y="83"/>
                  </a:cubicBezTo>
                  <a:cubicBezTo>
                    <a:pt x="429" y="117"/>
                    <a:pt x="355" y="111"/>
                    <a:pt x="305" y="104"/>
                  </a:cubicBezTo>
                  <a:cubicBezTo>
                    <a:pt x="255" y="96"/>
                    <a:pt x="246" y="71"/>
                    <a:pt x="218" y="55"/>
                  </a:cubicBezTo>
                  <a:cubicBezTo>
                    <a:pt x="189" y="39"/>
                    <a:pt x="154" y="29"/>
                    <a:pt x="82" y="27"/>
                  </a:cubicBezTo>
                  <a:cubicBezTo>
                    <a:pt x="15" y="26"/>
                    <a:pt x="1" y="3"/>
                    <a:pt x="0" y="0"/>
                  </a:cubicBezTo>
                  <a:close/>
                </a:path>
              </a:pathLst>
            </a:custGeom>
            <a:solidFill>
              <a:srgbClr val="1D2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3">
              <a:extLst>
                <a:ext uri="{FF2B5EF4-FFF2-40B4-BE49-F238E27FC236}">
                  <a16:creationId xmlns:a16="http://schemas.microsoft.com/office/drawing/2014/main" id="{C7800C3D-A54C-4EA9-8259-EF14EFC154F6}"/>
                </a:ext>
              </a:extLst>
            </p:cNvPr>
            <p:cNvSpPr>
              <a:spLocks/>
            </p:cNvSpPr>
            <p:nvPr userDrawn="1"/>
          </p:nvSpPr>
          <p:spPr bwMode="auto">
            <a:xfrm>
              <a:off x="1136650" y="3821113"/>
              <a:ext cx="3022600" cy="2673350"/>
            </a:xfrm>
            <a:custGeom>
              <a:avLst/>
              <a:gdLst>
                <a:gd name="T0" fmla="*/ 0 w 1904"/>
                <a:gd name="T1" fmla="*/ 1516 h 1684"/>
                <a:gd name="T2" fmla="*/ 521 w 1904"/>
                <a:gd name="T3" fmla="*/ 970 h 1684"/>
                <a:gd name="T4" fmla="*/ 283 w 1904"/>
                <a:gd name="T5" fmla="*/ 181 h 1684"/>
                <a:gd name="T6" fmla="*/ 893 w 1904"/>
                <a:gd name="T7" fmla="*/ 0 h 1684"/>
                <a:gd name="T8" fmla="*/ 1904 w 1904"/>
                <a:gd name="T9" fmla="*/ 1480 h 1684"/>
                <a:gd name="T10" fmla="*/ 1891 w 1904"/>
                <a:gd name="T11" fmla="*/ 1531 h 1684"/>
                <a:gd name="T12" fmla="*/ 1681 w 1904"/>
                <a:gd name="T13" fmla="*/ 1572 h 1684"/>
                <a:gd name="T14" fmla="*/ 1255 w 1904"/>
                <a:gd name="T15" fmla="*/ 946 h 1684"/>
                <a:gd name="T16" fmla="*/ 764 w 1904"/>
                <a:gd name="T17" fmla="*/ 420 h 1684"/>
                <a:gd name="T18" fmla="*/ 809 w 1904"/>
                <a:gd name="T19" fmla="*/ 1049 h 1684"/>
                <a:gd name="T20" fmla="*/ 279 w 1904"/>
                <a:gd name="T21" fmla="*/ 1606 h 1684"/>
                <a:gd name="T22" fmla="*/ 250 w 1904"/>
                <a:gd name="T23" fmla="*/ 1600 h 1684"/>
                <a:gd name="T24" fmla="*/ 252 w 1904"/>
                <a:gd name="T25" fmla="*/ 1630 h 1684"/>
                <a:gd name="T26" fmla="*/ 192 w 1904"/>
                <a:gd name="T27" fmla="*/ 1684 h 1684"/>
                <a:gd name="T28" fmla="*/ 0 w 1904"/>
                <a:gd name="T29" fmla="*/ 1516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4" h="1684">
                  <a:moveTo>
                    <a:pt x="0" y="1516"/>
                  </a:moveTo>
                  <a:lnTo>
                    <a:pt x="521" y="970"/>
                  </a:lnTo>
                  <a:lnTo>
                    <a:pt x="283" y="181"/>
                  </a:lnTo>
                  <a:lnTo>
                    <a:pt x="893" y="0"/>
                  </a:lnTo>
                  <a:lnTo>
                    <a:pt x="1904" y="1480"/>
                  </a:lnTo>
                  <a:lnTo>
                    <a:pt x="1891" y="1531"/>
                  </a:lnTo>
                  <a:lnTo>
                    <a:pt x="1681" y="1572"/>
                  </a:lnTo>
                  <a:lnTo>
                    <a:pt x="1255" y="946"/>
                  </a:lnTo>
                  <a:lnTo>
                    <a:pt x="764" y="420"/>
                  </a:lnTo>
                  <a:lnTo>
                    <a:pt x="809" y="1049"/>
                  </a:lnTo>
                  <a:lnTo>
                    <a:pt x="279" y="1606"/>
                  </a:lnTo>
                  <a:lnTo>
                    <a:pt x="250" y="1600"/>
                  </a:lnTo>
                  <a:lnTo>
                    <a:pt x="252" y="1630"/>
                  </a:lnTo>
                  <a:lnTo>
                    <a:pt x="192" y="1684"/>
                  </a:lnTo>
                  <a:lnTo>
                    <a:pt x="0" y="1516"/>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1" name="Freeform 24">
              <a:extLst>
                <a:ext uri="{FF2B5EF4-FFF2-40B4-BE49-F238E27FC236}">
                  <a16:creationId xmlns:a16="http://schemas.microsoft.com/office/drawing/2014/main" id="{5F86AD1C-73BC-4EB7-AE0E-965C151B0C84}"/>
                </a:ext>
              </a:extLst>
            </p:cNvPr>
            <p:cNvSpPr>
              <a:spLocks/>
            </p:cNvSpPr>
            <p:nvPr userDrawn="1"/>
          </p:nvSpPr>
          <p:spPr bwMode="auto">
            <a:xfrm>
              <a:off x="1136650" y="3821113"/>
              <a:ext cx="3022600" cy="2673350"/>
            </a:xfrm>
            <a:custGeom>
              <a:avLst/>
              <a:gdLst>
                <a:gd name="T0" fmla="*/ 0 w 1904"/>
                <a:gd name="T1" fmla="*/ 1516 h 1684"/>
                <a:gd name="T2" fmla="*/ 521 w 1904"/>
                <a:gd name="T3" fmla="*/ 970 h 1684"/>
                <a:gd name="T4" fmla="*/ 283 w 1904"/>
                <a:gd name="T5" fmla="*/ 181 h 1684"/>
                <a:gd name="T6" fmla="*/ 893 w 1904"/>
                <a:gd name="T7" fmla="*/ 0 h 1684"/>
                <a:gd name="T8" fmla="*/ 1904 w 1904"/>
                <a:gd name="T9" fmla="*/ 1480 h 1684"/>
                <a:gd name="T10" fmla="*/ 1891 w 1904"/>
                <a:gd name="T11" fmla="*/ 1531 h 1684"/>
                <a:gd name="T12" fmla="*/ 1681 w 1904"/>
                <a:gd name="T13" fmla="*/ 1572 h 1684"/>
                <a:gd name="T14" fmla="*/ 1255 w 1904"/>
                <a:gd name="T15" fmla="*/ 946 h 1684"/>
                <a:gd name="T16" fmla="*/ 764 w 1904"/>
                <a:gd name="T17" fmla="*/ 420 h 1684"/>
                <a:gd name="T18" fmla="*/ 809 w 1904"/>
                <a:gd name="T19" fmla="*/ 1049 h 1684"/>
                <a:gd name="T20" fmla="*/ 279 w 1904"/>
                <a:gd name="T21" fmla="*/ 1606 h 1684"/>
                <a:gd name="T22" fmla="*/ 250 w 1904"/>
                <a:gd name="T23" fmla="*/ 1600 h 1684"/>
                <a:gd name="T24" fmla="*/ 252 w 1904"/>
                <a:gd name="T25" fmla="*/ 1630 h 1684"/>
                <a:gd name="T26" fmla="*/ 192 w 1904"/>
                <a:gd name="T27" fmla="*/ 1684 h 1684"/>
                <a:gd name="T28" fmla="*/ 0 w 1904"/>
                <a:gd name="T29" fmla="*/ 1516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4" h="1684">
                  <a:moveTo>
                    <a:pt x="0" y="1516"/>
                  </a:moveTo>
                  <a:lnTo>
                    <a:pt x="521" y="970"/>
                  </a:lnTo>
                  <a:lnTo>
                    <a:pt x="283" y="181"/>
                  </a:lnTo>
                  <a:lnTo>
                    <a:pt x="893" y="0"/>
                  </a:lnTo>
                  <a:lnTo>
                    <a:pt x="1904" y="1480"/>
                  </a:lnTo>
                  <a:lnTo>
                    <a:pt x="1891" y="1531"/>
                  </a:lnTo>
                  <a:lnTo>
                    <a:pt x="1681" y="1572"/>
                  </a:lnTo>
                  <a:lnTo>
                    <a:pt x="1255" y="946"/>
                  </a:lnTo>
                  <a:lnTo>
                    <a:pt x="764" y="420"/>
                  </a:lnTo>
                  <a:lnTo>
                    <a:pt x="809" y="1049"/>
                  </a:lnTo>
                  <a:lnTo>
                    <a:pt x="279" y="1606"/>
                  </a:lnTo>
                  <a:lnTo>
                    <a:pt x="250" y="1600"/>
                  </a:lnTo>
                  <a:lnTo>
                    <a:pt x="252" y="1630"/>
                  </a:lnTo>
                  <a:lnTo>
                    <a:pt x="192" y="1684"/>
                  </a:lnTo>
                  <a:lnTo>
                    <a:pt x="0" y="15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25">
              <a:extLst>
                <a:ext uri="{FF2B5EF4-FFF2-40B4-BE49-F238E27FC236}">
                  <a16:creationId xmlns:a16="http://schemas.microsoft.com/office/drawing/2014/main" id="{4A707B47-0B99-4DE8-BBE8-6E42C33099A6}"/>
                </a:ext>
              </a:extLst>
            </p:cNvPr>
            <p:cNvSpPr>
              <a:spLocks/>
            </p:cNvSpPr>
            <p:nvPr userDrawn="1"/>
          </p:nvSpPr>
          <p:spPr bwMode="auto">
            <a:xfrm>
              <a:off x="1585913" y="4041775"/>
              <a:ext cx="377825" cy="1319213"/>
            </a:xfrm>
            <a:custGeom>
              <a:avLst/>
              <a:gdLst>
                <a:gd name="T0" fmla="*/ 238 w 238"/>
                <a:gd name="T1" fmla="*/ 831 h 831"/>
                <a:gd name="T2" fmla="*/ 120 w 238"/>
                <a:gd name="T3" fmla="*/ 180 h 831"/>
                <a:gd name="T4" fmla="*/ 142 w 238"/>
                <a:gd name="T5" fmla="*/ 0 h 831"/>
                <a:gd name="T6" fmla="*/ 0 w 238"/>
                <a:gd name="T7" fmla="*/ 42 h 831"/>
                <a:gd name="T8" fmla="*/ 238 w 238"/>
                <a:gd name="T9" fmla="*/ 831 h 831"/>
              </a:gdLst>
              <a:ahLst/>
              <a:cxnLst>
                <a:cxn ang="0">
                  <a:pos x="T0" y="T1"/>
                </a:cxn>
                <a:cxn ang="0">
                  <a:pos x="T2" y="T3"/>
                </a:cxn>
                <a:cxn ang="0">
                  <a:pos x="T4" y="T5"/>
                </a:cxn>
                <a:cxn ang="0">
                  <a:pos x="T6" y="T7"/>
                </a:cxn>
                <a:cxn ang="0">
                  <a:pos x="T8" y="T9"/>
                </a:cxn>
              </a:cxnLst>
              <a:rect l="0" t="0" r="r" b="b"/>
              <a:pathLst>
                <a:path w="238" h="831">
                  <a:moveTo>
                    <a:pt x="238" y="831"/>
                  </a:moveTo>
                  <a:lnTo>
                    <a:pt x="120" y="180"/>
                  </a:lnTo>
                  <a:lnTo>
                    <a:pt x="142" y="0"/>
                  </a:lnTo>
                  <a:lnTo>
                    <a:pt x="0" y="42"/>
                  </a:lnTo>
                  <a:lnTo>
                    <a:pt x="238" y="831"/>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3" name="Freeform 26">
              <a:extLst>
                <a:ext uri="{FF2B5EF4-FFF2-40B4-BE49-F238E27FC236}">
                  <a16:creationId xmlns:a16="http://schemas.microsoft.com/office/drawing/2014/main" id="{17BB7C3B-6BF1-449B-8B8D-AAB1080DF0D3}"/>
                </a:ext>
              </a:extLst>
            </p:cNvPr>
            <p:cNvSpPr>
              <a:spLocks/>
            </p:cNvSpPr>
            <p:nvPr userDrawn="1"/>
          </p:nvSpPr>
          <p:spPr bwMode="auto">
            <a:xfrm>
              <a:off x="1455738" y="6249988"/>
              <a:ext cx="138113" cy="163513"/>
            </a:xfrm>
            <a:custGeom>
              <a:avLst/>
              <a:gdLst>
                <a:gd name="T0" fmla="*/ 78 w 87"/>
                <a:gd name="T1" fmla="*/ 76 h 103"/>
                <a:gd name="T2" fmla="*/ 49 w 87"/>
                <a:gd name="T3" fmla="*/ 70 h 103"/>
                <a:gd name="T4" fmla="*/ 51 w 87"/>
                <a:gd name="T5" fmla="*/ 100 h 103"/>
                <a:gd name="T6" fmla="*/ 49 w 87"/>
                <a:gd name="T7" fmla="*/ 103 h 103"/>
                <a:gd name="T8" fmla="*/ 0 w 87"/>
                <a:gd name="T9" fmla="*/ 0 h 103"/>
                <a:gd name="T10" fmla="*/ 87 w 87"/>
                <a:gd name="T11" fmla="*/ 68 h 103"/>
                <a:gd name="T12" fmla="*/ 78 w 87"/>
                <a:gd name="T13" fmla="*/ 76 h 103"/>
              </a:gdLst>
              <a:ahLst/>
              <a:cxnLst>
                <a:cxn ang="0">
                  <a:pos x="T0" y="T1"/>
                </a:cxn>
                <a:cxn ang="0">
                  <a:pos x="T2" y="T3"/>
                </a:cxn>
                <a:cxn ang="0">
                  <a:pos x="T4" y="T5"/>
                </a:cxn>
                <a:cxn ang="0">
                  <a:pos x="T6" y="T7"/>
                </a:cxn>
                <a:cxn ang="0">
                  <a:pos x="T8" y="T9"/>
                </a:cxn>
                <a:cxn ang="0">
                  <a:pos x="T10" y="T11"/>
                </a:cxn>
                <a:cxn ang="0">
                  <a:pos x="T12" y="T13"/>
                </a:cxn>
              </a:cxnLst>
              <a:rect l="0" t="0" r="r" b="b"/>
              <a:pathLst>
                <a:path w="87" h="103">
                  <a:moveTo>
                    <a:pt x="78" y="76"/>
                  </a:moveTo>
                  <a:lnTo>
                    <a:pt x="49" y="70"/>
                  </a:lnTo>
                  <a:lnTo>
                    <a:pt x="51" y="100"/>
                  </a:lnTo>
                  <a:lnTo>
                    <a:pt x="49" y="103"/>
                  </a:lnTo>
                  <a:lnTo>
                    <a:pt x="0" y="0"/>
                  </a:lnTo>
                  <a:lnTo>
                    <a:pt x="87" y="68"/>
                  </a:lnTo>
                  <a:lnTo>
                    <a:pt x="78" y="76"/>
                  </a:lnTo>
                  <a:close/>
                </a:path>
              </a:pathLst>
            </a:custGeom>
            <a:solidFill>
              <a:srgbClr val="272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27">
              <a:extLst>
                <a:ext uri="{FF2B5EF4-FFF2-40B4-BE49-F238E27FC236}">
                  <a16:creationId xmlns:a16="http://schemas.microsoft.com/office/drawing/2014/main" id="{DBF86A3D-AAD3-464A-B867-96D386B598C3}"/>
                </a:ext>
              </a:extLst>
            </p:cNvPr>
            <p:cNvSpPr>
              <a:spLocks/>
            </p:cNvSpPr>
            <p:nvPr userDrawn="1"/>
          </p:nvSpPr>
          <p:spPr bwMode="auto">
            <a:xfrm>
              <a:off x="2041525" y="3917950"/>
              <a:ext cx="241300" cy="192088"/>
            </a:xfrm>
            <a:custGeom>
              <a:avLst/>
              <a:gdLst>
                <a:gd name="T0" fmla="*/ 152 w 152"/>
                <a:gd name="T1" fmla="*/ 85 h 121"/>
                <a:gd name="T2" fmla="*/ 32 w 152"/>
                <a:gd name="T3" fmla="*/ 121 h 121"/>
                <a:gd name="T4" fmla="*/ 0 w 152"/>
                <a:gd name="T5" fmla="*/ 35 h 121"/>
                <a:gd name="T6" fmla="*/ 120 w 152"/>
                <a:gd name="T7" fmla="*/ 0 h 121"/>
                <a:gd name="T8" fmla="*/ 152 w 152"/>
                <a:gd name="T9" fmla="*/ 85 h 121"/>
              </a:gdLst>
              <a:ahLst/>
              <a:cxnLst>
                <a:cxn ang="0">
                  <a:pos x="T0" y="T1"/>
                </a:cxn>
                <a:cxn ang="0">
                  <a:pos x="T2" y="T3"/>
                </a:cxn>
                <a:cxn ang="0">
                  <a:pos x="T4" y="T5"/>
                </a:cxn>
                <a:cxn ang="0">
                  <a:pos x="T6" y="T7"/>
                </a:cxn>
                <a:cxn ang="0">
                  <a:pos x="T8" y="T9"/>
                </a:cxn>
              </a:cxnLst>
              <a:rect l="0" t="0" r="r" b="b"/>
              <a:pathLst>
                <a:path w="152" h="121">
                  <a:moveTo>
                    <a:pt x="152" y="85"/>
                  </a:moveTo>
                  <a:lnTo>
                    <a:pt x="32" y="121"/>
                  </a:lnTo>
                  <a:lnTo>
                    <a:pt x="0" y="35"/>
                  </a:lnTo>
                  <a:lnTo>
                    <a:pt x="120" y="0"/>
                  </a:lnTo>
                  <a:lnTo>
                    <a:pt x="152" y="8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28">
              <a:extLst>
                <a:ext uri="{FF2B5EF4-FFF2-40B4-BE49-F238E27FC236}">
                  <a16:creationId xmlns:a16="http://schemas.microsoft.com/office/drawing/2014/main" id="{BA6EE527-2408-4F3C-B118-BAE67D3ED45F}"/>
                </a:ext>
              </a:extLst>
            </p:cNvPr>
            <p:cNvSpPr>
              <a:spLocks/>
            </p:cNvSpPr>
            <p:nvPr userDrawn="1"/>
          </p:nvSpPr>
          <p:spPr bwMode="auto">
            <a:xfrm>
              <a:off x="1368425" y="4487863"/>
              <a:ext cx="2581275" cy="2006600"/>
            </a:xfrm>
            <a:custGeom>
              <a:avLst/>
              <a:gdLst>
                <a:gd name="T0" fmla="*/ 1626 w 1626"/>
                <a:gd name="T1" fmla="*/ 1184 h 1264"/>
                <a:gd name="T2" fmla="*/ 1535 w 1626"/>
                <a:gd name="T3" fmla="*/ 1152 h 1264"/>
                <a:gd name="T4" fmla="*/ 1109 w 1626"/>
                <a:gd name="T5" fmla="*/ 526 h 1264"/>
                <a:gd name="T6" fmla="*/ 618 w 1626"/>
                <a:gd name="T7" fmla="*/ 0 h 1264"/>
                <a:gd name="T8" fmla="*/ 663 w 1626"/>
                <a:gd name="T9" fmla="*/ 629 h 1264"/>
                <a:gd name="T10" fmla="*/ 133 w 1626"/>
                <a:gd name="T11" fmla="*/ 1186 h 1264"/>
                <a:gd name="T12" fmla="*/ 104 w 1626"/>
                <a:gd name="T13" fmla="*/ 1180 h 1264"/>
                <a:gd name="T14" fmla="*/ 106 w 1626"/>
                <a:gd name="T15" fmla="*/ 1210 h 1264"/>
                <a:gd name="T16" fmla="*/ 46 w 1626"/>
                <a:gd name="T17" fmla="*/ 1264 h 1264"/>
                <a:gd name="T18" fmla="*/ 0 w 1626"/>
                <a:gd name="T19" fmla="*/ 1223 h 1264"/>
                <a:gd name="T20" fmla="*/ 599 w 1626"/>
                <a:gd name="T21" fmla="*/ 598 h 1264"/>
                <a:gd name="T22" fmla="*/ 618 w 1626"/>
                <a:gd name="T23" fmla="*/ 0 h 1264"/>
                <a:gd name="T24" fmla="*/ 1151 w 1626"/>
                <a:gd name="T25" fmla="*/ 444 h 1264"/>
                <a:gd name="T26" fmla="*/ 1626 w 1626"/>
                <a:gd name="T27" fmla="*/ 1184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6" h="1264">
                  <a:moveTo>
                    <a:pt x="1626" y="1184"/>
                  </a:moveTo>
                  <a:lnTo>
                    <a:pt x="1535" y="1152"/>
                  </a:lnTo>
                  <a:lnTo>
                    <a:pt x="1109" y="526"/>
                  </a:lnTo>
                  <a:lnTo>
                    <a:pt x="618" y="0"/>
                  </a:lnTo>
                  <a:lnTo>
                    <a:pt x="663" y="629"/>
                  </a:lnTo>
                  <a:lnTo>
                    <a:pt x="133" y="1186"/>
                  </a:lnTo>
                  <a:lnTo>
                    <a:pt x="104" y="1180"/>
                  </a:lnTo>
                  <a:lnTo>
                    <a:pt x="106" y="1210"/>
                  </a:lnTo>
                  <a:lnTo>
                    <a:pt x="46" y="1264"/>
                  </a:lnTo>
                  <a:lnTo>
                    <a:pt x="0" y="1223"/>
                  </a:lnTo>
                  <a:lnTo>
                    <a:pt x="599" y="598"/>
                  </a:lnTo>
                  <a:lnTo>
                    <a:pt x="618" y="0"/>
                  </a:lnTo>
                  <a:lnTo>
                    <a:pt x="1151" y="444"/>
                  </a:lnTo>
                  <a:lnTo>
                    <a:pt x="1626" y="118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29">
              <a:extLst>
                <a:ext uri="{FF2B5EF4-FFF2-40B4-BE49-F238E27FC236}">
                  <a16:creationId xmlns:a16="http://schemas.microsoft.com/office/drawing/2014/main" id="{CBA62A2B-EA08-444B-97C6-A4BBE81EF123}"/>
                </a:ext>
              </a:extLst>
            </p:cNvPr>
            <p:cNvSpPr>
              <a:spLocks/>
            </p:cNvSpPr>
            <p:nvPr userDrawn="1"/>
          </p:nvSpPr>
          <p:spPr bwMode="auto">
            <a:xfrm>
              <a:off x="2422525" y="3821113"/>
              <a:ext cx="306388" cy="261938"/>
            </a:xfrm>
            <a:custGeom>
              <a:avLst/>
              <a:gdLst>
                <a:gd name="T0" fmla="*/ 193 w 193"/>
                <a:gd name="T1" fmla="*/ 161 h 165"/>
                <a:gd name="T2" fmla="*/ 170 w 193"/>
                <a:gd name="T3" fmla="*/ 165 h 165"/>
                <a:gd name="T4" fmla="*/ 1 w 193"/>
                <a:gd name="T5" fmla="*/ 26 h 165"/>
                <a:gd name="T6" fmla="*/ 0 w 193"/>
                <a:gd name="T7" fmla="*/ 25 h 165"/>
                <a:gd name="T8" fmla="*/ 83 w 193"/>
                <a:gd name="T9" fmla="*/ 0 h 165"/>
                <a:gd name="T10" fmla="*/ 193 w 193"/>
                <a:gd name="T11" fmla="*/ 161 h 165"/>
              </a:gdLst>
              <a:ahLst/>
              <a:cxnLst>
                <a:cxn ang="0">
                  <a:pos x="T0" y="T1"/>
                </a:cxn>
                <a:cxn ang="0">
                  <a:pos x="T2" y="T3"/>
                </a:cxn>
                <a:cxn ang="0">
                  <a:pos x="T4" y="T5"/>
                </a:cxn>
                <a:cxn ang="0">
                  <a:pos x="T6" y="T7"/>
                </a:cxn>
                <a:cxn ang="0">
                  <a:pos x="T8" y="T9"/>
                </a:cxn>
                <a:cxn ang="0">
                  <a:pos x="T10" y="T11"/>
                </a:cxn>
              </a:cxnLst>
              <a:rect l="0" t="0" r="r" b="b"/>
              <a:pathLst>
                <a:path w="193" h="165">
                  <a:moveTo>
                    <a:pt x="193" y="161"/>
                  </a:moveTo>
                  <a:lnTo>
                    <a:pt x="170" y="165"/>
                  </a:lnTo>
                  <a:lnTo>
                    <a:pt x="1" y="26"/>
                  </a:lnTo>
                  <a:lnTo>
                    <a:pt x="0" y="25"/>
                  </a:lnTo>
                  <a:lnTo>
                    <a:pt x="83" y="0"/>
                  </a:lnTo>
                  <a:lnTo>
                    <a:pt x="193" y="161"/>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30">
              <a:extLst>
                <a:ext uri="{FF2B5EF4-FFF2-40B4-BE49-F238E27FC236}">
                  <a16:creationId xmlns:a16="http://schemas.microsoft.com/office/drawing/2014/main" id="{E6070476-83CD-412D-92D7-9F247B727992}"/>
                </a:ext>
              </a:extLst>
            </p:cNvPr>
            <p:cNvSpPr>
              <a:spLocks/>
            </p:cNvSpPr>
            <p:nvPr userDrawn="1"/>
          </p:nvSpPr>
          <p:spPr bwMode="auto">
            <a:xfrm>
              <a:off x="2422525" y="3821113"/>
              <a:ext cx="306388" cy="261938"/>
            </a:xfrm>
            <a:custGeom>
              <a:avLst/>
              <a:gdLst>
                <a:gd name="T0" fmla="*/ 193 w 193"/>
                <a:gd name="T1" fmla="*/ 161 h 165"/>
                <a:gd name="T2" fmla="*/ 170 w 193"/>
                <a:gd name="T3" fmla="*/ 165 h 165"/>
                <a:gd name="T4" fmla="*/ 1 w 193"/>
                <a:gd name="T5" fmla="*/ 26 h 165"/>
                <a:gd name="T6" fmla="*/ 0 w 193"/>
                <a:gd name="T7" fmla="*/ 25 h 165"/>
                <a:gd name="T8" fmla="*/ 83 w 193"/>
                <a:gd name="T9" fmla="*/ 0 h 165"/>
                <a:gd name="T10" fmla="*/ 193 w 193"/>
                <a:gd name="T11" fmla="*/ 161 h 165"/>
              </a:gdLst>
              <a:ahLst/>
              <a:cxnLst>
                <a:cxn ang="0">
                  <a:pos x="T0" y="T1"/>
                </a:cxn>
                <a:cxn ang="0">
                  <a:pos x="T2" y="T3"/>
                </a:cxn>
                <a:cxn ang="0">
                  <a:pos x="T4" y="T5"/>
                </a:cxn>
                <a:cxn ang="0">
                  <a:pos x="T6" y="T7"/>
                </a:cxn>
                <a:cxn ang="0">
                  <a:pos x="T8" y="T9"/>
                </a:cxn>
                <a:cxn ang="0">
                  <a:pos x="T10" y="T11"/>
                </a:cxn>
              </a:cxnLst>
              <a:rect l="0" t="0" r="r" b="b"/>
              <a:pathLst>
                <a:path w="193" h="165">
                  <a:moveTo>
                    <a:pt x="193" y="161"/>
                  </a:moveTo>
                  <a:lnTo>
                    <a:pt x="170" y="165"/>
                  </a:lnTo>
                  <a:lnTo>
                    <a:pt x="1" y="26"/>
                  </a:lnTo>
                  <a:lnTo>
                    <a:pt x="0" y="25"/>
                  </a:lnTo>
                  <a:lnTo>
                    <a:pt x="83" y="0"/>
                  </a:lnTo>
                  <a:lnTo>
                    <a:pt x="193"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31">
              <a:extLst>
                <a:ext uri="{FF2B5EF4-FFF2-40B4-BE49-F238E27FC236}">
                  <a16:creationId xmlns:a16="http://schemas.microsoft.com/office/drawing/2014/main" id="{B707493F-3B95-4F4D-9505-AB9E28B4FD34}"/>
                </a:ext>
              </a:extLst>
            </p:cNvPr>
            <p:cNvSpPr>
              <a:spLocks/>
            </p:cNvSpPr>
            <p:nvPr userDrawn="1"/>
          </p:nvSpPr>
          <p:spPr bwMode="auto">
            <a:xfrm>
              <a:off x="1657350" y="2162175"/>
              <a:ext cx="381000" cy="179388"/>
            </a:xfrm>
            <a:custGeom>
              <a:avLst/>
              <a:gdLst>
                <a:gd name="T0" fmla="*/ 0 w 240"/>
                <a:gd name="T1" fmla="*/ 0 h 113"/>
                <a:gd name="T2" fmla="*/ 240 w 240"/>
                <a:gd name="T3" fmla="*/ 8 h 113"/>
                <a:gd name="T4" fmla="*/ 117 w 240"/>
                <a:gd name="T5" fmla="*/ 113 h 113"/>
                <a:gd name="T6" fmla="*/ 0 w 240"/>
                <a:gd name="T7" fmla="*/ 0 h 113"/>
              </a:gdLst>
              <a:ahLst/>
              <a:cxnLst>
                <a:cxn ang="0">
                  <a:pos x="T0" y="T1"/>
                </a:cxn>
                <a:cxn ang="0">
                  <a:pos x="T2" y="T3"/>
                </a:cxn>
                <a:cxn ang="0">
                  <a:pos x="T4" y="T5"/>
                </a:cxn>
                <a:cxn ang="0">
                  <a:pos x="T6" y="T7"/>
                </a:cxn>
              </a:cxnLst>
              <a:rect l="0" t="0" r="r" b="b"/>
              <a:pathLst>
                <a:path w="240" h="113">
                  <a:moveTo>
                    <a:pt x="0" y="0"/>
                  </a:moveTo>
                  <a:lnTo>
                    <a:pt x="240" y="8"/>
                  </a:lnTo>
                  <a:lnTo>
                    <a:pt x="117" y="11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32">
              <a:extLst>
                <a:ext uri="{FF2B5EF4-FFF2-40B4-BE49-F238E27FC236}">
                  <a16:creationId xmlns:a16="http://schemas.microsoft.com/office/drawing/2014/main" id="{61012DDC-DD44-4A58-9096-1E48CA075C9A}"/>
                </a:ext>
              </a:extLst>
            </p:cNvPr>
            <p:cNvSpPr>
              <a:spLocks/>
            </p:cNvSpPr>
            <p:nvPr userDrawn="1"/>
          </p:nvSpPr>
          <p:spPr bwMode="auto">
            <a:xfrm>
              <a:off x="1657350" y="2162175"/>
              <a:ext cx="381000" cy="179388"/>
            </a:xfrm>
            <a:custGeom>
              <a:avLst/>
              <a:gdLst>
                <a:gd name="T0" fmla="*/ 0 w 240"/>
                <a:gd name="T1" fmla="*/ 0 h 113"/>
                <a:gd name="T2" fmla="*/ 240 w 240"/>
                <a:gd name="T3" fmla="*/ 8 h 113"/>
                <a:gd name="T4" fmla="*/ 117 w 240"/>
                <a:gd name="T5" fmla="*/ 113 h 113"/>
                <a:gd name="T6" fmla="*/ 0 w 240"/>
                <a:gd name="T7" fmla="*/ 0 h 113"/>
              </a:gdLst>
              <a:ahLst/>
              <a:cxnLst>
                <a:cxn ang="0">
                  <a:pos x="T0" y="T1"/>
                </a:cxn>
                <a:cxn ang="0">
                  <a:pos x="T2" y="T3"/>
                </a:cxn>
                <a:cxn ang="0">
                  <a:pos x="T4" y="T5"/>
                </a:cxn>
                <a:cxn ang="0">
                  <a:pos x="T6" y="T7"/>
                </a:cxn>
              </a:cxnLst>
              <a:rect l="0" t="0" r="r" b="b"/>
              <a:pathLst>
                <a:path w="240" h="113">
                  <a:moveTo>
                    <a:pt x="0" y="0"/>
                  </a:moveTo>
                  <a:lnTo>
                    <a:pt x="240" y="8"/>
                  </a:lnTo>
                  <a:lnTo>
                    <a:pt x="117" y="1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33">
              <a:extLst>
                <a:ext uri="{FF2B5EF4-FFF2-40B4-BE49-F238E27FC236}">
                  <a16:creationId xmlns:a16="http://schemas.microsoft.com/office/drawing/2014/main" id="{79D781E2-65F3-4EC2-9ADF-0676C1222389}"/>
                </a:ext>
              </a:extLst>
            </p:cNvPr>
            <p:cNvSpPr>
              <a:spLocks/>
            </p:cNvSpPr>
            <p:nvPr userDrawn="1"/>
          </p:nvSpPr>
          <p:spPr bwMode="auto">
            <a:xfrm>
              <a:off x="1660525" y="1463675"/>
              <a:ext cx="655638" cy="1016000"/>
            </a:xfrm>
            <a:custGeom>
              <a:avLst/>
              <a:gdLst>
                <a:gd name="T0" fmla="*/ 398 w 459"/>
                <a:gd name="T1" fmla="*/ 9 h 712"/>
                <a:gd name="T2" fmla="*/ 419 w 459"/>
                <a:gd name="T3" fmla="*/ 122 h 712"/>
                <a:gd name="T4" fmla="*/ 400 w 459"/>
                <a:gd name="T5" fmla="*/ 176 h 712"/>
                <a:gd name="T6" fmla="*/ 459 w 459"/>
                <a:gd name="T7" fmla="*/ 282 h 712"/>
                <a:gd name="T8" fmla="*/ 413 w 459"/>
                <a:gd name="T9" fmla="*/ 314 h 712"/>
                <a:gd name="T10" fmla="*/ 418 w 459"/>
                <a:gd name="T11" fmla="*/ 345 h 712"/>
                <a:gd name="T12" fmla="*/ 409 w 459"/>
                <a:gd name="T13" fmla="*/ 362 h 712"/>
                <a:gd name="T14" fmla="*/ 414 w 459"/>
                <a:gd name="T15" fmla="*/ 368 h 712"/>
                <a:gd name="T16" fmla="*/ 405 w 459"/>
                <a:gd name="T17" fmla="*/ 381 h 712"/>
                <a:gd name="T18" fmla="*/ 400 w 459"/>
                <a:gd name="T19" fmla="*/ 432 h 712"/>
                <a:gd name="T20" fmla="*/ 355 w 459"/>
                <a:gd name="T21" fmla="*/ 473 h 712"/>
                <a:gd name="T22" fmla="*/ 255 w 459"/>
                <a:gd name="T23" fmla="*/ 469 h 712"/>
                <a:gd name="T24" fmla="*/ 212 w 459"/>
                <a:gd name="T25" fmla="*/ 618 h 712"/>
                <a:gd name="T26" fmla="*/ 131 w 459"/>
                <a:gd name="T27" fmla="*/ 712 h 712"/>
                <a:gd name="T28" fmla="*/ 30 w 459"/>
                <a:gd name="T29" fmla="*/ 603 h 712"/>
                <a:gd name="T30" fmla="*/ 0 w 459"/>
                <a:gd name="T31" fmla="*/ 346 h 712"/>
                <a:gd name="T32" fmla="*/ 35 w 459"/>
                <a:gd name="T33" fmla="*/ 174 h 712"/>
                <a:gd name="T34" fmla="*/ 126 w 459"/>
                <a:gd name="T35" fmla="*/ 55 h 712"/>
                <a:gd name="T36" fmla="*/ 234 w 459"/>
                <a:gd name="T37" fmla="*/ 1 h 712"/>
                <a:gd name="T38" fmla="*/ 299 w 459"/>
                <a:gd name="T39" fmla="*/ 0 h 712"/>
                <a:gd name="T40" fmla="*/ 398 w 459"/>
                <a:gd name="T41" fmla="*/ 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9" h="712">
                  <a:moveTo>
                    <a:pt x="398" y="9"/>
                  </a:moveTo>
                  <a:cubicBezTo>
                    <a:pt x="398" y="9"/>
                    <a:pt x="433" y="103"/>
                    <a:pt x="419" y="122"/>
                  </a:cubicBezTo>
                  <a:cubicBezTo>
                    <a:pt x="406" y="141"/>
                    <a:pt x="400" y="176"/>
                    <a:pt x="400" y="176"/>
                  </a:cubicBezTo>
                  <a:cubicBezTo>
                    <a:pt x="459" y="282"/>
                    <a:pt x="459" y="282"/>
                    <a:pt x="459" y="282"/>
                  </a:cubicBezTo>
                  <a:cubicBezTo>
                    <a:pt x="413" y="314"/>
                    <a:pt x="413" y="314"/>
                    <a:pt x="413" y="314"/>
                  </a:cubicBezTo>
                  <a:cubicBezTo>
                    <a:pt x="418" y="345"/>
                    <a:pt x="418" y="345"/>
                    <a:pt x="418" y="345"/>
                  </a:cubicBezTo>
                  <a:cubicBezTo>
                    <a:pt x="409" y="362"/>
                    <a:pt x="409" y="362"/>
                    <a:pt x="409" y="362"/>
                  </a:cubicBezTo>
                  <a:cubicBezTo>
                    <a:pt x="414" y="368"/>
                    <a:pt x="414" y="368"/>
                    <a:pt x="414" y="368"/>
                  </a:cubicBezTo>
                  <a:cubicBezTo>
                    <a:pt x="405" y="381"/>
                    <a:pt x="405" y="381"/>
                    <a:pt x="405" y="381"/>
                  </a:cubicBezTo>
                  <a:cubicBezTo>
                    <a:pt x="405" y="381"/>
                    <a:pt x="401" y="397"/>
                    <a:pt x="400" y="432"/>
                  </a:cubicBezTo>
                  <a:cubicBezTo>
                    <a:pt x="399" y="466"/>
                    <a:pt x="365" y="471"/>
                    <a:pt x="355" y="473"/>
                  </a:cubicBezTo>
                  <a:cubicBezTo>
                    <a:pt x="345" y="475"/>
                    <a:pt x="255" y="469"/>
                    <a:pt x="255" y="469"/>
                  </a:cubicBezTo>
                  <a:cubicBezTo>
                    <a:pt x="212" y="618"/>
                    <a:pt x="212" y="618"/>
                    <a:pt x="212" y="618"/>
                  </a:cubicBezTo>
                  <a:cubicBezTo>
                    <a:pt x="131" y="712"/>
                    <a:pt x="131" y="712"/>
                    <a:pt x="131" y="712"/>
                  </a:cubicBezTo>
                  <a:cubicBezTo>
                    <a:pt x="30" y="603"/>
                    <a:pt x="30" y="603"/>
                    <a:pt x="30" y="603"/>
                  </a:cubicBezTo>
                  <a:cubicBezTo>
                    <a:pt x="0" y="346"/>
                    <a:pt x="0" y="346"/>
                    <a:pt x="0" y="346"/>
                  </a:cubicBezTo>
                  <a:cubicBezTo>
                    <a:pt x="35" y="174"/>
                    <a:pt x="35" y="174"/>
                    <a:pt x="35" y="174"/>
                  </a:cubicBezTo>
                  <a:cubicBezTo>
                    <a:pt x="126" y="55"/>
                    <a:pt x="126" y="55"/>
                    <a:pt x="126" y="55"/>
                  </a:cubicBezTo>
                  <a:cubicBezTo>
                    <a:pt x="234" y="1"/>
                    <a:pt x="234" y="1"/>
                    <a:pt x="234" y="1"/>
                  </a:cubicBezTo>
                  <a:cubicBezTo>
                    <a:pt x="299" y="0"/>
                    <a:pt x="299" y="0"/>
                    <a:pt x="299" y="0"/>
                  </a:cubicBezTo>
                  <a:cubicBezTo>
                    <a:pt x="398" y="9"/>
                    <a:pt x="398" y="9"/>
                    <a:pt x="398" y="9"/>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34">
              <a:extLst>
                <a:ext uri="{FF2B5EF4-FFF2-40B4-BE49-F238E27FC236}">
                  <a16:creationId xmlns:a16="http://schemas.microsoft.com/office/drawing/2014/main" id="{B91AE92D-18E3-4A73-AF9D-4824258578E3}"/>
                </a:ext>
              </a:extLst>
            </p:cNvPr>
            <p:cNvSpPr>
              <a:spLocks noEditPoints="1"/>
            </p:cNvSpPr>
            <p:nvPr userDrawn="1"/>
          </p:nvSpPr>
          <p:spPr bwMode="auto">
            <a:xfrm>
              <a:off x="2005013" y="2132013"/>
              <a:ext cx="187325" cy="74613"/>
            </a:xfrm>
            <a:custGeom>
              <a:avLst/>
              <a:gdLst>
                <a:gd name="T0" fmla="*/ 0 w 132"/>
                <a:gd name="T1" fmla="*/ 51 h 52"/>
                <a:gd name="T2" fmla="*/ 0 w 132"/>
                <a:gd name="T3" fmla="*/ 51 h 52"/>
                <a:gd name="T4" fmla="*/ 0 w 132"/>
                <a:gd name="T5" fmla="*/ 52 h 52"/>
                <a:gd name="T6" fmla="*/ 0 w 132"/>
                <a:gd name="T7" fmla="*/ 52 h 52"/>
                <a:gd name="T8" fmla="*/ 0 w 132"/>
                <a:gd name="T9" fmla="*/ 51 h 52"/>
                <a:gd name="T10" fmla="*/ 132 w 132"/>
                <a:gd name="T11" fmla="*/ 0 h 52"/>
                <a:gd name="T12" fmla="*/ 114 w 132"/>
                <a:gd name="T13" fmla="*/ 5 h 52"/>
                <a:gd name="T14" fmla="*/ 103 w 132"/>
                <a:gd name="T15" fmla="*/ 5 h 52"/>
                <a:gd name="T16" fmla="*/ 14 w 132"/>
                <a:gd name="T17" fmla="*/ 1 h 52"/>
                <a:gd name="T18" fmla="*/ 14 w 132"/>
                <a:gd name="T19" fmla="*/ 1 h 52"/>
                <a:gd name="T20" fmla="*/ 103 w 132"/>
                <a:gd name="T21" fmla="*/ 5 h 52"/>
                <a:gd name="T22" fmla="*/ 114 w 132"/>
                <a:gd name="T23" fmla="*/ 5 h 52"/>
                <a:gd name="T24" fmla="*/ 132 w 132"/>
                <a:gd name="T25" fmla="*/ 0 h 52"/>
                <a:gd name="T26" fmla="*/ 132 w 13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52">
                  <a:moveTo>
                    <a:pt x="0" y="51"/>
                  </a:moveTo>
                  <a:cubicBezTo>
                    <a:pt x="0" y="51"/>
                    <a:pt x="0" y="51"/>
                    <a:pt x="0" y="51"/>
                  </a:cubicBezTo>
                  <a:cubicBezTo>
                    <a:pt x="0" y="52"/>
                    <a:pt x="0" y="52"/>
                    <a:pt x="0" y="52"/>
                  </a:cubicBezTo>
                  <a:cubicBezTo>
                    <a:pt x="0" y="52"/>
                    <a:pt x="0" y="52"/>
                    <a:pt x="0" y="52"/>
                  </a:cubicBezTo>
                  <a:cubicBezTo>
                    <a:pt x="0" y="51"/>
                    <a:pt x="0" y="51"/>
                    <a:pt x="0" y="51"/>
                  </a:cubicBezTo>
                  <a:moveTo>
                    <a:pt x="132" y="0"/>
                  </a:moveTo>
                  <a:cubicBezTo>
                    <a:pt x="125" y="3"/>
                    <a:pt x="118" y="4"/>
                    <a:pt x="114" y="5"/>
                  </a:cubicBezTo>
                  <a:cubicBezTo>
                    <a:pt x="112" y="5"/>
                    <a:pt x="108" y="5"/>
                    <a:pt x="103" y="5"/>
                  </a:cubicBezTo>
                  <a:cubicBezTo>
                    <a:pt x="76" y="5"/>
                    <a:pt x="14" y="1"/>
                    <a:pt x="14" y="1"/>
                  </a:cubicBezTo>
                  <a:cubicBezTo>
                    <a:pt x="14" y="1"/>
                    <a:pt x="14" y="1"/>
                    <a:pt x="14" y="1"/>
                  </a:cubicBezTo>
                  <a:cubicBezTo>
                    <a:pt x="14" y="2"/>
                    <a:pt x="76" y="5"/>
                    <a:pt x="103" y="5"/>
                  </a:cubicBezTo>
                  <a:cubicBezTo>
                    <a:pt x="108" y="5"/>
                    <a:pt x="112" y="5"/>
                    <a:pt x="114" y="5"/>
                  </a:cubicBezTo>
                  <a:cubicBezTo>
                    <a:pt x="118" y="4"/>
                    <a:pt x="125" y="3"/>
                    <a:pt x="132" y="0"/>
                  </a:cubicBezTo>
                  <a:cubicBezTo>
                    <a:pt x="132" y="0"/>
                    <a:pt x="132" y="0"/>
                    <a:pt x="132" y="0"/>
                  </a:cubicBezTo>
                </a:path>
              </a:pathLst>
            </a:custGeom>
            <a:solidFill>
              <a:srgbClr val="E854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35">
              <a:extLst>
                <a:ext uri="{FF2B5EF4-FFF2-40B4-BE49-F238E27FC236}">
                  <a16:creationId xmlns:a16="http://schemas.microsoft.com/office/drawing/2014/main" id="{0879ADC1-1838-491B-89A0-672C9D0CE523}"/>
                </a:ext>
              </a:extLst>
            </p:cNvPr>
            <p:cNvSpPr>
              <a:spLocks/>
            </p:cNvSpPr>
            <p:nvPr userDrawn="1"/>
          </p:nvSpPr>
          <p:spPr bwMode="auto">
            <a:xfrm>
              <a:off x="2005013" y="2182813"/>
              <a:ext cx="4763" cy="22225"/>
            </a:xfrm>
            <a:custGeom>
              <a:avLst/>
              <a:gdLst>
                <a:gd name="T0" fmla="*/ 3 w 3"/>
                <a:gd name="T1" fmla="*/ 0 h 14"/>
                <a:gd name="T2" fmla="*/ 0 w 3"/>
                <a:gd name="T3" fmla="*/ 14 h 14"/>
                <a:gd name="T4" fmla="*/ 0 w 3"/>
                <a:gd name="T5" fmla="*/ 14 h 14"/>
                <a:gd name="T6" fmla="*/ 3 w 3"/>
                <a:gd name="T7" fmla="*/ 0 h 14"/>
              </a:gdLst>
              <a:ahLst/>
              <a:cxnLst>
                <a:cxn ang="0">
                  <a:pos x="T0" y="T1"/>
                </a:cxn>
                <a:cxn ang="0">
                  <a:pos x="T2" y="T3"/>
                </a:cxn>
                <a:cxn ang="0">
                  <a:pos x="T4" y="T5"/>
                </a:cxn>
                <a:cxn ang="0">
                  <a:pos x="T6" y="T7"/>
                </a:cxn>
              </a:cxnLst>
              <a:rect l="0" t="0" r="r" b="b"/>
              <a:pathLst>
                <a:path w="3" h="14">
                  <a:moveTo>
                    <a:pt x="3" y="0"/>
                  </a:moveTo>
                  <a:lnTo>
                    <a:pt x="0" y="14"/>
                  </a:lnTo>
                  <a:lnTo>
                    <a:pt x="0" y="14"/>
                  </a:lnTo>
                  <a:lnTo>
                    <a:pt x="3" y="0"/>
                  </a:lnTo>
                  <a:close/>
                </a:path>
              </a:pathLst>
            </a:custGeom>
            <a:solidFill>
              <a:srgbClr val="D5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36">
              <a:extLst>
                <a:ext uri="{FF2B5EF4-FFF2-40B4-BE49-F238E27FC236}">
                  <a16:creationId xmlns:a16="http://schemas.microsoft.com/office/drawing/2014/main" id="{ED037102-6B6B-40B8-AEB9-DDF39368C0F4}"/>
                </a:ext>
              </a:extLst>
            </p:cNvPr>
            <p:cNvSpPr>
              <a:spLocks/>
            </p:cNvSpPr>
            <p:nvPr userDrawn="1"/>
          </p:nvSpPr>
          <p:spPr bwMode="auto">
            <a:xfrm>
              <a:off x="2005013" y="2182813"/>
              <a:ext cx="4763" cy="22225"/>
            </a:xfrm>
            <a:custGeom>
              <a:avLst/>
              <a:gdLst>
                <a:gd name="T0" fmla="*/ 3 w 3"/>
                <a:gd name="T1" fmla="*/ 0 h 14"/>
                <a:gd name="T2" fmla="*/ 0 w 3"/>
                <a:gd name="T3" fmla="*/ 14 h 14"/>
                <a:gd name="T4" fmla="*/ 0 w 3"/>
                <a:gd name="T5" fmla="*/ 14 h 14"/>
                <a:gd name="T6" fmla="*/ 3 w 3"/>
                <a:gd name="T7" fmla="*/ 0 h 14"/>
              </a:gdLst>
              <a:ahLst/>
              <a:cxnLst>
                <a:cxn ang="0">
                  <a:pos x="T0" y="T1"/>
                </a:cxn>
                <a:cxn ang="0">
                  <a:pos x="T2" y="T3"/>
                </a:cxn>
                <a:cxn ang="0">
                  <a:pos x="T4" y="T5"/>
                </a:cxn>
                <a:cxn ang="0">
                  <a:pos x="T6" y="T7"/>
                </a:cxn>
              </a:cxnLst>
              <a:rect l="0" t="0" r="r" b="b"/>
              <a:pathLst>
                <a:path w="3" h="14">
                  <a:moveTo>
                    <a:pt x="3" y="0"/>
                  </a:moveTo>
                  <a:lnTo>
                    <a:pt x="0" y="14"/>
                  </a:lnTo>
                  <a:lnTo>
                    <a:pt x="0" y="1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37">
              <a:extLst>
                <a:ext uri="{FF2B5EF4-FFF2-40B4-BE49-F238E27FC236}">
                  <a16:creationId xmlns:a16="http://schemas.microsoft.com/office/drawing/2014/main" id="{26CB9AB5-83CB-4497-80CB-8481AC8C1713}"/>
                </a:ext>
              </a:extLst>
            </p:cNvPr>
            <p:cNvSpPr>
              <a:spLocks/>
            </p:cNvSpPr>
            <p:nvPr userDrawn="1"/>
          </p:nvSpPr>
          <p:spPr bwMode="auto">
            <a:xfrm>
              <a:off x="1763713" y="1946275"/>
              <a:ext cx="428625" cy="260350"/>
            </a:xfrm>
            <a:custGeom>
              <a:avLst/>
              <a:gdLst>
                <a:gd name="T0" fmla="*/ 23 w 301"/>
                <a:gd name="T1" fmla="*/ 0 h 182"/>
                <a:gd name="T2" fmla="*/ 66 w 301"/>
                <a:gd name="T3" fmla="*/ 119 h 182"/>
                <a:gd name="T4" fmla="*/ 169 w 301"/>
                <a:gd name="T5" fmla="*/ 182 h 182"/>
                <a:gd name="T6" fmla="*/ 169 w 301"/>
                <a:gd name="T7" fmla="*/ 181 h 182"/>
                <a:gd name="T8" fmla="*/ 173 w 301"/>
                <a:gd name="T9" fmla="*/ 166 h 182"/>
                <a:gd name="T10" fmla="*/ 183 w 301"/>
                <a:gd name="T11" fmla="*/ 131 h 182"/>
                <a:gd name="T12" fmla="*/ 183 w 301"/>
                <a:gd name="T13" fmla="*/ 131 h 182"/>
                <a:gd name="T14" fmla="*/ 183 w 301"/>
                <a:gd name="T15" fmla="*/ 131 h 182"/>
                <a:gd name="T16" fmla="*/ 272 w 301"/>
                <a:gd name="T17" fmla="*/ 135 h 182"/>
                <a:gd name="T18" fmla="*/ 283 w 301"/>
                <a:gd name="T19" fmla="*/ 135 h 182"/>
                <a:gd name="T20" fmla="*/ 301 w 301"/>
                <a:gd name="T21" fmla="*/ 130 h 182"/>
                <a:gd name="T22" fmla="*/ 23 w 301"/>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182">
                  <a:moveTo>
                    <a:pt x="23" y="0"/>
                  </a:moveTo>
                  <a:cubicBezTo>
                    <a:pt x="23" y="0"/>
                    <a:pt x="0" y="70"/>
                    <a:pt x="66" y="119"/>
                  </a:cubicBezTo>
                  <a:cubicBezTo>
                    <a:pt x="70" y="122"/>
                    <a:pt x="133" y="167"/>
                    <a:pt x="169" y="182"/>
                  </a:cubicBezTo>
                  <a:cubicBezTo>
                    <a:pt x="169" y="181"/>
                    <a:pt x="169" y="181"/>
                    <a:pt x="169" y="181"/>
                  </a:cubicBezTo>
                  <a:cubicBezTo>
                    <a:pt x="173" y="166"/>
                    <a:pt x="173" y="166"/>
                    <a:pt x="173" y="166"/>
                  </a:cubicBezTo>
                  <a:cubicBezTo>
                    <a:pt x="183" y="131"/>
                    <a:pt x="183" y="131"/>
                    <a:pt x="183" y="131"/>
                  </a:cubicBezTo>
                  <a:cubicBezTo>
                    <a:pt x="183" y="131"/>
                    <a:pt x="183" y="131"/>
                    <a:pt x="183" y="131"/>
                  </a:cubicBezTo>
                  <a:cubicBezTo>
                    <a:pt x="183" y="131"/>
                    <a:pt x="183" y="131"/>
                    <a:pt x="183" y="131"/>
                  </a:cubicBezTo>
                  <a:cubicBezTo>
                    <a:pt x="183" y="131"/>
                    <a:pt x="245" y="135"/>
                    <a:pt x="272" y="135"/>
                  </a:cubicBezTo>
                  <a:cubicBezTo>
                    <a:pt x="277" y="135"/>
                    <a:pt x="281" y="135"/>
                    <a:pt x="283" y="135"/>
                  </a:cubicBezTo>
                  <a:cubicBezTo>
                    <a:pt x="287" y="134"/>
                    <a:pt x="294" y="133"/>
                    <a:pt x="301" y="130"/>
                  </a:cubicBezTo>
                  <a:cubicBezTo>
                    <a:pt x="250" y="123"/>
                    <a:pt x="35" y="85"/>
                    <a:pt x="23" y="0"/>
                  </a:cubicBezTo>
                </a:path>
              </a:pathLst>
            </a:custGeom>
            <a:solidFill>
              <a:srgbClr val="E5A3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38">
              <a:extLst>
                <a:ext uri="{FF2B5EF4-FFF2-40B4-BE49-F238E27FC236}">
                  <a16:creationId xmlns:a16="http://schemas.microsoft.com/office/drawing/2014/main" id="{C49EB385-59F9-48CC-85D7-E875ED0958CD}"/>
                </a:ext>
              </a:extLst>
            </p:cNvPr>
            <p:cNvSpPr>
              <a:spLocks/>
            </p:cNvSpPr>
            <p:nvPr userDrawn="1"/>
          </p:nvSpPr>
          <p:spPr bwMode="auto">
            <a:xfrm>
              <a:off x="1514475" y="1300163"/>
              <a:ext cx="757238" cy="749300"/>
            </a:xfrm>
            <a:custGeom>
              <a:avLst/>
              <a:gdLst>
                <a:gd name="T0" fmla="*/ 100 w 530"/>
                <a:gd name="T1" fmla="*/ 524 h 524"/>
                <a:gd name="T2" fmla="*/ 160 w 530"/>
                <a:gd name="T3" fmla="*/ 495 h 524"/>
                <a:gd name="T4" fmla="*/ 244 w 530"/>
                <a:gd name="T5" fmla="*/ 407 h 524"/>
                <a:gd name="T6" fmla="*/ 290 w 530"/>
                <a:gd name="T7" fmla="*/ 283 h 524"/>
                <a:gd name="T8" fmla="*/ 340 w 530"/>
                <a:gd name="T9" fmla="*/ 366 h 524"/>
                <a:gd name="T10" fmla="*/ 358 w 530"/>
                <a:gd name="T11" fmla="*/ 360 h 524"/>
                <a:gd name="T12" fmla="*/ 387 w 530"/>
                <a:gd name="T13" fmla="*/ 192 h 524"/>
                <a:gd name="T14" fmla="*/ 478 w 530"/>
                <a:gd name="T15" fmla="*/ 163 h 524"/>
                <a:gd name="T16" fmla="*/ 519 w 530"/>
                <a:gd name="T17" fmla="*/ 196 h 524"/>
                <a:gd name="T18" fmla="*/ 526 w 530"/>
                <a:gd name="T19" fmla="*/ 153 h 524"/>
                <a:gd name="T20" fmla="*/ 370 w 530"/>
                <a:gd name="T21" fmla="*/ 33 h 524"/>
                <a:gd name="T22" fmla="*/ 88 w 530"/>
                <a:gd name="T23" fmla="*/ 125 h 524"/>
                <a:gd name="T24" fmla="*/ 81 w 530"/>
                <a:gd name="T25" fmla="*/ 374 h 524"/>
                <a:gd name="T26" fmla="*/ 100 w 530"/>
                <a:gd name="T27" fmla="*/ 52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524">
                  <a:moveTo>
                    <a:pt x="100" y="524"/>
                  </a:moveTo>
                  <a:cubicBezTo>
                    <a:pt x="100" y="524"/>
                    <a:pt x="135" y="514"/>
                    <a:pt x="160" y="495"/>
                  </a:cubicBezTo>
                  <a:cubicBezTo>
                    <a:pt x="185" y="477"/>
                    <a:pt x="244" y="442"/>
                    <a:pt x="244" y="407"/>
                  </a:cubicBezTo>
                  <a:cubicBezTo>
                    <a:pt x="243" y="372"/>
                    <a:pt x="234" y="291"/>
                    <a:pt x="290" y="283"/>
                  </a:cubicBezTo>
                  <a:cubicBezTo>
                    <a:pt x="345" y="275"/>
                    <a:pt x="336" y="351"/>
                    <a:pt x="340" y="366"/>
                  </a:cubicBezTo>
                  <a:cubicBezTo>
                    <a:pt x="345" y="381"/>
                    <a:pt x="352" y="378"/>
                    <a:pt x="358" y="360"/>
                  </a:cubicBezTo>
                  <a:cubicBezTo>
                    <a:pt x="388" y="282"/>
                    <a:pt x="384" y="216"/>
                    <a:pt x="387" y="192"/>
                  </a:cubicBezTo>
                  <a:cubicBezTo>
                    <a:pt x="390" y="168"/>
                    <a:pt x="443" y="157"/>
                    <a:pt x="478" y="163"/>
                  </a:cubicBezTo>
                  <a:cubicBezTo>
                    <a:pt x="498" y="167"/>
                    <a:pt x="512" y="188"/>
                    <a:pt x="519" y="196"/>
                  </a:cubicBezTo>
                  <a:cubicBezTo>
                    <a:pt x="527" y="203"/>
                    <a:pt x="530" y="175"/>
                    <a:pt x="526" y="153"/>
                  </a:cubicBezTo>
                  <a:cubicBezTo>
                    <a:pt x="521" y="131"/>
                    <a:pt x="478" y="52"/>
                    <a:pt x="370" y="33"/>
                  </a:cubicBezTo>
                  <a:cubicBezTo>
                    <a:pt x="345" y="28"/>
                    <a:pt x="170" y="0"/>
                    <a:pt x="88" y="125"/>
                  </a:cubicBezTo>
                  <a:cubicBezTo>
                    <a:pt x="0" y="262"/>
                    <a:pt x="71" y="347"/>
                    <a:pt x="81" y="374"/>
                  </a:cubicBezTo>
                  <a:cubicBezTo>
                    <a:pt x="95" y="411"/>
                    <a:pt x="100" y="524"/>
                    <a:pt x="100" y="524"/>
                  </a:cubicBezTo>
                  <a:close/>
                </a:path>
              </a:pathLst>
            </a:custGeom>
            <a:solidFill>
              <a:srgbClr val="272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39">
              <a:extLst>
                <a:ext uri="{FF2B5EF4-FFF2-40B4-BE49-F238E27FC236}">
                  <a16:creationId xmlns:a16="http://schemas.microsoft.com/office/drawing/2014/main" id="{51A30C44-212A-4BDC-B137-92005A7C16CF}"/>
                </a:ext>
              </a:extLst>
            </p:cNvPr>
            <p:cNvSpPr>
              <a:spLocks/>
            </p:cNvSpPr>
            <p:nvPr userDrawn="1"/>
          </p:nvSpPr>
          <p:spPr bwMode="auto">
            <a:xfrm>
              <a:off x="1309688" y="2325688"/>
              <a:ext cx="1244600" cy="1782763"/>
            </a:xfrm>
            <a:custGeom>
              <a:avLst/>
              <a:gdLst>
                <a:gd name="T0" fmla="*/ 174 w 784"/>
                <a:gd name="T1" fmla="*/ 1123 h 1123"/>
                <a:gd name="T2" fmla="*/ 0 w 784"/>
                <a:gd name="T3" fmla="*/ 670 h 1123"/>
                <a:gd name="T4" fmla="*/ 106 w 784"/>
                <a:gd name="T5" fmla="*/ 0 h 1123"/>
                <a:gd name="T6" fmla="*/ 336 w 784"/>
                <a:gd name="T7" fmla="*/ 10 h 1123"/>
                <a:gd name="T8" fmla="*/ 497 w 784"/>
                <a:gd name="T9" fmla="*/ 16 h 1123"/>
                <a:gd name="T10" fmla="*/ 728 w 784"/>
                <a:gd name="T11" fmla="*/ 585 h 1123"/>
                <a:gd name="T12" fmla="*/ 784 w 784"/>
                <a:gd name="T13" fmla="*/ 942 h 1123"/>
                <a:gd name="T14" fmla="*/ 174 w 784"/>
                <a:gd name="T15" fmla="*/ 1123 h 1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4" h="1123">
                  <a:moveTo>
                    <a:pt x="174" y="1123"/>
                  </a:moveTo>
                  <a:lnTo>
                    <a:pt x="0" y="670"/>
                  </a:lnTo>
                  <a:lnTo>
                    <a:pt x="106" y="0"/>
                  </a:lnTo>
                  <a:lnTo>
                    <a:pt x="336" y="10"/>
                  </a:lnTo>
                  <a:lnTo>
                    <a:pt x="497" y="16"/>
                  </a:lnTo>
                  <a:lnTo>
                    <a:pt x="728" y="585"/>
                  </a:lnTo>
                  <a:lnTo>
                    <a:pt x="784" y="942"/>
                  </a:lnTo>
                  <a:lnTo>
                    <a:pt x="174"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40">
              <a:extLst>
                <a:ext uri="{FF2B5EF4-FFF2-40B4-BE49-F238E27FC236}">
                  <a16:creationId xmlns:a16="http://schemas.microsoft.com/office/drawing/2014/main" id="{F6E08989-817E-40E4-874C-FACB5E13CE47}"/>
                </a:ext>
              </a:extLst>
            </p:cNvPr>
            <p:cNvSpPr>
              <a:spLocks/>
            </p:cNvSpPr>
            <p:nvPr userDrawn="1"/>
          </p:nvSpPr>
          <p:spPr bwMode="auto">
            <a:xfrm>
              <a:off x="1309688" y="2325688"/>
              <a:ext cx="1244600" cy="1782763"/>
            </a:xfrm>
            <a:custGeom>
              <a:avLst/>
              <a:gdLst>
                <a:gd name="T0" fmla="*/ 174 w 784"/>
                <a:gd name="T1" fmla="*/ 1123 h 1123"/>
                <a:gd name="T2" fmla="*/ 0 w 784"/>
                <a:gd name="T3" fmla="*/ 670 h 1123"/>
                <a:gd name="T4" fmla="*/ 106 w 784"/>
                <a:gd name="T5" fmla="*/ 0 h 1123"/>
                <a:gd name="T6" fmla="*/ 336 w 784"/>
                <a:gd name="T7" fmla="*/ 10 h 1123"/>
                <a:gd name="T8" fmla="*/ 497 w 784"/>
                <a:gd name="T9" fmla="*/ 16 h 1123"/>
                <a:gd name="T10" fmla="*/ 728 w 784"/>
                <a:gd name="T11" fmla="*/ 585 h 1123"/>
                <a:gd name="T12" fmla="*/ 784 w 784"/>
                <a:gd name="T13" fmla="*/ 942 h 1123"/>
                <a:gd name="T14" fmla="*/ 174 w 784"/>
                <a:gd name="T15" fmla="*/ 1123 h 1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4" h="1123">
                  <a:moveTo>
                    <a:pt x="174" y="1123"/>
                  </a:moveTo>
                  <a:lnTo>
                    <a:pt x="0" y="670"/>
                  </a:lnTo>
                  <a:lnTo>
                    <a:pt x="106" y="0"/>
                  </a:lnTo>
                  <a:lnTo>
                    <a:pt x="336" y="10"/>
                  </a:lnTo>
                  <a:lnTo>
                    <a:pt x="497" y="16"/>
                  </a:lnTo>
                  <a:lnTo>
                    <a:pt x="728" y="585"/>
                  </a:lnTo>
                  <a:lnTo>
                    <a:pt x="784" y="942"/>
                  </a:lnTo>
                  <a:lnTo>
                    <a:pt x="174" y="1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Oval 41">
              <a:extLst>
                <a:ext uri="{FF2B5EF4-FFF2-40B4-BE49-F238E27FC236}">
                  <a16:creationId xmlns:a16="http://schemas.microsoft.com/office/drawing/2014/main" id="{40C860F5-F488-4C25-A693-F2D55A331113}"/>
                </a:ext>
              </a:extLst>
            </p:cNvPr>
            <p:cNvSpPr>
              <a:spLocks noChangeArrowheads="1"/>
            </p:cNvSpPr>
            <p:nvPr userDrawn="1"/>
          </p:nvSpPr>
          <p:spPr bwMode="auto">
            <a:xfrm>
              <a:off x="1843088" y="2341563"/>
              <a:ext cx="1588" cy="1588"/>
            </a:xfrm>
            <a:prstGeom prst="ellipse">
              <a:avLst/>
            </a:prstGeom>
            <a:solidFill>
              <a:srgbClr val="C992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42">
              <a:extLst>
                <a:ext uri="{FF2B5EF4-FFF2-40B4-BE49-F238E27FC236}">
                  <a16:creationId xmlns:a16="http://schemas.microsoft.com/office/drawing/2014/main" id="{C290C03D-E16E-441F-80BF-9FC6669F6229}"/>
                </a:ext>
              </a:extLst>
            </p:cNvPr>
            <p:cNvSpPr>
              <a:spLocks noEditPoints="1"/>
            </p:cNvSpPr>
            <p:nvPr userDrawn="1"/>
          </p:nvSpPr>
          <p:spPr bwMode="auto">
            <a:xfrm>
              <a:off x="2036763" y="2347913"/>
              <a:ext cx="227013" cy="406400"/>
            </a:xfrm>
            <a:custGeom>
              <a:avLst/>
              <a:gdLst>
                <a:gd name="T0" fmla="*/ 39 w 143"/>
                <a:gd name="T1" fmla="*/ 2 h 256"/>
                <a:gd name="T2" fmla="*/ 143 w 143"/>
                <a:gd name="T3" fmla="*/ 256 h 256"/>
                <a:gd name="T4" fmla="*/ 39 w 143"/>
                <a:gd name="T5" fmla="*/ 2 h 256"/>
                <a:gd name="T6" fmla="*/ 39 w 143"/>
                <a:gd name="T7" fmla="*/ 2 h 256"/>
                <a:gd name="T8" fmla="*/ 0 w 143"/>
                <a:gd name="T9" fmla="*/ 0 h 256"/>
                <a:gd name="T10" fmla="*/ 0 w 143"/>
                <a:gd name="T11" fmla="*/ 1 h 256"/>
                <a:gd name="T12" fmla="*/ 39 w 143"/>
                <a:gd name="T13" fmla="*/ 2 h 256"/>
                <a:gd name="T14" fmla="*/ 0 w 143"/>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56">
                  <a:moveTo>
                    <a:pt x="39" y="2"/>
                  </a:moveTo>
                  <a:lnTo>
                    <a:pt x="143" y="256"/>
                  </a:lnTo>
                  <a:lnTo>
                    <a:pt x="39" y="2"/>
                  </a:lnTo>
                  <a:lnTo>
                    <a:pt x="39" y="2"/>
                  </a:lnTo>
                  <a:close/>
                  <a:moveTo>
                    <a:pt x="0" y="0"/>
                  </a:moveTo>
                  <a:lnTo>
                    <a:pt x="0" y="1"/>
                  </a:lnTo>
                  <a:lnTo>
                    <a:pt x="39" y="2"/>
                  </a:lnTo>
                  <a:lnTo>
                    <a:pt x="0" y="0"/>
                  </a:lnTo>
                  <a:close/>
                </a:path>
              </a:pathLst>
            </a:custGeom>
            <a:solidFill>
              <a:srgbClr val="CF02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43">
              <a:extLst>
                <a:ext uri="{FF2B5EF4-FFF2-40B4-BE49-F238E27FC236}">
                  <a16:creationId xmlns:a16="http://schemas.microsoft.com/office/drawing/2014/main" id="{3BAE63F5-E184-46FC-9F2B-AD5E69C2B49F}"/>
                </a:ext>
              </a:extLst>
            </p:cNvPr>
            <p:cNvSpPr>
              <a:spLocks noEditPoints="1"/>
            </p:cNvSpPr>
            <p:nvPr userDrawn="1"/>
          </p:nvSpPr>
          <p:spPr bwMode="auto">
            <a:xfrm>
              <a:off x="2036763" y="2347913"/>
              <a:ext cx="227013" cy="406400"/>
            </a:xfrm>
            <a:custGeom>
              <a:avLst/>
              <a:gdLst>
                <a:gd name="T0" fmla="*/ 39 w 143"/>
                <a:gd name="T1" fmla="*/ 2 h 256"/>
                <a:gd name="T2" fmla="*/ 143 w 143"/>
                <a:gd name="T3" fmla="*/ 256 h 256"/>
                <a:gd name="T4" fmla="*/ 39 w 143"/>
                <a:gd name="T5" fmla="*/ 2 h 256"/>
                <a:gd name="T6" fmla="*/ 39 w 143"/>
                <a:gd name="T7" fmla="*/ 2 h 256"/>
                <a:gd name="T8" fmla="*/ 0 w 143"/>
                <a:gd name="T9" fmla="*/ 0 h 256"/>
                <a:gd name="T10" fmla="*/ 0 w 143"/>
                <a:gd name="T11" fmla="*/ 1 h 256"/>
                <a:gd name="T12" fmla="*/ 39 w 143"/>
                <a:gd name="T13" fmla="*/ 2 h 256"/>
                <a:gd name="T14" fmla="*/ 0 w 143"/>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56">
                  <a:moveTo>
                    <a:pt x="39" y="2"/>
                  </a:moveTo>
                  <a:lnTo>
                    <a:pt x="143" y="256"/>
                  </a:lnTo>
                  <a:lnTo>
                    <a:pt x="39" y="2"/>
                  </a:lnTo>
                  <a:lnTo>
                    <a:pt x="39" y="2"/>
                  </a:lnTo>
                  <a:moveTo>
                    <a:pt x="0" y="0"/>
                  </a:moveTo>
                  <a:lnTo>
                    <a:pt x="0" y="1"/>
                  </a:lnTo>
                  <a:lnTo>
                    <a:pt x="39"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44">
              <a:extLst>
                <a:ext uri="{FF2B5EF4-FFF2-40B4-BE49-F238E27FC236}">
                  <a16:creationId xmlns:a16="http://schemas.microsoft.com/office/drawing/2014/main" id="{250E854B-34A8-4030-9109-B5DBD25ED9DE}"/>
                </a:ext>
              </a:extLst>
            </p:cNvPr>
            <p:cNvSpPr>
              <a:spLocks/>
            </p:cNvSpPr>
            <p:nvPr userDrawn="1"/>
          </p:nvSpPr>
          <p:spPr bwMode="auto">
            <a:xfrm>
              <a:off x="2420938" y="3821113"/>
              <a:ext cx="133350" cy="39688"/>
            </a:xfrm>
            <a:custGeom>
              <a:avLst/>
              <a:gdLst>
                <a:gd name="T0" fmla="*/ 84 w 84"/>
                <a:gd name="T1" fmla="*/ 0 h 25"/>
                <a:gd name="T2" fmla="*/ 0 w 84"/>
                <a:gd name="T3" fmla="*/ 25 h 25"/>
                <a:gd name="T4" fmla="*/ 0 w 84"/>
                <a:gd name="T5" fmla="*/ 25 h 25"/>
                <a:gd name="T6" fmla="*/ 1 w 84"/>
                <a:gd name="T7" fmla="*/ 25 h 25"/>
                <a:gd name="T8" fmla="*/ 1 w 84"/>
                <a:gd name="T9" fmla="*/ 25 h 25"/>
                <a:gd name="T10" fmla="*/ 84 w 84"/>
                <a:gd name="T11" fmla="*/ 0 h 25"/>
              </a:gdLst>
              <a:ahLst/>
              <a:cxnLst>
                <a:cxn ang="0">
                  <a:pos x="T0" y="T1"/>
                </a:cxn>
                <a:cxn ang="0">
                  <a:pos x="T2" y="T3"/>
                </a:cxn>
                <a:cxn ang="0">
                  <a:pos x="T4" y="T5"/>
                </a:cxn>
                <a:cxn ang="0">
                  <a:pos x="T6" y="T7"/>
                </a:cxn>
                <a:cxn ang="0">
                  <a:pos x="T8" y="T9"/>
                </a:cxn>
                <a:cxn ang="0">
                  <a:pos x="T10" y="T11"/>
                </a:cxn>
              </a:cxnLst>
              <a:rect l="0" t="0" r="r" b="b"/>
              <a:pathLst>
                <a:path w="84" h="25">
                  <a:moveTo>
                    <a:pt x="84" y="0"/>
                  </a:moveTo>
                  <a:lnTo>
                    <a:pt x="0" y="25"/>
                  </a:lnTo>
                  <a:lnTo>
                    <a:pt x="0" y="25"/>
                  </a:lnTo>
                  <a:lnTo>
                    <a:pt x="1" y="25"/>
                  </a:lnTo>
                  <a:lnTo>
                    <a:pt x="1" y="25"/>
                  </a:lnTo>
                  <a:lnTo>
                    <a:pt x="84" y="0"/>
                  </a:lnTo>
                  <a:close/>
                </a:path>
              </a:pathLst>
            </a:custGeom>
            <a:solidFill>
              <a:srgbClr val="272F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45">
              <a:extLst>
                <a:ext uri="{FF2B5EF4-FFF2-40B4-BE49-F238E27FC236}">
                  <a16:creationId xmlns:a16="http://schemas.microsoft.com/office/drawing/2014/main" id="{D9BF0E0C-0864-4A1F-9344-60DF1AC460FD}"/>
                </a:ext>
              </a:extLst>
            </p:cNvPr>
            <p:cNvSpPr>
              <a:spLocks/>
            </p:cNvSpPr>
            <p:nvPr userDrawn="1"/>
          </p:nvSpPr>
          <p:spPr bwMode="auto">
            <a:xfrm>
              <a:off x="2420938" y="3821113"/>
              <a:ext cx="133350" cy="39688"/>
            </a:xfrm>
            <a:custGeom>
              <a:avLst/>
              <a:gdLst>
                <a:gd name="T0" fmla="*/ 84 w 84"/>
                <a:gd name="T1" fmla="*/ 0 h 25"/>
                <a:gd name="T2" fmla="*/ 0 w 84"/>
                <a:gd name="T3" fmla="*/ 25 h 25"/>
                <a:gd name="T4" fmla="*/ 0 w 84"/>
                <a:gd name="T5" fmla="*/ 25 h 25"/>
                <a:gd name="T6" fmla="*/ 1 w 84"/>
                <a:gd name="T7" fmla="*/ 25 h 25"/>
                <a:gd name="T8" fmla="*/ 1 w 84"/>
                <a:gd name="T9" fmla="*/ 25 h 25"/>
                <a:gd name="T10" fmla="*/ 84 w 84"/>
                <a:gd name="T11" fmla="*/ 0 h 25"/>
              </a:gdLst>
              <a:ahLst/>
              <a:cxnLst>
                <a:cxn ang="0">
                  <a:pos x="T0" y="T1"/>
                </a:cxn>
                <a:cxn ang="0">
                  <a:pos x="T2" y="T3"/>
                </a:cxn>
                <a:cxn ang="0">
                  <a:pos x="T4" y="T5"/>
                </a:cxn>
                <a:cxn ang="0">
                  <a:pos x="T6" y="T7"/>
                </a:cxn>
                <a:cxn ang="0">
                  <a:pos x="T8" y="T9"/>
                </a:cxn>
                <a:cxn ang="0">
                  <a:pos x="T10" y="T11"/>
                </a:cxn>
              </a:cxnLst>
              <a:rect l="0" t="0" r="r" b="b"/>
              <a:pathLst>
                <a:path w="84" h="25">
                  <a:moveTo>
                    <a:pt x="84" y="0"/>
                  </a:moveTo>
                  <a:lnTo>
                    <a:pt x="0" y="25"/>
                  </a:lnTo>
                  <a:lnTo>
                    <a:pt x="0" y="25"/>
                  </a:lnTo>
                  <a:lnTo>
                    <a:pt x="1" y="25"/>
                  </a:lnTo>
                  <a:lnTo>
                    <a:pt x="1" y="2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46">
              <a:extLst>
                <a:ext uri="{FF2B5EF4-FFF2-40B4-BE49-F238E27FC236}">
                  <a16:creationId xmlns:a16="http://schemas.microsoft.com/office/drawing/2014/main" id="{CA4282B6-0BAD-4855-8769-7F6A2EBF0681}"/>
                </a:ext>
              </a:extLst>
            </p:cNvPr>
            <p:cNvSpPr>
              <a:spLocks/>
            </p:cNvSpPr>
            <p:nvPr userDrawn="1"/>
          </p:nvSpPr>
          <p:spPr bwMode="auto">
            <a:xfrm>
              <a:off x="2422525" y="3821113"/>
              <a:ext cx="131763" cy="39688"/>
            </a:xfrm>
            <a:custGeom>
              <a:avLst/>
              <a:gdLst>
                <a:gd name="T0" fmla="*/ 83 w 83"/>
                <a:gd name="T1" fmla="*/ 0 h 25"/>
                <a:gd name="T2" fmla="*/ 0 w 83"/>
                <a:gd name="T3" fmla="*/ 25 h 25"/>
                <a:gd name="T4" fmla="*/ 0 w 83"/>
                <a:gd name="T5" fmla="*/ 25 h 25"/>
                <a:gd name="T6" fmla="*/ 83 w 83"/>
                <a:gd name="T7" fmla="*/ 0 h 25"/>
              </a:gdLst>
              <a:ahLst/>
              <a:cxnLst>
                <a:cxn ang="0">
                  <a:pos x="T0" y="T1"/>
                </a:cxn>
                <a:cxn ang="0">
                  <a:pos x="T2" y="T3"/>
                </a:cxn>
                <a:cxn ang="0">
                  <a:pos x="T4" y="T5"/>
                </a:cxn>
                <a:cxn ang="0">
                  <a:pos x="T6" y="T7"/>
                </a:cxn>
              </a:cxnLst>
              <a:rect l="0" t="0" r="r" b="b"/>
              <a:pathLst>
                <a:path w="83" h="25">
                  <a:moveTo>
                    <a:pt x="83" y="0"/>
                  </a:moveTo>
                  <a:lnTo>
                    <a:pt x="0" y="25"/>
                  </a:lnTo>
                  <a:lnTo>
                    <a:pt x="0" y="25"/>
                  </a:lnTo>
                  <a:lnTo>
                    <a:pt x="83" y="0"/>
                  </a:lnTo>
                  <a:close/>
                </a:path>
              </a:pathLst>
            </a:custGeom>
            <a:solidFill>
              <a:srgbClr val="21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47">
              <a:extLst>
                <a:ext uri="{FF2B5EF4-FFF2-40B4-BE49-F238E27FC236}">
                  <a16:creationId xmlns:a16="http://schemas.microsoft.com/office/drawing/2014/main" id="{B11C9D9D-E145-49AB-AF44-2ECCFEAAC851}"/>
                </a:ext>
              </a:extLst>
            </p:cNvPr>
            <p:cNvSpPr>
              <a:spLocks/>
            </p:cNvSpPr>
            <p:nvPr userDrawn="1"/>
          </p:nvSpPr>
          <p:spPr bwMode="auto">
            <a:xfrm>
              <a:off x="2422525" y="3821113"/>
              <a:ext cx="131763" cy="39688"/>
            </a:xfrm>
            <a:custGeom>
              <a:avLst/>
              <a:gdLst>
                <a:gd name="T0" fmla="*/ 83 w 83"/>
                <a:gd name="T1" fmla="*/ 0 h 25"/>
                <a:gd name="T2" fmla="*/ 0 w 83"/>
                <a:gd name="T3" fmla="*/ 25 h 25"/>
                <a:gd name="T4" fmla="*/ 0 w 83"/>
                <a:gd name="T5" fmla="*/ 25 h 25"/>
                <a:gd name="T6" fmla="*/ 83 w 83"/>
                <a:gd name="T7" fmla="*/ 0 h 25"/>
              </a:gdLst>
              <a:ahLst/>
              <a:cxnLst>
                <a:cxn ang="0">
                  <a:pos x="T0" y="T1"/>
                </a:cxn>
                <a:cxn ang="0">
                  <a:pos x="T2" y="T3"/>
                </a:cxn>
                <a:cxn ang="0">
                  <a:pos x="T4" y="T5"/>
                </a:cxn>
                <a:cxn ang="0">
                  <a:pos x="T6" y="T7"/>
                </a:cxn>
              </a:cxnLst>
              <a:rect l="0" t="0" r="r" b="b"/>
              <a:pathLst>
                <a:path w="83" h="25">
                  <a:moveTo>
                    <a:pt x="83" y="0"/>
                  </a:moveTo>
                  <a:lnTo>
                    <a:pt x="0" y="25"/>
                  </a:lnTo>
                  <a:lnTo>
                    <a:pt x="0" y="25"/>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48">
              <a:extLst>
                <a:ext uri="{FF2B5EF4-FFF2-40B4-BE49-F238E27FC236}">
                  <a16:creationId xmlns:a16="http://schemas.microsoft.com/office/drawing/2014/main" id="{2C8C5863-A068-4C31-871E-C0F1A3FCD1D1}"/>
                </a:ext>
              </a:extLst>
            </p:cNvPr>
            <p:cNvSpPr>
              <a:spLocks noEditPoints="1"/>
            </p:cNvSpPr>
            <p:nvPr userDrawn="1"/>
          </p:nvSpPr>
          <p:spPr bwMode="auto">
            <a:xfrm>
              <a:off x="1674813" y="2341563"/>
              <a:ext cx="879475" cy="1519238"/>
            </a:xfrm>
            <a:custGeom>
              <a:avLst/>
              <a:gdLst>
                <a:gd name="T0" fmla="*/ 579 w 616"/>
                <a:gd name="T1" fmla="*/ 797 h 1063"/>
                <a:gd name="T2" fmla="*/ 430 w 616"/>
                <a:gd name="T3" fmla="*/ 797 h 1063"/>
                <a:gd name="T4" fmla="*/ 523 w 616"/>
                <a:gd name="T5" fmla="*/ 1063 h 1063"/>
                <a:gd name="T6" fmla="*/ 616 w 616"/>
                <a:gd name="T7" fmla="*/ 1035 h 1063"/>
                <a:gd name="T8" fmla="*/ 579 w 616"/>
                <a:gd name="T9" fmla="*/ 797 h 1063"/>
                <a:gd name="T10" fmla="*/ 118 w 616"/>
                <a:gd name="T11" fmla="*/ 0 h 1063"/>
                <a:gd name="T12" fmla="*/ 98 w 616"/>
                <a:gd name="T13" fmla="*/ 6 h 1063"/>
                <a:gd name="T14" fmla="*/ 98 w 616"/>
                <a:gd name="T15" fmla="*/ 6 h 1063"/>
                <a:gd name="T16" fmla="*/ 0 w 616"/>
                <a:gd name="T17" fmla="*/ 73 h 1063"/>
                <a:gd name="T18" fmla="*/ 1 w 616"/>
                <a:gd name="T19" fmla="*/ 85 h 1063"/>
                <a:gd name="T20" fmla="*/ 117 w 616"/>
                <a:gd name="T21" fmla="*/ 9 h 1063"/>
                <a:gd name="T22" fmla="*/ 253 w 616"/>
                <a:gd name="T23" fmla="*/ 123 h 1063"/>
                <a:gd name="T24" fmla="*/ 266 w 616"/>
                <a:gd name="T25" fmla="*/ 138 h 1063"/>
                <a:gd name="T26" fmla="*/ 371 w 616"/>
                <a:gd name="T27" fmla="*/ 628 h 1063"/>
                <a:gd name="T28" fmla="*/ 409 w 616"/>
                <a:gd name="T29" fmla="*/ 737 h 1063"/>
                <a:gd name="T30" fmla="*/ 569 w 616"/>
                <a:gd name="T31" fmla="*/ 737 h 1063"/>
                <a:gd name="T32" fmla="*/ 554 w 616"/>
                <a:gd name="T33" fmla="*/ 639 h 1063"/>
                <a:gd name="T34" fmla="*/ 412 w 616"/>
                <a:gd name="T35" fmla="*/ 289 h 1063"/>
                <a:gd name="T36" fmla="*/ 297 w 616"/>
                <a:gd name="T37" fmla="*/ 7 h 1063"/>
                <a:gd name="T38" fmla="*/ 297 w 616"/>
                <a:gd name="T39" fmla="*/ 7 h 1063"/>
                <a:gd name="T40" fmla="*/ 254 w 616"/>
                <a:gd name="T41" fmla="*/ 5 h 1063"/>
                <a:gd name="T42" fmla="*/ 253 w 616"/>
                <a:gd name="T43" fmla="*/ 78 h 1063"/>
                <a:gd name="T44" fmla="*/ 262 w 616"/>
                <a:gd name="T45" fmla="*/ 120 h 1063"/>
                <a:gd name="T46" fmla="*/ 260 w 616"/>
                <a:gd name="T47" fmla="*/ 118 h 1063"/>
                <a:gd name="T48" fmla="*/ 138 w 616"/>
                <a:gd name="T49" fmla="*/ 7 h 1063"/>
                <a:gd name="T50" fmla="*/ 118 w 616"/>
                <a:gd name="T51" fmla="*/ 0 h 1063"/>
                <a:gd name="T52" fmla="*/ 118 w 616"/>
                <a:gd name="T53" fmla="*/ 0 h 1063"/>
                <a:gd name="T54" fmla="*/ 118 w 616"/>
                <a:gd name="T55"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6" h="1063">
                  <a:moveTo>
                    <a:pt x="579" y="797"/>
                  </a:moveTo>
                  <a:cubicBezTo>
                    <a:pt x="430" y="797"/>
                    <a:pt x="430" y="797"/>
                    <a:pt x="430" y="797"/>
                  </a:cubicBezTo>
                  <a:cubicBezTo>
                    <a:pt x="523" y="1063"/>
                    <a:pt x="523" y="1063"/>
                    <a:pt x="523" y="1063"/>
                  </a:cubicBezTo>
                  <a:cubicBezTo>
                    <a:pt x="616" y="1035"/>
                    <a:pt x="616" y="1035"/>
                    <a:pt x="616" y="1035"/>
                  </a:cubicBezTo>
                  <a:cubicBezTo>
                    <a:pt x="579" y="797"/>
                    <a:pt x="579" y="797"/>
                    <a:pt x="579" y="797"/>
                  </a:cubicBezTo>
                  <a:moveTo>
                    <a:pt x="118" y="0"/>
                  </a:moveTo>
                  <a:cubicBezTo>
                    <a:pt x="117" y="0"/>
                    <a:pt x="110" y="1"/>
                    <a:pt x="98" y="6"/>
                  </a:cubicBezTo>
                  <a:cubicBezTo>
                    <a:pt x="98" y="6"/>
                    <a:pt x="98" y="6"/>
                    <a:pt x="98" y="6"/>
                  </a:cubicBezTo>
                  <a:cubicBezTo>
                    <a:pt x="77" y="13"/>
                    <a:pt x="43" y="31"/>
                    <a:pt x="0" y="73"/>
                  </a:cubicBezTo>
                  <a:cubicBezTo>
                    <a:pt x="1" y="85"/>
                    <a:pt x="1" y="85"/>
                    <a:pt x="1" y="85"/>
                  </a:cubicBezTo>
                  <a:cubicBezTo>
                    <a:pt x="65" y="20"/>
                    <a:pt x="110" y="10"/>
                    <a:pt x="117" y="9"/>
                  </a:cubicBezTo>
                  <a:cubicBezTo>
                    <a:pt x="126" y="11"/>
                    <a:pt x="181" y="27"/>
                    <a:pt x="253" y="123"/>
                  </a:cubicBezTo>
                  <a:cubicBezTo>
                    <a:pt x="258" y="129"/>
                    <a:pt x="262" y="134"/>
                    <a:pt x="266" y="138"/>
                  </a:cubicBezTo>
                  <a:cubicBezTo>
                    <a:pt x="371" y="628"/>
                    <a:pt x="371" y="628"/>
                    <a:pt x="371" y="628"/>
                  </a:cubicBezTo>
                  <a:cubicBezTo>
                    <a:pt x="409" y="737"/>
                    <a:pt x="409" y="737"/>
                    <a:pt x="409" y="737"/>
                  </a:cubicBezTo>
                  <a:cubicBezTo>
                    <a:pt x="569" y="737"/>
                    <a:pt x="569" y="737"/>
                    <a:pt x="569" y="737"/>
                  </a:cubicBezTo>
                  <a:cubicBezTo>
                    <a:pt x="554" y="639"/>
                    <a:pt x="554" y="639"/>
                    <a:pt x="554" y="639"/>
                  </a:cubicBezTo>
                  <a:cubicBezTo>
                    <a:pt x="412" y="289"/>
                    <a:pt x="412" y="289"/>
                    <a:pt x="412" y="289"/>
                  </a:cubicBezTo>
                  <a:cubicBezTo>
                    <a:pt x="297" y="7"/>
                    <a:pt x="297" y="7"/>
                    <a:pt x="297" y="7"/>
                  </a:cubicBezTo>
                  <a:cubicBezTo>
                    <a:pt x="297" y="7"/>
                    <a:pt x="297" y="7"/>
                    <a:pt x="297" y="7"/>
                  </a:cubicBezTo>
                  <a:cubicBezTo>
                    <a:pt x="254" y="5"/>
                    <a:pt x="254" y="5"/>
                    <a:pt x="254" y="5"/>
                  </a:cubicBezTo>
                  <a:cubicBezTo>
                    <a:pt x="253" y="78"/>
                    <a:pt x="253" y="78"/>
                    <a:pt x="253" y="78"/>
                  </a:cubicBezTo>
                  <a:cubicBezTo>
                    <a:pt x="262" y="120"/>
                    <a:pt x="262" y="120"/>
                    <a:pt x="262" y="120"/>
                  </a:cubicBezTo>
                  <a:cubicBezTo>
                    <a:pt x="261" y="119"/>
                    <a:pt x="261" y="118"/>
                    <a:pt x="260" y="118"/>
                  </a:cubicBezTo>
                  <a:cubicBezTo>
                    <a:pt x="207" y="46"/>
                    <a:pt x="162" y="18"/>
                    <a:pt x="138" y="7"/>
                  </a:cubicBezTo>
                  <a:cubicBezTo>
                    <a:pt x="125" y="1"/>
                    <a:pt x="118" y="0"/>
                    <a:pt x="118" y="0"/>
                  </a:cubicBezTo>
                  <a:cubicBezTo>
                    <a:pt x="118" y="0"/>
                    <a:pt x="118" y="0"/>
                    <a:pt x="118" y="0"/>
                  </a:cubicBezTo>
                  <a:cubicBezTo>
                    <a:pt x="118" y="0"/>
                    <a:pt x="118" y="0"/>
                    <a:pt x="118" y="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49">
              <a:extLst>
                <a:ext uri="{FF2B5EF4-FFF2-40B4-BE49-F238E27FC236}">
                  <a16:creationId xmlns:a16="http://schemas.microsoft.com/office/drawing/2014/main" id="{DFF3D976-C985-4D4B-9DA9-76466BD2A19F}"/>
                </a:ext>
              </a:extLst>
            </p:cNvPr>
            <p:cNvSpPr>
              <a:spLocks/>
            </p:cNvSpPr>
            <p:nvPr userDrawn="1"/>
          </p:nvSpPr>
          <p:spPr bwMode="auto">
            <a:xfrm>
              <a:off x="1708150" y="2317750"/>
              <a:ext cx="258763" cy="184150"/>
            </a:xfrm>
            <a:custGeom>
              <a:avLst/>
              <a:gdLst>
                <a:gd name="T0" fmla="*/ 163 w 163"/>
                <a:gd name="T1" fmla="*/ 0 h 116"/>
                <a:gd name="T2" fmla="*/ 85 w 163"/>
                <a:gd name="T3" fmla="*/ 15 h 116"/>
                <a:gd name="T4" fmla="*/ 0 w 163"/>
                <a:gd name="T5" fmla="*/ 21 h 116"/>
                <a:gd name="T6" fmla="*/ 71 w 163"/>
                <a:gd name="T7" fmla="*/ 116 h 116"/>
                <a:gd name="T8" fmla="*/ 120 w 163"/>
                <a:gd name="T9" fmla="*/ 110 h 116"/>
                <a:gd name="T10" fmla="*/ 163 w 163"/>
                <a:gd name="T11" fmla="*/ 0 h 116"/>
              </a:gdLst>
              <a:ahLst/>
              <a:cxnLst>
                <a:cxn ang="0">
                  <a:pos x="T0" y="T1"/>
                </a:cxn>
                <a:cxn ang="0">
                  <a:pos x="T2" y="T3"/>
                </a:cxn>
                <a:cxn ang="0">
                  <a:pos x="T4" y="T5"/>
                </a:cxn>
                <a:cxn ang="0">
                  <a:pos x="T6" y="T7"/>
                </a:cxn>
                <a:cxn ang="0">
                  <a:pos x="T8" y="T9"/>
                </a:cxn>
                <a:cxn ang="0">
                  <a:pos x="T10" y="T11"/>
                </a:cxn>
              </a:cxnLst>
              <a:rect l="0" t="0" r="r" b="b"/>
              <a:pathLst>
                <a:path w="163" h="116">
                  <a:moveTo>
                    <a:pt x="163" y="0"/>
                  </a:moveTo>
                  <a:lnTo>
                    <a:pt x="85" y="15"/>
                  </a:lnTo>
                  <a:lnTo>
                    <a:pt x="0" y="21"/>
                  </a:lnTo>
                  <a:lnTo>
                    <a:pt x="71" y="116"/>
                  </a:lnTo>
                  <a:lnTo>
                    <a:pt x="120" y="110"/>
                  </a:lnTo>
                  <a:lnTo>
                    <a:pt x="163"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Freeform 50">
              <a:extLst>
                <a:ext uri="{FF2B5EF4-FFF2-40B4-BE49-F238E27FC236}">
                  <a16:creationId xmlns:a16="http://schemas.microsoft.com/office/drawing/2014/main" id="{205F2C67-A34C-4375-AB03-96F618043639}"/>
                </a:ext>
              </a:extLst>
            </p:cNvPr>
            <p:cNvSpPr>
              <a:spLocks/>
            </p:cNvSpPr>
            <p:nvPr userDrawn="1"/>
          </p:nvSpPr>
          <p:spPr bwMode="auto">
            <a:xfrm>
              <a:off x="1843088" y="2174875"/>
              <a:ext cx="320675" cy="490538"/>
            </a:xfrm>
            <a:custGeom>
              <a:avLst/>
              <a:gdLst>
                <a:gd name="T0" fmla="*/ 160 w 224"/>
                <a:gd name="T1" fmla="*/ 32 h 343"/>
                <a:gd name="T2" fmla="*/ 137 w 224"/>
                <a:gd name="T3" fmla="*/ 0 h 343"/>
                <a:gd name="T4" fmla="*/ 0 w 224"/>
                <a:gd name="T5" fmla="*/ 117 h 343"/>
                <a:gd name="T6" fmla="*/ 142 w 224"/>
                <a:gd name="T7" fmla="*/ 235 h 343"/>
                <a:gd name="T8" fmla="*/ 160 w 224"/>
                <a:gd name="T9" fmla="*/ 32 h 343"/>
              </a:gdLst>
              <a:ahLst/>
              <a:cxnLst>
                <a:cxn ang="0">
                  <a:pos x="T0" y="T1"/>
                </a:cxn>
                <a:cxn ang="0">
                  <a:pos x="T2" y="T3"/>
                </a:cxn>
                <a:cxn ang="0">
                  <a:pos x="T4" y="T5"/>
                </a:cxn>
                <a:cxn ang="0">
                  <a:pos x="T6" y="T7"/>
                </a:cxn>
                <a:cxn ang="0">
                  <a:pos x="T8" y="T9"/>
                </a:cxn>
              </a:cxnLst>
              <a:rect l="0" t="0" r="r" b="b"/>
              <a:pathLst>
                <a:path w="224" h="343">
                  <a:moveTo>
                    <a:pt x="160" y="32"/>
                  </a:moveTo>
                  <a:cubicBezTo>
                    <a:pt x="137" y="0"/>
                    <a:pt x="137" y="0"/>
                    <a:pt x="137" y="0"/>
                  </a:cubicBezTo>
                  <a:cubicBezTo>
                    <a:pt x="0" y="117"/>
                    <a:pt x="0" y="117"/>
                    <a:pt x="0" y="117"/>
                  </a:cubicBezTo>
                  <a:cubicBezTo>
                    <a:pt x="0" y="117"/>
                    <a:pt x="61" y="126"/>
                    <a:pt x="142" y="235"/>
                  </a:cubicBezTo>
                  <a:cubicBezTo>
                    <a:pt x="224" y="343"/>
                    <a:pt x="160" y="32"/>
                    <a:pt x="16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51">
              <a:extLst>
                <a:ext uri="{FF2B5EF4-FFF2-40B4-BE49-F238E27FC236}">
                  <a16:creationId xmlns:a16="http://schemas.microsoft.com/office/drawing/2014/main" id="{82F2F6A5-0322-4B19-9549-C9906793442E}"/>
                </a:ext>
              </a:extLst>
            </p:cNvPr>
            <p:cNvSpPr>
              <a:spLocks/>
            </p:cNvSpPr>
            <p:nvPr userDrawn="1"/>
          </p:nvSpPr>
          <p:spPr bwMode="auto">
            <a:xfrm>
              <a:off x="1501775" y="2162175"/>
              <a:ext cx="341313" cy="481013"/>
            </a:xfrm>
            <a:custGeom>
              <a:avLst/>
              <a:gdLst>
                <a:gd name="T0" fmla="*/ 85 w 239"/>
                <a:gd name="T1" fmla="*/ 31 h 337"/>
                <a:gd name="T2" fmla="*/ 109 w 239"/>
                <a:gd name="T3" fmla="*/ 0 h 337"/>
                <a:gd name="T4" fmla="*/ 239 w 239"/>
                <a:gd name="T5" fmla="*/ 126 h 337"/>
                <a:gd name="T6" fmla="*/ 89 w 239"/>
                <a:gd name="T7" fmla="*/ 234 h 337"/>
                <a:gd name="T8" fmla="*/ 85 w 239"/>
                <a:gd name="T9" fmla="*/ 31 h 337"/>
              </a:gdLst>
              <a:ahLst/>
              <a:cxnLst>
                <a:cxn ang="0">
                  <a:pos x="T0" y="T1"/>
                </a:cxn>
                <a:cxn ang="0">
                  <a:pos x="T2" y="T3"/>
                </a:cxn>
                <a:cxn ang="0">
                  <a:pos x="T4" y="T5"/>
                </a:cxn>
                <a:cxn ang="0">
                  <a:pos x="T6" y="T7"/>
                </a:cxn>
                <a:cxn ang="0">
                  <a:pos x="T8" y="T9"/>
                </a:cxn>
              </a:cxnLst>
              <a:rect l="0" t="0" r="r" b="b"/>
              <a:pathLst>
                <a:path w="239" h="337">
                  <a:moveTo>
                    <a:pt x="85" y="31"/>
                  </a:moveTo>
                  <a:cubicBezTo>
                    <a:pt x="109" y="0"/>
                    <a:pt x="109" y="0"/>
                    <a:pt x="109" y="0"/>
                  </a:cubicBezTo>
                  <a:cubicBezTo>
                    <a:pt x="239" y="126"/>
                    <a:pt x="239" y="126"/>
                    <a:pt x="239" y="126"/>
                  </a:cubicBezTo>
                  <a:cubicBezTo>
                    <a:pt x="239" y="126"/>
                    <a:pt x="177" y="131"/>
                    <a:pt x="89" y="234"/>
                  </a:cubicBezTo>
                  <a:cubicBezTo>
                    <a:pt x="0" y="337"/>
                    <a:pt x="85" y="31"/>
                    <a:pt x="8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52">
              <a:extLst>
                <a:ext uri="{FF2B5EF4-FFF2-40B4-BE49-F238E27FC236}">
                  <a16:creationId xmlns:a16="http://schemas.microsoft.com/office/drawing/2014/main" id="{246E5E1F-074F-46CF-9EFB-8E54362D941A}"/>
                </a:ext>
              </a:extLst>
            </p:cNvPr>
            <p:cNvSpPr>
              <a:spLocks/>
            </p:cNvSpPr>
            <p:nvPr userDrawn="1"/>
          </p:nvSpPr>
          <p:spPr bwMode="auto">
            <a:xfrm>
              <a:off x="2035175" y="2166938"/>
              <a:ext cx="806450" cy="1849438"/>
            </a:xfrm>
            <a:custGeom>
              <a:avLst/>
              <a:gdLst>
                <a:gd name="T0" fmla="*/ 0 w 564"/>
                <a:gd name="T1" fmla="*/ 0 h 1294"/>
                <a:gd name="T2" fmla="*/ 196 w 564"/>
                <a:gd name="T3" fmla="*/ 22 h 1294"/>
                <a:gd name="T4" fmla="*/ 314 w 564"/>
                <a:gd name="T5" fmla="*/ 464 h 1294"/>
                <a:gd name="T6" fmla="*/ 564 w 564"/>
                <a:gd name="T7" fmla="*/ 1294 h 1294"/>
                <a:gd name="T8" fmla="*/ 363 w 564"/>
                <a:gd name="T9" fmla="*/ 1157 h 1294"/>
                <a:gd name="T10" fmla="*/ 159 w 564"/>
                <a:gd name="T11" fmla="*/ 672 h 1294"/>
                <a:gd name="T12" fmla="*/ 8 w 564"/>
                <a:gd name="T13" fmla="*/ 131 h 1294"/>
                <a:gd name="T14" fmla="*/ 0 w 564"/>
                <a:gd name="T15" fmla="*/ 0 h 12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4" h="1294">
                  <a:moveTo>
                    <a:pt x="0" y="0"/>
                  </a:moveTo>
                  <a:cubicBezTo>
                    <a:pt x="196" y="22"/>
                    <a:pt x="196" y="22"/>
                    <a:pt x="196" y="22"/>
                  </a:cubicBezTo>
                  <a:cubicBezTo>
                    <a:pt x="196" y="22"/>
                    <a:pt x="290" y="198"/>
                    <a:pt x="314" y="464"/>
                  </a:cubicBezTo>
                  <a:cubicBezTo>
                    <a:pt x="564" y="1294"/>
                    <a:pt x="564" y="1294"/>
                    <a:pt x="564" y="1294"/>
                  </a:cubicBezTo>
                  <a:cubicBezTo>
                    <a:pt x="363" y="1157"/>
                    <a:pt x="363" y="1157"/>
                    <a:pt x="363" y="1157"/>
                  </a:cubicBezTo>
                  <a:cubicBezTo>
                    <a:pt x="159" y="672"/>
                    <a:pt x="159" y="672"/>
                    <a:pt x="159" y="672"/>
                  </a:cubicBezTo>
                  <a:cubicBezTo>
                    <a:pt x="8" y="131"/>
                    <a:pt x="8" y="131"/>
                    <a:pt x="8" y="131"/>
                  </a:cubicBezTo>
                  <a:lnTo>
                    <a:pt x="0"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0" name="Freeform 53">
              <a:extLst>
                <a:ext uri="{FF2B5EF4-FFF2-40B4-BE49-F238E27FC236}">
                  <a16:creationId xmlns:a16="http://schemas.microsoft.com/office/drawing/2014/main" id="{34DA4B5B-6DA7-4EC8-921C-2EDD92395496}"/>
                </a:ext>
              </a:extLst>
            </p:cNvPr>
            <p:cNvSpPr>
              <a:spLocks/>
            </p:cNvSpPr>
            <p:nvPr userDrawn="1"/>
          </p:nvSpPr>
          <p:spPr bwMode="auto">
            <a:xfrm>
              <a:off x="2035175" y="2166938"/>
              <a:ext cx="252413" cy="960438"/>
            </a:xfrm>
            <a:custGeom>
              <a:avLst/>
              <a:gdLst>
                <a:gd name="T0" fmla="*/ 159 w 159"/>
                <a:gd name="T1" fmla="*/ 224 h 605"/>
                <a:gd name="T2" fmla="*/ 144 w 159"/>
                <a:gd name="T3" fmla="*/ 605 h 605"/>
                <a:gd name="T4" fmla="*/ 8 w 159"/>
                <a:gd name="T5" fmla="*/ 118 h 605"/>
                <a:gd name="T6" fmla="*/ 0 w 159"/>
                <a:gd name="T7" fmla="*/ 0 h 605"/>
                <a:gd name="T8" fmla="*/ 90 w 159"/>
                <a:gd name="T9" fmla="*/ 10 h 605"/>
                <a:gd name="T10" fmla="*/ 151 w 159"/>
                <a:gd name="T11" fmla="*/ 121 h 605"/>
                <a:gd name="T12" fmla="*/ 82 w 159"/>
                <a:gd name="T13" fmla="*/ 180 h 605"/>
                <a:gd name="T14" fmla="*/ 159 w 159"/>
                <a:gd name="T15" fmla="*/ 224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605">
                  <a:moveTo>
                    <a:pt x="159" y="224"/>
                  </a:moveTo>
                  <a:lnTo>
                    <a:pt x="144" y="605"/>
                  </a:lnTo>
                  <a:lnTo>
                    <a:pt x="8" y="118"/>
                  </a:lnTo>
                  <a:lnTo>
                    <a:pt x="0" y="0"/>
                  </a:lnTo>
                  <a:lnTo>
                    <a:pt x="90" y="10"/>
                  </a:lnTo>
                  <a:lnTo>
                    <a:pt x="151" y="121"/>
                  </a:lnTo>
                  <a:lnTo>
                    <a:pt x="82" y="180"/>
                  </a:lnTo>
                  <a:lnTo>
                    <a:pt x="159"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1" name="Freeform 54">
              <a:extLst>
                <a:ext uri="{FF2B5EF4-FFF2-40B4-BE49-F238E27FC236}">
                  <a16:creationId xmlns:a16="http://schemas.microsoft.com/office/drawing/2014/main" id="{C798212B-95D3-4FB5-8554-07BB1342DC91}"/>
                </a:ext>
              </a:extLst>
            </p:cNvPr>
            <p:cNvSpPr>
              <a:spLocks/>
            </p:cNvSpPr>
            <p:nvPr userDrawn="1"/>
          </p:nvSpPr>
          <p:spPr bwMode="auto">
            <a:xfrm>
              <a:off x="1150938" y="2162175"/>
              <a:ext cx="628650" cy="2300288"/>
            </a:xfrm>
            <a:custGeom>
              <a:avLst/>
              <a:gdLst>
                <a:gd name="T0" fmla="*/ 54 w 440"/>
                <a:gd name="T1" fmla="*/ 479 h 1610"/>
                <a:gd name="T2" fmla="*/ 40 w 440"/>
                <a:gd name="T3" fmla="*/ 1551 h 1610"/>
                <a:gd name="T4" fmla="*/ 349 w 440"/>
                <a:gd name="T5" fmla="*/ 1610 h 1610"/>
                <a:gd name="T6" fmla="*/ 440 w 440"/>
                <a:gd name="T7" fmla="*/ 880 h 1610"/>
                <a:gd name="T8" fmla="*/ 344 w 440"/>
                <a:gd name="T9" fmla="*/ 0 h 1610"/>
                <a:gd name="T10" fmla="*/ 0 w 440"/>
                <a:gd name="T11" fmla="*/ 87 h 1610"/>
                <a:gd name="T12" fmla="*/ 54 w 440"/>
                <a:gd name="T13" fmla="*/ 479 h 1610"/>
              </a:gdLst>
              <a:ahLst/>
              <a:cxnLst>
                <a:cxn ang="0">
                  <a:pos x="T0" y="T1"/>
                </a:cxn>
                <a:cxn ang="0">
                  <a:pos x="T2" y="T3"/>
                </a:cxn>
                <a:cxn ang="0">
                  <a:pos x="T4" y="T5"/>
                </a:cxn>
                <a:cxn ang="0">
                  <a:pos x="T6" y="T7"/>
                </a:cxn>
                <a:cxn ang="0">
                  <a:pos x="T8" y="T9"/>
                </a:cxn>
                <a:cxn ang="0">
                  <a:pos x="T10" y="T11"/>
                </a:cxn>
                <a:cxn ang="0">
                  <a:pos x="T12" y="T13"/>
                </a:cxn>
              </a:cxnLst>
              <a:rect l="0" t="0" r="r" b="b"/>
              <a:pathLst>
                <a:path w="440" h="1610">
                  <a:moveTo>
                    <a:pt x="54" y="479"/>
                  </a:moveTo>
                  <a:cubicBezTo>
                    <a:pt x="40" y="1551"/>
                    <a:pt x="40" y="1551"/>
                    <a:pt x="40" y="1551"/>
                  </a:cubicBezTo>
                  <a:cubicBezTo>
                    <a:pt x="349" y="1610"/>
                    <a:pt x="349" y="1610"/>
                    <a:pt x="349" y="1610"/>
                  </a:cubicBezTo>
                  <a:cubicBezTo>
                    <a:pt x="440" y="880"/>
                    <a:pt x="440" y="880"/>
                    <a:pt x="440" y="880"/>
                  </a:cubicBezTo>
                  <a:cubicBezTo>
                    <a:pt x="344" y="0"/>
                    <a:pt x="344" y="0"/>
                    <a:pt x="344" y="0"/>
                  </a:cubicBezTo>
                  <a:cubicBezTo>
                    <a:pt x="0" y="87"/>
                    <a:pt x="0" y="87"/>
                    <a:pt x="0" y="87"/>
                  </a:cubicBezTo>
                  <a:cubicBezTo>
                    <a:pt x="0" y="87"/>
                    <a:pt x="71" y="184"/>
                    <a:pt x="54" y="479"/>
                  </a:cubicBezTo>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2" name="Freeform 55">
              <a:extLst>
                <a:ext uri="{FF2B5EF4-FFF2-40B4-BE49-F238E27FC236}">
                  <a16:creationId xmlns:a16="http://schemas.microsoft.com/office/drawing/2014/main" id="{EFCBAC34-ED5E-461E-9E2E-C694F390CEA8}"/>
                </a:ext>
              </a:extLst>
            </p:cNvPr>
            <p:cNvSpPr>
              <a:spLocks/>
            </p:cNvSpPr>
            <p:nvPr userDrawn="1"/>
          </p:nvSpPr>
          <p:spPr bwMode="auto">
            <a:xfrm>
              <a:off x="1390650" y="2162175"/>
              <a:ext cx="388938" cy="1257300"/>
            </a:xfrm>
            <a:custGeom>
              <a:avLst/>
              <a:gdLst>
                <a:gd name="T0" fmla="*/ 4 w 245"/>
                <a:gd name="T1" fmla="*/ 221 h 792"/>
                <a:gd name="T2" fmla="*/ 245 w 245"/>
                <a:gd name="T3" fmla="*/ 792 h 792"/>
                <a:gd name="T4" fmla="*/ 159 w 245"/>
                <a:gd name="T5" fmla="*/ 0 h 792"/>
                <a:gd name="T6" fmla="*/ 47 w 245"/>
                <a:gd name="T7" fmla="*/ 29 h 792"/>
                <a:gd name="T8" fmla="*/ 0 w 245"/>
                <a:gd name="T9" fmla="*/ 117 h 792"/>
                <a:gd name="T10" fmla="*/ 60 w 245"/>
                <a:gd name="T11" fmla="*/ 171 h 792"/>
                <a:gd name="T12" fmla="*/ 4 w 245"/>
                <a:gd name="T13" fmla="*/ 221 h 792"/>
              </a:gdLst>
              <a:ahLst/>
              <a:cxnLst>
                <a:cxn ang="0">
                  <a:pos x="T0" y="T1"/>
                </a:cxn>
                <a:cxn ang="0">
                  <a:pos x="T2" y="T3"/>
                </a:cxn>
                <a:cxn ang="0">
                  <a:pos x="T4" y="T5"/>
                </a:cxn>
                <a:cxn ang="0">
                  <a:pos x="T6" y="T7"/>
                </a:cxn>
                <a:cxn ang="0">
                  <a:pos x="T8" y="T9"/>
                </a:cxn>
                <a:cxn ang="0">
                  <a:pos x="T10" y="T11"/>
                </a:cxn>
                <a:cxn ang="0">
                  <a:pos x="T12" y="T13"/>
                </a:cxn>
              </a:cxnLst>
              <a:rect l="0" t="0" r="r" b="b"/>
              <a:pathLst>
                <a:path w="245" h="792">
                  <a:moveTo>
                    <a:pt x="4" y="221"/>
                  </a:moveTo>
                  <a:lnTo>
                    <a:pt x="245" y="792"/>
                  </a:lnTo>
                  <a:lnTo>
                    <a:pt x="159" y="0"/>
                  </a:lnTo>
                  <a:lnTo>
                    <a:pt x="47" y="29"/>
                  </a:lnTo>
                  <a:lnTo>
                    <a:pt x="0" y="117"/>
                  </a:lnTo>
                  <a:lnTo>
                    <a:pt x="60" y="171"/>
                  </a:lnTo>
                  <a:lnTo>
                    <a:pt x="4" y="221"/>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3" name="Freeform 56">
              <a:extLst>
                <a:ext uri="{FF2B5EF4-FFF2-40B4-BE49-F238E27FC236}">
                  <a16:creationId xmlns:a16="http://schemas.microsoft.com/office/drawing/2014/main" id="{41976A3B-7622-4B2E-AADE-F22E00D2A4B9}"/>
                </a:ext>
              </a:extLst>
            </p:cNvPr>
            <p:cNvSpPr>
              <a:spLocks/>
            </p:cNvSpPr>
            <p:nvPr userDrawn="1"/>
          </p:nvSpPr>
          <p:spPr bwMode="auto">
            <a:xfrm>
              <a:off x="1619250" y="2490788"/>
              <a:ext cx="357188" cy="1331913"/>
            </a:xfrm>
            <a:custGeom>
              <a:avLst/>
              <a:gdLst>
                <a:gd name="T0" fmla="*/ 173 w 250"/>
                <a:gd name="T1" fmla="*/ 881 h 933"/>
                <a:gd name="T2" fmla="*/ 60 w 250"/>
                <a:gd name="T3" fmla="*/ 933 h 933"/>
                <a:gd name="T4" fmla="*/ 0 w 250"/>
                <a:gd name="T5" fmla="*/ 823 h 933"/>
                <a:gd name="T6" fmla="*/ 117 w 250"/>
                <a:gd name="T7" fmla="*/ 205 h 933"/>
                <a:gd name="T8" fmla="*/ 141 w 250"/>
                <a:gd name="T9" fmla="*/ 8 h 933"/>
                <a:gd name="T10" fmla="*/ 196 w 250"/>
                <a:gd name="T11" fmla="*/ 1 h 933"/>
                <a:gd name="T12" fmla="*/ 239 w 250"/>
                <a:gd name="T13" fmla="*/ 216 h 933"/>
                <a:gd name="T14" fmla="*/ 173 w 250"/>
                <a:gd name="T15" fmla="*/ 881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933">
                  <a:moveTo>
                    <a:pt x="173" y="881"/>
                  </a:moveTo>
                  <a:cubicBezTo>
                    <a:pt x="135" y="899"/>
                    <a:pt x="98" y="917"/>
                    <a:pt x="60" y="933"/>
                  </a:cubicBezTo>
                  <a:cubicBezTo>
                    <a:pt x="41" y="895"/>
                    <a:pt x="21" y="859"/>
                    <a:pt x="0" y="823"/>
                  </a:cubicBezTo>
                  <a:cubicBezTo>
                    <a:pt x="67" y="634"/>
                    <a:pt x="109" y="425"/>
                    <a:pt x="117" y="205"/>
                  </a:cubicBezTo>
                  <a:cubicBezTo>
                    <a:pt x="120" y="125"/>
                    <a:pt x="129" y="88"/>
                    <a:pt x="141" y="8"/>
                  </a:cubicBezTo>
                  <a:cubicBezTo>
                    <a:pt x="141" y="8"/>
                    <a:pt x="195" y="0"/>
                    <a:pt x="196" y="1"/>
                  </a:cubicBezTo>
                  <a:cubicBezTo>
                    <a:pt x="225" y="82"/>
                    <a:pt x="235" y="132"/>
                    <a:pt x="239" y="216"/>
                  </a:cubicBezTo>
                  <a:cubicBezTo>
                    <a:pt x="250" y="447"/>
                    <a:pt x="226" y="672"/>
                    <a:pt x="173" y="88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4" name="Freeform 57">
              <a:extLst>
                <a:ext uri="{FF2B5EF4-FFF2-40B4-BE49-F238E27FC236}">
                  <a16:creationId xmlns:a16="http://schemas.microsoft.com/office/drawing/2014/main" id="{47B2FA9B-3C36-442F-B059-718640258798}"/>
                </a:ext>
              </a:extLst>
            </p:cNvPr>
            <p:cNvSpPr>
              <a:spLocks/>
            </p:cNvSpPr>
            <p:nvPr userDrawn="1"/>
          </p:nvSpPr>
          <p:spPr bwMode="auto">
            <a:xfrm>
              <a:off x="1931988" y="2597150"/>
              <a:ext cx="112713" cy="796925"/>
            </a:xfrm>
            <a:custGeom>
              <a:avLst/>
              <a:gdLst>
                <a:gd name="T0" fmla="*/ 0 w 79"/>
                <a:gd name="T1" fmla="*/ 0 h 558"/>
                <a:gd name="T2" fmla="*/ 20 w 79"/>
                <a:gd name="T3" fmla="*/ 141 h 558"/>
                <a:gd name="T4" fmla="*/ 2 w 79"/>
                <a:gd name="T5" fmla="*/ 558 h 558"/>
                <a:gd name="T6" fmla="*/ 77 w 79"/>
                <a:gd name="T7" fmla="*/ 558 h 558"/>
                <a:gd name="T8" fmla="*/ 48 w 79"/>
                <a:gd name="T9" fmla="*/ 169 h 558"/>
                <a:gd name="T10" fmla="*/ 0 w 79"/>
                <a:gd name="T11" fmla="*/ 0 h 558"/>
              </a:gdLst>
              <a:ahLst/>
              <a:cxnLst>
                <a:cxn ang="0">
                  <a:pos x="T0" y="T1"/>
                </a:cxn>
                <a:cxn ang="0">
                  <a:pos x="T2" y="T3"/>
                </a:cxn>
                <a:cxn ang="0">
                  <a:pos x="T4" y="T5"/>
                </a:cxn>
                <a:cxn ang="0">
                  <a:pos x="T6" y="T7"/>
                </a:cxn>
                <a:cxn ang="0">
                  <a:pos x="T8" y="T9"/>
                </a:cxn>
                <a:cxn ang="0">
                  <a:pos x="T10" y="T11"/>
                </a:cxn>
              </a:cxnLst>
              <a:rect l="0" t="0" r="r" b="b"/>
              <a:pathLst>
                <a:path w="79" h="558">
                  <a:moveTo>
                    <a:pt x="0" y="0"/>
                  </a:moveTo>
                  <a:cubicBezTo>
                    <a:pt x="12" y="45"/>
                    <a:pt x="18" y="85"/>
                    <a:pt x="20" y="141"/>
                  </a:cubicBezTo>
                  <a:cubicBezTo>
                    <a:pt x="27" y="283"/>
                    <a:pt x="20" y="423"/>
                    <a:pt x="2" y="558"/>
                  </a:cubicBezTo>
                  <a:cubicBezTo>
                    <a:pt x="77" y="558"/>
                    <a:pt x="77" y="558"/>
                    <a:pt x="77" y="558"/>
                  </a:cubicBezTo>
                  <a:cubicBezTo>
                    <a:pt x="79" y="430"/>
                    <a:pt x="69" y="300"/>
                    <a:pt x="48" y="169"/>
                  </a:cubicBezTo>
                  <a:cubicBezTo>
                    <a:pt x="38" y="101"/>
                    <a:pt x="25" y="56"/>
                    <a:pt x="0" y="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 name="Freeform 58">
              <a:extLst>
                <a:ext uri="{FF2B5EF4-FFF2-40B4-BE49-F238E27FC236}">
                  <a16:creationId xmlns:a16="http://schemas.microsoft.com/office/drawing/2014/main" id="{2D5F0047-B652-4941-A461-044028DC30E9}"/>
                </a:ext>
              </a:extLst>
            </p:cNvPr>
            <p:cNvSpPr>
              <a:spLocks/>
            </p:cNvSpPr>
            <p:nvPr userDrawn="1"/>
          </p:nvSpPr>
          <p:spPr bwMode="auto">
            <a:xfrm>
              <a:off x="1931988" y="2597150"/>
              <a:ext cx="38100" cy="796925"/>
            </a:xfrm>
            <a:custGeom>
              <a:avLst/>
              <a:gdLst>
                <a:gd name="T0" fmla="*/ 0 w 27"/>
                <a:gd name="T1" fmla="*/ 0 h 558"/>
                <a:gd name="T2" fmla="*/ 20 w 27"/>
                <a:gd name="T3" fmla="*/ 141 h 558"/>
                <a:gd name="T4" fmla="*/ 2 w 27"/>
                <a:gd name="T5" fmla="*/ 558 h 558"/>
                <a:gd name="T6" fmla="*/ 2 w 27"/>
                <a:gd name="T7" fmla="*/ 558 h 558"/>
                <a:gd name="T8" fmla="*/ 20 w 27"/>
                <a:gd name="T9" fmla="*/ 141 h 558"/>
                <a:gd name="T10" fmla="*/ 0 w 27"/>
                <a:gd name="T11" fmla="*/ 0 h 558"/>
                <a:gd name="T12" fmla="*/ 0 w 27"/>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27" h="558">
                  <a:moveTo>
                    <a:pt x="0" y="0"/>
                  </a:moveTo>
                  <a:cubicBezTo>
                    <a:pt x="12" y="45"/>
                    <a:pt x="18" y="85"/>
                    <a:pt x="20" y="141"/>
                  </a:cubicBezTo>
                  <a:cubicBezTo>
                    <a:pt x="27" y="283"/>
                    <a:pt x="20" y="423"/>
                    <a:pt x="2" y="558"/>
                  </a:cubicBezTo>
                  <a:cubicBezTo>
                    <a:pt x="2" y="558"/>
                    <a:pt x="2" y="558"/>
                    <a:pt x="2" y="558"/>
                  </a:cubicBezTo>
                  <a:cubicBezTo>
                    <a:pt x="20" y="423"/>
                    <a:pt x="27" y="283"/>
                    <a:pt x="20" y="141"/>
                  </a:cubicBezTo>
                  <a:cubicBezTo>
                    <a:pt x="18" y="85"/>
                    <a:pt x="12" y="45"/>
                    <a:pt x="0" y="0"/>
                  </a:cubicBezTo>
                  <a:cubicBezTo>
                    <a:pt x="0" y="0"/>
                    <a:pt x="0" y="0"/>
                    <a:pt x="0" y="0"/>
                  </a:cubicBezTo>
                </a:path>
              </a:pathLst>
            </a:custGeom>
            <a:solidFill>
              <a:srgbClr val="CF02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59">
              <a:extLst>
                <a:ext uri="{FF2B5EF4-FFF2-40B4-BE49-F238E27FC236}">
                  <a16:creationId xmlns:a16="http://schemas.microsoft.com/office/drawing/2014/main" id="{A31E620E-AE21-4DA6-9992-756612EACC79}"/>
                </a:ext>
              </a:extLst>
            </p:cNvPr>
            <p:cNvSpPr>
              <a:spLocks/>
            </p:cNvSpPr>
            <p:nvPr userDrawn="1"/>
          </p:nvSpPr>
          <p:spPr bwMode="auto">
            <a:xfrm>
              <a:off x="1790700" y="3479800"/>
              <a:ext cx="249238" cy="404813"/>
            </a:xfrm>
            <a:custGeom>
              <a:avLst/>
              <a:gdLst>
                <a:gd name="T0" fmla="*/ 175 w 175"/>
                <a:gd name="T1" fmla="*/ 0 h 283"/>
                <a:gd name="T2" fmla="*/ 92 w 175"/>
                <a:gd name="T3" fmla="*/ 0 h 283"/>
                <a:gd name="T4" fmla="*/ 53 w 175"/>
                <a:gd name="T5" fmla="*/ 188 h 283"/>
                <a:gd name="T6" fmla="*/ 0 w 175"/>
                <a:gd name="T7" fmla="*/ 213 h 283"/>
                <a:gd name="T8" fmla="*/ 49 w 175"/>
                <a:gd name="T9" fmla="*/ 283 h 283"/>
                <a:gd name="T10" fmla="*/ 155 w 175"/>
                <a:gd name="T11" fmla="*/ 220 h 283"/>
                <a:gd name="T12" fmla="*/ 175 w 175"/>
                <a:gd name="T13" fmla="*/ 0 h 283"/>
              </a:gdLst>
              <a:ahLst/>
              <a:cxnLst>
                <a:cxn ang="0">
                  <a:pos x="T0" y="T1"/>
                </a:cxn>
                <a:cxn ang="0">
                  <a:pos x="T2" y="T3"/>
                </a:cxn>
                <a:cxn ang="0">
                  <a:pos x="T4" y="T5"/>
                </a:cxn>
                <a:cxn ang="0">
                  <a:pos x="T6" y="T7"/>
                </a:cxn>
                <a:cxn ang="0">
                  <a:pos x="T8" y="T9"/>
                </a:cxn>
                <a:cxn ang="0">
                  <a:pos x="T10" y="T11"/>
                </a:cxn>
                <a:cxn ang="0">
                  <a:pos x="T12" y="T13"/>
                </a:cxn>
              </a:cxnLst>
              <a:rect l="0" t="0" r="r" b="b"/>
              <a:pathLst>
                <a:path w="175" h="283">
                  <a:moveTo>
                    <a:pt x="175" y="0"/>
                  </a:moveTo>
                  <a:cubicBezTo>
                    <a:pt x="92" y="0"/>
                    <a:pt x="92" y="0"/>
                    <a:pt x="92" y="0"/>
                  </a:cubicBezTo>
                  <a:cubicBezTo>
                    <a:pt x="81" y="64"/>
                    <a:pt x="68" y="127"/>
                    <a:pt x="53" y="188"/>
                  </a:cubicBezTo>
                  <a:cubicBezTo>
                    <a:pt x="35" y="197"/>
                    <a:pt x="18" y="205"/>
                    <a:pt x="0" y="213"/>
                  </a:cubicBezTo>
                  <a:cubicBezTo>
                    <a:pt x="17" y="236"/>
                    <a:pt x="33" y="259"/>
                    <a:pt x="49" y="283"/>
                  </a:cubicBezTo>
                  <a:cubicBezTo>
                    <a:pt x="84" y="263"/>
                    <a:pt x="120" y="242"/>
                    <a:pt x="155" y="220"/>
                  </a:cubicBezTo>
                  <a:cubicBezTo>
                    <a:pt x="165" y="148"/>
                    <a:pt x="172" y="74"/>
                    <a:pt x="175" y="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7" name="Freeform 60">
              <a:extLst>
                <a:ext uri="{FF2B5EF4-FFF2-40B4-BE49-F238E27FC236}">
                  <a16:creationId xmlns:a16="http://schemas.microsoft.com/office/drawing/2014/main" id="{251D392A-9D3A-40BE-9AB1-C742B06269B6}"/>
                </a:ext>
              </a:extLst>
            </p:cNvPr>
            <p:cNvSpPr>
              <a:spLocks/>
            </p:cNvSpPr>
            <p:nvPr userDrawn="1"/>
          </p:nvSpPr>
          <p:spPr bwMode="auto">
            <a:xfrm>
              <a:off x="1790700" y="3479800"/>
              <a:ext cx="130175" cy="304800"/>
            </a:xfrm>
            <a:custGeom>
              <a:avLst/>
              <a:gdLst>
                <a:gd name="T0" fmla="*/ 92 w 92"/>
                <a:gd name="T1" fmla="*/ 0 h 213"/>
                <a:gd name="T2" fmla="*/ 92 w 92"/>
                <a:gd name="T3" fmla="*/ 0 h 213"/>
                <a:gd name="T4" fmla="*/ 53 w 92"/>
                <a:gd name="T5" fmla="*/ 188 h 213"/>
                <a:gd name="T6" fmla="*/ 0 w 92"/>
                <a:gd name="T7" fmla="*/ 213 h 213"/>
                <a:gd name="T8" fmla="*/ 0 w 92"/>
                <a:gd name="T9" fmla="*/ 213 h 213"/>
                <a:gd name="T10" fmla="*/ 53 w 92"/>
                <a:gd name="T11" fmla="*/ 188 h 213"/>
                <a:gd name="T12" fmla="*/ 92 w 92"/>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92" h="213">
                  <a:moveTo>
                    <a:pt x="92" y="0"/>
                  </a:moveTo>
                  <a:cubicBezTo>
                    <a:pt x="92" y="0"/>
                    <a:pt x="92" y="0"/>
                    <a:pt x="92" y="0"/>
                  </a:cubicBezTo>
                  <a:cubicBezTo>
                    <a:pt x="81" y="64"/>
                    <a:pt x="68" y="127"/>
                    <a:pt x="53" y="188"/>
                  </a:cubicBezTo>
                  <a:cubicBezTo>
                    <a:pt x="35" y="197"/>
                    <a:pt x="18" y="205"/>
                    <a:pt x="0" y="213"/>
                  </a:cubicBezTo>
                  <a:cubicBezTo>
                    <a:pt x="0" y="213"/>
                    <a:pt x="0" y="213"/>
                    <a:pt x="0" y="213"/>
                  </a:cubicBezTo>
                  <a:cubicBezTo>
                    <a:pt x="18" y="205"/>
                    <a:pt x="35" y="197"/>
                    <a:pt x="53" y="188"/>
                  </a:cubicBezTo>
                  <a:cubicBezTo>
                    <a:pt x="68" y="127"/>
                    <a:pt x="81" y="64"/>
                    <a:pt x="92" y="0"/>
                  </a:cubicBezTo>
                </a:path>
              </a:pathLst>
            </a:custGeom>
            <a:solidFill>
              <a:srgbClr val="CF02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61">
              <a:extLst>
                <a:ext uri="{FF2B5EF4-FFF2-40B4-BE49-F238E27FC236}">
                  <a16:creationId xmlns:a16="http://schemas.microsoft.com/office/drawing/2014/main" id="{E995C001-31D4-45D1-AF60-6BBE683A1758}"/>
                </a:ext>
              </a:extLst>
            </p:cNvPr>
            <p:cNvSpPr>
              <a:spLocks/>
            </p:cNvSpPr>
            <p:nvPr userDrawn="1"/>
          </p:nvSpPr>
          <p:spPr bwMode="auto">
            <a:xfrm>
              <a:off x="228600" y="3394075"/>
              <a:ext cx="5376863" cy="1855788"/>
            </a:xfrm>
            <a:custGeom>
              <a:avLst/>
              <a:gdLst>
                <a:gd name="T0" fmla="*/ 30 w 3764"/>
                <a:gd name="T1" fmla="*/ 1298 h 1298"/>
                <a:gd name="T2" fmla="*/ 0 w 3764"/>
                <a:gd name="T3" fmla="*/ 1268 h 1298"/>
                <a:gd name="T4" fmla="*/ 117 w 3764"/>
                <a:gd name="T5" fmla="*/ 593 h 1298"/>
                <a:gd name="T6" fmla="*/ 454 w 3764"/>
                <a:gd name="T7" fmla="*/ 162 h 1298"/>
                <a:gd name="T8" fmla="*/ 977 w 3764"/>
                <a:gd name="T9" fmla="*/ 0 h 1298"/>
                <a:gd name="T10" fmla="*/ 3734 w 3764"/>
                <a:gd name="T11" fmla="*/ 0 h 1298"/>
                <a:gd name="T12" fmla="*/ 3764 w 3764"/>
                <a:gd name="T13" fmla="*/ 30 h 1298"/>
                <a:gd name="T14" fmla="*/ 3734 w 3764"/>
                <a:gd name="T15" fmla="*/ 60 h 1298"/>
                <a:gd name="T16" fmla="*/ 977 w 3764"/>
                <a:gd name="T17" fmla="*/ 60 h 1298"/>
                <a:gd name="T18" fmla="*/ 173 w 3764"/>
                <a:gd name="T19" fmla="*/ 614 h 1298"/>
                <a:gd name="T20" fmla="*/ 61 w 3764"/>
                <a:gd name="T21" fmla="*/ 1269 h 1298"/>
                <a:gd name="T22" fmla="*/ 30 w 3764"/>
                <a:gd name="T23" fmla="*/ 1298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64" h="1298">
                  <a:moveTo>
                    <a:pt x="30" y="1298"/>
                  </a:moveTo>
                  <a:cubicBezTo>
                    <a:pt x="14" y="1298"/>
                    <a:pt x="0" y="1285"/>
                    <a:pt x="0" y="1268"/>
                  </a:cubicBezTo>
                  <a:cubicBezTo>
                    <a:pt x="3" y="1017"/>
                    <a:pt x="42" y="790"/>
                    <a:pt x="117" y="593"/>
                  </a:cubicBezTo>
                  <a:cubicBezTo>
                    <a:pt x="183" y="418"/>
                    <a:pt x="300" y="269"/>
                    <a:pt x="454" y="162"/>
                  </a:cubicBezTo>
                  <a:cubicBezTo>
                    <a:pt x="609" y="56"/>
                    <a:pt x="789" y="0"/>
                    <a:pt x="977" y="0"/>
                  </a:cubicBezTo>
                  <a:cubicBezTo>
                    <a:pt x="3734" y="0"/>
                    <a:pt x="3734" y="0"/>
                    <a:pt x="3734" y="0"/>
                  </a:cubicBezTo>
                  <a:cubicBezTo>
                    <a:pt x="3751" y="0"/>
                    <a:pt x="3764" y="13"/>
                    <a:pt x="3764" y="30"/>
                  </a:cubicBezTo>
                  <a:cubicBezTo>
                    <a:pt x="3764" y="47"/>
                    <a:pt x="3751" y="60"/>
                    <a:pt x="3734" y="60"/>
                  </a:cubicBezTo>
                  <a:cubicBezTo>
                    <a:pt x="977" y="60"/>
                    <a:pt x="977" y="60"/>
                    <a:pt x="977" y="60"/>
                  </a:cubicBezTo>
                  <a:cubicBezTo>
                    <a:pt x="622" y="60"/>
                    <a:pt x="299" y="283"/>
                    <a:pt x="173" y="614"/>
                  </a:cubicBezTo>
                  <a:cubicBezTo>
                    <a:pt x="101" y="805"/>
                    <a:pt x="63" y="1025"/>
                    <a:pt x="61" y="1269"/>
                  </a:cubicBezTo>
                  <a:cubicBezTo>
                    <a:pt x="60" y="1285"/>
                    <a:pt x="47" y="1298"/>
                    <a:pt x="30" y="1298"/>
                  </a:cubicBezTo>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9" name="Freeform 62">
              <a:extLst>
                <a:ext uri="{FF2B5EF4-FFF2-40B4-BE49-F238E27FC236}">
                  <a16:creationId xmlns:a16="http://schemas.microsoft.com/office/drawing/2014/main" id="{B79FB28A-7010-4B70-AE44-CAE82CADE43E}"/>
                </a:ext>
              </a:extLst>
            </p:cNvPr>
            <p:cNvSpPr>
              <a:spLocks/>
            </p:cNvSpPr>
            <p:nvPr userDrawn="1"/>
          </p:nvSpPr>
          <p:spPr bwMode="auto">
            <a:xfrm>
              <a:off x="1255713" y="3243263"/>
              <a:ext cx="528638" cy="347663"/>
            </a:xfrm>
            <a:custGeom>
              <a:avLst/>
              <a:gdLst>
                <a:gd name="T0" fmla="*/ 0 w 370"/>
                <a:gd name="T1" fmla="*/ 118 h 243"/>
                <a:gd name="T2" fmla="*/ 9 w 370"/>
                <a:gd name="T3" fmla="*/ 121 h 243"/>
                <a:gd name="T4" fmla="*/ 151 w 370"/>
                <a:gd name="T5" fmla="*/ 216 h 243"/>
                <a:gd name="T6" fmla="*/ 165 w 370"/>
                <a:gd name="T7" fmla="*/ 229 h 243"/>
                <a:gd name="T8" fmla="*/ 205 w 370"/>
                <a:gd name="T9" fmla="*/ 212 h 243"/>
                <a:gd name="T10" fmla="*/ 212 w 370"/>
                <a:gd name="T11" fmla="*/ 218 h 243"/>
                <a:gd name="T12" fmla="*/ 261 w 370"/>
                <a:gd name="T13" fmla="*/ 198 h 243"/>
                <a:gd name="T14" fmla="*/ 290 w 370"/>
                <a:gd name="T15" fmla="*/ 206 h 243"/>
                <a:gd name="T16" fmla="*/ 319 w 370"/>
                <a:gd name="T17" fmla="*/ 179 h 243"/>
                <a:gd name="T18" fmla="*/ 353 w 370"/>
                <a:gd name="T19" fmla="*/ 163 h 243"/>
                <a:gd name="T20" fmla="*/ 341 w 370"/>
                <a:gd name="T21" fmla="*/ 96 h 243"/>
                <a:gd name="T22" fmla="*/ 293 w 370"/>
                <a:gd name="T23" fmla="*/ 51 h 243"/>
                <a:gd name="T24" fmla="*/ 249 w 370"/>
                <a:gd name="T25" fmla="*/ 30 h 243"/>
                <a:gd name="T26" fmla="*/ 159 w 370"/>
                <a:gd name="T27" fmla="*/ 22 h 243"/>
                <a:gd name="T28" fmla="*/ 4 w 370"/>
                <a:gd name="T29" fmla="*/ 0 h 243"/>
                <a:gd name="T30" fmla="*/ 0 w 370"/>
                <a:gd name="T31" fmla="*/ 11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43">
                  <a:moveTo>
                    <a:pt x="0" y="118"/>
                  </a:moveTo>
                  <a:cubicBezTo>
                    <a:pt x="5" y="120"/>
                    <a:pt x="9" y="121"/>
                    <a:pt x="9" y="121"/>
                  </a:cubicBezTo>
                  <a:cubicBezTo>
                    <a:pt x="69" y="187"/>
                    <a:pt x="151" y="216"/>
                    <a:pt x="151" y="216"/>
                  </a:cubicBezTo>
                  <a:cubicBezTo>
                    <a:pt x="155" y="223"/>
                    <a:pt x="161" y="228"/>
                    <a:pt x="165" y="229"/>
                  </a:cubicBezTo>
                  <a:cubicBezTo>
                    <a:pt x="187" y="236"/>
                    <a:pt x="200" y="221"/>
                    <a:pt x="205" y="212"/>
                  </a:cubicBezTo>
                  <a:cubicBezTo>
                    <a:pt x="209" y="215"/>
                    <a:pt x="212" y="218"/>
                    <a:pt x="212" y="218"/>
                  </a:cubicBezTo>
                  <a:cubicBezTo>
                    <a:pt x="252" y="243"/>
                    <a:pt x="260" y="208"/>
                    <a:pt x="261" y="198"/>
                  </a:cubicBezTo>
                  <a:cubicBezTo>
                    <a:pt x="269" y="202"/>
                    <a:pt x="279" y="205"/>
                    <a:pt x="290" y="206"/>
                  </a:cubicBezTo>
                  <a:cubicBezTo>
                    <a:pt x="311" y="207"/>
                    <a:pt x="317" y="187"/>
                    <a:pt x="319" y="179"/>
                  </a:cubicBezTo>
                  <a:cubicBezTo>
                    <a:pt x="330" y="182"/>
                    <a:pt x="344" y="181"/>
                    <a:pt x="353" y="163"/>
                  </a:cubicBezTo>
                  <a:cubicBezTo>
                    <a:pt x="370" y="130"/>
                    <a:pt x="360" y="122"/>
                    <a:pt x="341" y="96"/>
                  </a:cubicBezTo>
                  <a:cubicBezTo>
                    <a:pt x="329" y="81"/>
                    <a:pt x="308" y="63"/>
                    <a:pt x="293" y="51"/>
                  </a:cubicBezTo>
                  <a:cubicBezTo>
                    <a:pt x="280" y="41"/>
                    <a:pt x="265" y="33"/>
                    <a:pt x="249" y="30"/>
                  </a:cubicBezTo>
                  <a:cubicBezTo>
                    <a:pt x="220" y="24"/>
                    <a:pt x="181" y="21"/>
                    <a:pt x="159" y="22"/>
                  </a:cubicBezTo>
                  <a:cubicBezTo>
                    <a:pt x="136" y="22"/>
                    <a:pt x="35" y="12"/>
                    <a:pt x="4" y="0"/>
                  </a:cubicBezTo>
                  <a:cubicBezTo>
                    <a:pt x="0" y="118"/>
                    <a:pt x="0" y="118"/>
                    <a:pt x="0" y="118"/>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63">
              <a:extLst>
                <a:ext uri="{FF2B5EF4-FFF2-40B4-BE49-F238E27FC236}">
                  <a16:creationId xmlns:a16="http://schemas.microsoft.com/office/drawing/2014/main" id="{63C01370-3C25-4C75-BBB1-456CC417F622}"/>
                </a:ext>
              </a:extLst>
            </p:cNvPr>
            <p:cNvSpPr>
              <a:spLocks noEditPoints="1"/>
            </p:cNvSpPr>
            <p:nvPr userDrawn="1"/>
          </p:nvSpPr>
          <p:spPr bwMode="auto">
            <a:xfrm>
              <a:off x="1708150" y="3498850"/>
              <a:ext cx="6350" cy="9525"/>
            </a:xfrm>
            <a:custGeom>
              <a:avLst/>
              <a:gdLst>
                <a:gd name="T0" fmla="*/ 0 w 4"/>
                <a:gd name="T1" fmla="*/ 6 h 6"/>
                <a:gd name="T2" fmla="*/ 0 w 4"/>
                <a:gd name="T3" fmla="*/ 6 h 6"/>
                <a:gd name="T4" fmla="*/ 0 w 4"/>
                <a:gd name="T5" fmla="*/ 6 h 6"/>
                <a:gd name="T6" fmla="*/ 4 w 4"/>
                <a:gd name="T7" fmla="*/ 0 h 6"/>
                <a:gd name="T8" fmla="*/ 4 w 4"/>
                <a:gd name="T9" fmla="*/ 0 h 6"/>
                <a:gd name="T10" fmla="*/ 4 w 4"/>
                <a:gd name="T11" fmla="*/ 0 h 6"/>
                <a:gd name="T12" fmla="*/ 2 w 4"/>
                <a:gd name="T13" fmla="*/ 0 h 6"/>
                <a:gd name="T14" fmla="*/ 4 w 4"/>
                <a:gd name="T15" fmla="*/ 0 h 6"/>
                <a:gd name="T16" fmla="*/ 2 w 4"/>
                <a:gd name="T17" fmla="*/ 0 h 6"/>
                <a:gd name="T18" fmla="*/ 2 w 4"/>
                <a:gd name="T19" fmla="*/ 0 h 6"/>
                <a:gd name="T20" fmla="*/ 0 w 4"/>
                <a:gd name="T21" fmla="*/ 6 h 6"/>
                <a:gd name="T22" fmla="*/ 2 w 4"/>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0" y="6"/>
                  </a:moveTo>
                  <a:cubicBezTo>
                    <a:pt x="0" y="6"/>
                    <a:pt x="0" y="6"/>
                    <a:pt x="0" y="6"/>
                  </a:cubicBezTo>
                  <a:cubicBezTo>
                    <a:pt x="0" y="6"/>
                    <a:pt x="0" y="6"/>
                    <a:pt x="0" y="6"/>
                  </a:cubicBezTo>
                  <a:moveTo>
                    <a:pt x="4" y="0"/>
                  </a:moveTo>
                  <a:cubicBezTo>
                    <a:pt x="4" y="0"/>
                    <a:pt x="4" y="0"/>
                    <a:pt x="4" y="0"/>
                  </a:cubicBezTo>
                  <a:cubicBezTo>
                    <a:pt x="4" y="0"/>
                    <a:pt x="4" y="0"/>
                    <a:pt x="4" y="0"/>
                  </a:cubicBezTo>
                  <a:moveTo>
                    <a:pt x="2" y="0"/>
                  </a:moveTo>
                  <a:cubicBezTo>
                    <a:pt x="3" y="0"/>
                    <a:pt x="3" y="0"/>
                    <a:pt x="4" y="0"/>
                  </a:cubicBezTo>
                  <a:cubicBezTo>
                    <a:pt x="3" y="0"/>
                    <a:pt x="3" y="0"/>
                    <a:pt x="2" y="0"/>
                  </a:cubicBezTo>
                  <a:moveTo>
                    <a:pt x="2" y="0"/>
                  </a:moveTo>
                  <a:cubicBezTo>
                    <a:pt x="2" y="2"/>
                    <a:pt x="1" y="4"/>
                    <a:pt x="0" y="6"/>
                  </a:cubicBezTo>
                  <a:cubicBezTo>
                    <a:pt x="1" y="4"/>
                    <a:pt x="2" y="2"/>
                    <a:pt x="2" y="0"/>
                  </a:cubicBezTo>
                </a:path>
              </a:pathLst>
            </a:custGeom>
            <a:solidFill>
              <a:srgbClr val="E082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64">
              <a:extLst>
                <a:ext uri="{FF2B5EF4-FFF2-40B4-BE49-F238E27FC236}">
                  <a16:creationId xmlns:a16="http://schemas.microsoft.com/office/drawing/2014/main" id="{A95F1BF6-EB5E-499C-B35F-E9191AA6E496}"/>
                </a:ext>
              </a:extLst>
            </p:cNvPr>
            <p:cNvSpPr>
              <a:spLocks/>
            </p:cNvSpPr>
            <p:nvPr userDrawn="1"/>
          </p:nvSpPr>
          <p:spPr bwMode="auto">
            <a:xfrm>
              <a:off x="1668463" y="3397250"/>
              <a:ext cx="49213" cy="112713"/>
            </a:xfrm>
            <a:custGeom>
              <a:avLst/>
              <a:gdLst>
                <a:gd name="T0" fmla="*/ 3 w 34"/>
                <a:gd name="T1" fmla="*/ 0 h 79"/>
                <a:gd name="T2" fmla="*/ 3 w 34"/>
                <a:gd name="T3" fmla="*/ 0 h 79"/>
                <a:gd name="T4" fmla="*/ 0 w 34"/>
                <a:gd name="T5" fmla="*/ 4 h 79"/>
                <a:gd name="T6" fmla="*/ 11 w 34"/>
                <a:gd name="T7" fmla="*/ 32 h 79"/>
                <a:gd name="T8" fmla="*/ 16 w 34"/>
                <a:gd name="T9" fmla="*/ 41 h 79"/>
                <a:gd name="T10" fmla="*/ 20 w 34"/>
                <a:gd name="T11" fmla="*/ 49 h 79"/>
                <a:gd name="T12" fmla="*/ 20 w 34"/>
                <a:gd name="T13" fmla="*/ 49 h 79"/>
                <a:gd name="T14" fmla="*/ 24 w 34"/>
                <a:gd name="T15" fmla="*/ 56 h 79"/>
                <a:gd name="T16" fmla="*/ 27 w 34"/>
                <a:gd name="T17" fmla="*/ 65 h 79"/>
                <a:gd name="T18" fmla="*/ 28 w 34"/>
                <a:gd name="T19" fmla="*/ 76 h 79"/>
                <a:gd name="T20" fmla="*/ 28 w 34"/>
                <a:gd name="T21" fmla="*/ 79 h 79"/>
                <a:gd name="T22" fmla="*/ 28 w 34"/>
                <a:gd name="T23" fmla="*/ 77 h 79"/>
                <a:gd name="T24" fmla="*/ 28 w 34"/>
                <a:gd name="T25" fmla="*/ 77 h 79"/>
                <a:gd name="T26" fmla="*/ 28 w 34"/>
                <a:gd name="T27" fmla="*/ 77 h 79"/>
                <a:gd name="T28" fmla="*/ 30 w 34"/>
                <a:gd name="T29" fmla="*/ 71 h 79"/>
                <a:gd name="T30" fmla="*/ 30 w 34"/>
                <a:gd name="T31" fmla="*/ 71 h 79"/>
                <a:gd name="T32" fmla="*/ 30 w 34"/>
                <a:gd name="T33" fmla="*/ 71 h 79"/>
                <a:gd name="T34" fmla="*/ 32 w 34"/>
                <a:gd name="T35" fmla="*/ 71 h 79"/>
                <a:gd name="T36" fmla="*/ 32 w 34"/>
                <a:gd name="T37" fmla="*/ 71 h 79"/>
                <a:gd name="T38" fmla="*/ 32 w 34"/>
                <a:gd name="T39" fmla="*/ 71 h 79"/>
                <a:gd name="T40" fmla="*/ 34 w 34"/>
                <a:gd name="T41" fmla="*/ 72 h 79"/>
                <a:gd name="T42" fmla="*/ 34 w 34"/>
                <a:gd name="T43" fmla="*/ 72 h 79"/>
                <a:gd name="T44" fmla="*/ 30 w 34"/>
                <a:gd name="T45" fmla="*/ 54 h 79"/>
                <a:gd name="T46" fmla="*/ 24 w 34"/>
                <a:gd name="T47" fmla="*/ 43 h 79"/>
                <a:gd name="T48" fmla="*/ 22 w 34"/>
                <a:gd name="T49" fmla="*/ 40 h 79"/>
                <a:gd name="T50" fmla="*/ 18 w 34"/>
                <a:gd name="T51" fmla="*/ 33 h 79"/>
                <a:gd name="T52" fmla="*/ 17 w 34"/>
                <a:gd name="T53" fmla="*/ 32 h 79"/>
                <a:gd name="T54" fmla="*/ 17 w 34"/>
                <a:gd name="T55" fmla="*/ 32 h 79"/>
                <a:gd name="T56" fmla="*/ 6 w 34"/>
                <a:gd name="T57" fmla="*/ 2 h 79"/>
                <a:gd name="T58" fmla="*/ 3 w 34"/>
                <a:gd name="T5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79">
                  <a:moveTo>
                    <a:pt x="3" y="0"/>
                  </a:moveTo>
                  <a:cubicBezTo>
                    <a:pt x="3" y="0"/>
                    <a:pt x="3" y="0"/>
                    <a:pt x="3" y="0"/>
                  </a:cubicBezTo>
                  <a:cubicBezTo>
                    <a:pt x="1" y="1"/>
                    <a:pt x="0" y="2"/>
                    <a:pt x="0" y="4"/>
                  </a:cubicBezTo>
                  <a:cubicBezTo>
                    <a:pt x="3" y="16"/>
                    <a:pt x="7" y="25"/>
                    <a:pt x="11" y="32"/>
                  </a:cubicBezTo>
                  <a:cubicBezTo>
                    <a:pt x="12" y="35"/>
                    <a:pt x="14" y="38"/>
                    <a:pt x="16" y="41"/>
                  </a:cubicBezTo>
                  <a:cubicBezTo>
                    <a:pt x="17" y="44"/>
                    <a:pt x="19" y="47"/>
                    <a:pt x="20" y="49"/>
                  </a:cubicBezTo>
                  <a:cubicBezTo>
                    <a:pt x="20" y="49"/>
                    <a:pt x="20" y="49"/>
                    <a:pt x="20" y="49"/>
                  </a:cubicBezTo>
                  <a:cubicBezTo>
                    <a:pt x="22" y="52"/>
                    <a:pt x="23" y="54"/>
                    <a:pt x="24" y="56"/>
                  </a:cubicBezTo>
                  <a:cubicBezTo>
                    <a:pt x="25" y="59"/>
                    <a:pt x="26" y="62"/>
                    <a:pt x="27" y="65"/>
                  </a:cubicBezTo>
                  <a:cubicBezTo>
                    <a:pt x="28" y="70"/>
                    <a:pt x="28" y="74"/>
                    <a:pt x="28" y="76"/>
                  </a:cubicBezTo>
                  <a:cubicBezTo>
                    <a:pt x="28" y="77"/>
                    <a:pt x="28" y="78"/>
                    <a:pt x="28" y="79"/>
                  </a:cubicBezTo>
                  <a:cubicBezTo>
                    <a:pt x="28" y="78"/>
                    <a:pt x="28" y="78"/>
                    <a:pt x="28" y="77"/>
                  </a:cubicBezTo>
                  <a:cubicBezTo>
                    <a:pt x="28" y="77"/>
                    <a:pt x="28" y="77"/>
                    <a:pt x="28" y="77"/>
                  </a:cubicBezTo>
                  <a:cubicBezTo>
                    <a:pt x="28" y="77"/>
                    <a:pt x="28" y="77"/>
                    <a:pt x="28" y="77"/>
                  </a:cubicBezTo>
                  <a:cubicBezTo>
                    <a:pt x="29" y="75"/>
                    <a:pt x="30" y="73"/>
                    <a:pt x="30" y="71"/>
                  </a:cubicBezTo>
                  <a:cubicBezTo>
                    <a:pt x="30" y="71"/>
                    <a:pt x="30" y="71"/>
                    <a:pt x="30" y="71"/>
                  </a:cubicBezTo>
                  <a:cubicBezTo>
                    <a:pt x="30" y="71"/>
                    <a:pt x="30" y="71"/>
                    <a:pt x="30" y="71"/>
                  </a:cubicBezTo>
                  <a:cubicBezTo>
                    <a:pt x="31" y="71"/>
                    <a:pt x="31" y="71"/>
                    <a:pt x="32" y="71"/>
                  </a:cubicBezTo>
                  <a:cubicBezTo>
                    <a:pt x="32" y="71"/>
                    <a:pt x="32" y="71"/>
                    <a:pt x="32" y="71"/>
                  </a:cubicBezTo>
                  <a:cubicBezTo>
                    <a:pt x="32" y="71"/>
                    <a:pt x="32" y="71"/>
                    <a:pt x="32" y="71"/>
                  </a:cubicBezTo>
                  <a:cubicBezTo>
                    <a:pt x="33" y="71"/>
                    <a:pt x="33" y="72"/>
                    <a:pt x="34" y="72"/>
                  </a:cubicBezTo>
                  <a:cubicBezTo>
                    <a:pt x="34" y="72"/>
                    <a:pt x="34" y="72"/>
                    <a:pt x="34" y="72"/>
                  </a:cubicBezTo>
                  <a:cubicBezTo>
                    <a:pt x="34" y="67"/>
                    <a:pt x="33" y="61"/>
                    <a:pt x="30" y="54"/>
                  </a:cubicBezTo>
                  <a:cubicBezTo>
                    <a:pt x="28" y="50"/>
                    <a:pt x="26" y="47"/>
                    <a:pt x="24" y="43"/>
                  </a:cubicBezTo>
                  <a:cubicBezTo>
                    <a:pt x="23" y="42"/>
                    <a:pt x="22" y="41"/>
                    <a:pt x="22" y="40"/>
                  </a:cubicBezTo>
                  <a:cubicBezTo>
                    <a:pt x="21" y="38"/>
                    <a:pt x="19" y="36"/>
                    <a:pt x="18" y="33"/>
                  </a:cubicBezTo>
                  <a:cubicBezTo>
                    <a:pt x="18" y="33"/>
                    <a:pt x="18" y="32"/>
                    <a:pt x="17" y="32"/>
                  </a:cubicBezTo>
                  <a:cubicBezTo>
                    <a:pt x="17" y="32"/>
                    <a:pt x="17" y="32"/>
                    <a:pt x="17" y="32"/>
                  </a:cubicBezTo>
                  <a:cubicBezTo>
                    <a:pt x="13" y="24"/>
                    <a:pt x="9" y="15"/>
                    <a:pt x="6" y="2"/>
                  </a:cubicBezTo>
                  <a:cubicBezTo>
                    <a:pt x="6" y="1"/>
                    <a:pt x="5" y="0"/>
                    <a:pt x="3" y="0"/>
                  </a:cubicBezTo>
                </a:path>
              </a:pathLst>
            </a:custGeom>
            <a:solidFill>
              <a:srgbClr val="DF9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65">
              <a:extLst>
                <a:ext uri="{FF2B5EF4-FFF2-40B4-BE49-F238E27FC236}">
                  <a16:creationId xmlns:a16="http://schemas.microsoft.com/office/drawing/2014/main" id="{682C074C-1802-414A-8DC6-584A0533E80B}"/>
                </a:ext>
              </a:extLst>
            </p:cNvPr>
            <p:cNvSpPr>
              <a:spLocks noEditPoints="1"/>
            </p:cNvSpPr>
            <p:nvPr userDrawn="1"/>
          </p:nvSpPr>
          <p:spPr bwMode="auto">
            <a:xfrm>
              <a:off x="1624013" y="3525838"/>
              <a:ext cx="11113" cy="19050"/>
            </a:xfrm>
            <a:custGeom>
              <a:avLst/>
              <a:gdLst>
                <a:gd name="T0" fmla="*/ 3 w 7"/>
                <a:gd name="T1" fmla="*/ 0 h 13"/>
                <a:gd name="T2" fmla="*/ 7 w 7"/>
                <a:gd name="T3" fmla="*/ 2 h 13"/>
                <a:gd name="T4" fmla="*/ 7 w 7"/>
                <a:gd name="T5" fmla="*/ 2 h 13"/>
                <a:gd name="T6" fmla="*/ 3 w 7"/>
                <a:gd name="T7" fmla="*/ 0 h 13"/>
                <a:gd name="T8" fmla="*/ 3 w 7"/>
                <a:gd name="T9" fmla="*/ 0 h 13"/>
                <a:gd name="T10" fmla="*/ 0 w 7"/>
                <a:gd name="T11" fmla="*/ 13 h 13"/>
                <a:gd name="T12" fmla="*/ 0 w 7"/>
                <a:gd name="T13" fmla="*/ 13 h 13"/>
                <a:gd name="T14" fmla="*/ 3 w 7"/>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3" y="0"/>
                  </a:moveTo>
                  <a:cubicBezTo>
                    <a:pt x="4" y="1"/>
                    <a:pt x="5" y="1"/>
                    <a:pt x="7" y="2"/>
                  </a:cubicBezTo>
                  <a:cubicBezTo>
                    <a:pt x="7" y="2"/>
                    <a:pt x="7" y="2"/>
                    <a:pt x="7" y="2"/>
                  </a:cubicBezTo>
                  <a:cubicBezTo>
                    <a:pt x="5" y="1"/>
                    <a:pt x="4" y="1"/>
                    <a:pt x="3" y="0"/>
                  </a:cubicBezTo>
                  <a:moveTo>
                    <a:pt x="3" y="0"/>
                  </a:moveTo>
                  <a:cubicBezTo>
                    <a:pt x="3" y="3"/>
                    <a:pt x="2" y="8"/>
                    <a:pt x="0" y="13"/>
                  </a:cubicBezTo>
                  <a:cubicBezTo>
                    <a:pt x="0" y="13"/>
                    <a:pt x="0" y="13"/>
                    <a:pt x="0" y="13"/>
                  </a:cubicBezTo>
                  <a:cubicBezTo>
                    <a:pt x="2" y="8"/>
                    <a:pt x="3" y="3"/>
                    <a:pt x="3" y="0"/>
                  </a:cubicBezTo>
                </a:path>
              </a:pathLst>
            </a:custGeom>
            <a:solidFill>
              <a:srgbClr val="C28B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66">
              <a:extLst>
                <a:ext uri="{FF2B5EF4-FFF2-40B4-BE49-F238E27FC236}">
                  <a16:creationId xmlns:a16="http://schemas.microsoft.com/office/drawing/2014/main" id="{AD188D44-7866-4589-8579-8E0BEB1B71BB}"/>
                </a:ext>
              </a:extLst>
            </p:cNvPr>
            <p:cNvSpPr>
              <a:spLocks/>
            </p:cNvSpPr>
            <p:nvPr userDrawn="1"/>
          </p:nvSpPr>
          <p:spPr bwMode="auto">
            <a:xfrm>
              <a:off x="1622425" y="3444875"/>
              <a:ext cx="12700" cy="100013"/>
            </a:xfrm>
            <a:custGeom>
              <a:avLst/>
              <a:gdLst>
                <a:gd name="T0" fmla="*/ 3 w 9"/>
                <a:gd name="T1" fmla="*/ 0 h 70"/>
                <a:gd name="T2" fmla="*/ 1 w 9"/>
                <a:gd name="T3" fmla="*/ 0 h 70"/>
                <a:gd name="T4" fmla="*/ 1 w 9"/>
                <a:gd name="T5" fmla="*/ 19 h 70"/>
                <a:gd name="T6" fmla="*/ 2 w 9"/>
                <a:gd name="T7" fmla="*/ 39 h 70"/>
                <a:gd name="T8" fmla="*/ 2 w 9"/>
                <a:gd name="T9" fmla="*/ 39 h 70"/>
                <a:gd name="T10" fmla="*/ 2 w 9"/>
                <a:gd name="T11" fmla="*/ 51 h 70"/>
                <a:gd name="T12" fmla="*/ 2 w 9"/>
                <a:gd name="T13" fmla="*/ 69 h 70"/>
                <a:gd name="T14" fmla="*/ 2 w 9"/>
                <a:gd name="T15" fmla="*/ 70 h 70"/>
                <a:gd name="T16" fmla="*/ 5 w 9"/>
                <a:gd name="T17" fmla="*/ 57 h 70"/>
                <a:gd name="T18" fmla="*/ 5 w 9"/>
                <a:gd name="T19" fmla="*/ 57 h 70"/>
                <a:gd name="T20" fmla="*/ 5 w 9"/>
                <a:gd name="T21" fmla="*/ 57 h 70"/>
                <a:gd name="T22" fmla="*/ 9 w 9"/>
                <a:gd name="T23" fmla="*/ 59 h 70"/>
                <a:gd name="T24" fmla="*/ 9 w 9"/>
                <a:gd name="T25" fmla="*/ 59 h 70"/>
                <a:gd name="T26" fmla="*/ 9 w 9"/>
                <a:gd name="T27" fmla="*/ 59 h 70"/>
                <a:gd name="T28" fmla="*/ 8 w 9"/>
                <a:gd name="T29" fmla="*/ 38 h 70"/>
                <a:gd name="T30" fmla="*/ 8 w 9"/>
                <a:gd name="T31" fmla="*/ 36 h 70"/>
                <a:gd name="T32" fmla="*/ 3 w 9"/>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70">
                  <a:moveTo>
                    <a:pt x="3" y="0"/>
                  </a:moveTo>
                  <a:cubicBezTo>
                    <a:pt x="2" y="0"/>
                    <a:pt x="2" y="0"/>
                    <a:pt x="1" y="0"/>
                  </a:cubicBezTo>
                  <a:cubicBezTo>
                    <a:pt x="0" y="0"/>
                    <a:pt x="1" y="12"/>
                    <a:pt x="1" y="19"/>
                  </a:cubicBezTo>
                  <a:cubicBezTo>
                    <a:pt x="1" y="27"/>
                    <a:pt x="2" y="33"/>
                    <a:pt x="2" y="39"/>
                  </a:cubicBezTo>
                  <a:cubicBezTo>
                    <a:pt x="2" y="39"/>
                    <a:pt x="2" y="39"/>
                    <a:pt x="2" y="39"/>
                  </a:cubicBezTo>
                  <a:cubicBezTo>
                    <a:pt x="2" y="43"/>
                    <a:pt x="2" y="47"/>
                    <a:pt x="2" y="51"/>
                  </a:cubicBezTo>
                  <a:cubicBezTo>
                    <a:pt x="3" y="56"/>
                    <a:pt x="2" y="62"/>
                    <a:pt x="2" y="69"/>
                  </a:cubicBezTo>
                  <a:cubicBezTo>
                    <a:pt x="2" y="69"/>
                    <a:pt x="2" y="69"/>
                    <a:pt x="2" y="70"/>
                  </a:cubicBezTo>
                  <a:cubicBezTo>
                    <a:pt x="4" y="65"/>
                    <a:pt x="5" y="60"/>
                    <a:pt x="5" y="57"/>
                  </a:cubicBezTo>
                  <a:cubicBezTo>
                    <a:pt x="5" y="57"/>
                    <a:pt x="5" y="57"/>
                    <a:pt x="5" y="57"/>
                  </a:cubicBezTo>
                  <a:cubicBezTo>
                    <a:pt x="5" y="57"/>
                    <a:pt x="5" y="57"/>
                    <a:pt x="5" y="57"/>
                  </a:cubicBezTo>
                  <a:cubicBezTo>
                    <a:pt x="6" y="58"/>
                    <a:pt x="7" y="58"/>
                    <a:pt x="9" y="59"/>
                  </a:cubicBezTo>
                  <a:cubicBezTo>
                    <a:pt x="9" y="59"/>
                    <a:pt x="9" y="59"/>
                    <a:pt x="9" y="59"/>
                  </a:cubicBezTo>
                  <a:cubicBezTo>
                    <a:pt x="9" y="59"/>
                    <a:pt x="9" y="59"/>
                    <a:pt x="9" y="59"/>
                  </a:cubicBezTo>
                  <a:cubicBezTo>
                    <a:pt x="9" y="53"/>
                    <a:pt x="9" y="46"/>
                    <a:pt x="8" y="38"/>
                  </a:cubicBezTo>
                  <a:cubicBezTo>
                    <a:pt x="8" y="38"/>
                    <a:pt x="8" y="37"/>
                    <a:pt x="8" y="36"/>
                  </a:cubicBezTo>
                  <a:cubicBezTo>
                    <a:pt x="6" y="4"/>
                    <a:pt x="5" y="0"/>
                    <a:pt x="3" y="0"/>
                  </a:cubicBezTo>
                </a:path>
              </a:pathLst>
            </a:custGeom>
            <a:solidFill>
              <a:srgbClr val="DF9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67">
              <a:extLst>
                <a:ext uri="{FF2B5EF4-FFF2-40B4-BE49-F238E27FC236}">
                  <a16:creationId xmlns:a16="http://schemas.microsoft.com/office/drawing/2014/main" id="{ED3099D3-E974-4305-A433-63366FC032C7}"/>
                </a:ext>
              </a:extLst>
            </p:cNvPr>
            <p:cNvSpPr>
              <a:spLocks noEditPoints="1"/>
            </p:cNvSpPr>
            <p:nvPr userDrawn="1"/>
          </p:nvSpPr>
          <p:spPr bwMode="auto">
            <a:xfrm>
              <a:off x="1549400" y="3546475"/>
              <a:ext cx="15875" cy="12700"/>
            </a:xfrm>
            <a:custGeom>
              <a:avLst/>
              <a:gdLst>
                <a:gd name="T0" fmla="*/ 8 w 12"/>
                <a:gd name="T1" fmla="*/ 7 h 9"/>
                <a:gd name="T2" fmla="*/ 12 w 12"/>
                <a:gd name="T3" fmla="*/ 9 h 9"/>
                <a:gd name="T4" fmla="*/ 8 w 12"/>
                <a:gd name="T5" fmla="*/ 7 h 9"/>
                <a:gd name="T6" fmla="*/ 0 w 12"/>
                <a:gd name="T7" fmla="*/ 0 h 9"/>
                <a:gd name="T8" fmla="*/ 6 w 12"/>
                <a:gd name="T9" fmla="*/ 5 h 9"/>
                <a:gd name="T10" fmla="*/ 0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8" y="7"/>
                  </a:moveTo>
                  <a:cubicBezTo>
                    <a:pt x="9" y="7"/>
                    <a:pt x="10" y="8"/>
                    <a:pt x="12" y="9"/>
                  </a:cubicBezTo>
                  <a:cubicBezTo>
                    <a:pt x="11" y="8"/>
                    <a:pt x="9" y="8"/>
                    <a:pt x="8" y="7"/>
                  </a:cubicBezTo>
                  <a:moveTo>
                    <a:pt x="0" y="0"/>
                  </a:moveTo>
                  <a:cubicBezTo>
                    <a:pt x="3" y="3"/>
                    <a:pt x="4" y="4"/>
                    <a:pt x="6" y="5"/>
                  </a:cubicBezTo>
                  <a:cubicBezTo>
                    <a:pt x="5" y="4"/>
                    <a:pt x="3" y="2"/>
                    <a:pt x="0" y="0"/>
                  </a:cubicBezTo>
                </a:path>
              </a:pathLst>
            </a:custGeom>
            <a:solidFill>
              <a:srgbClr val="C28B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68">
              <a:extLst>
                <a:ext uri="{FF2B5EF4-FFF2-40B4-BE49-F238E27FC236}">
                  <a16:creationId xmlns:a16="http://schemas.microsoft.com/office/drawing/2014/main" id="{83411BD5-AA87-4F2B-89B6-E506F714ACF9}"/>
                </a:ext>
              </a:extLst>
            </p:cNvPr>
            <p:cNvSpPr>
              <a:spLocks/>
            </p:cNvSpPr>
            <p:nvPr userDrawn="1"/>
          </p:nvSpPr>
          <p:spPr bwMode="auto">
            <a:xfrm>
              <a:off x="1549400" y="3516313"/>
              <a:ext cx="17463" cy="42863"/>
            </a:xfrm>
            <a:custGeom>
              <a:avLst/>
              <a:gdLst>
                <a:gd name="T0" fmla="*/ 12 w 13"/>
                <a:gd name="T1" fmla="*/ 0 h 30"/>
                <a:gd name="T2" fmla="*/ 0 w 13"/>
                <a:gd name="T3" fmla="*/ 21 h 30"/>
                <a:gd name="T4" fmla="*/ 0 w 13"/>
                <a:gd name="T5" fmla="*/ 21 h 30"/>
                <a:gd name="T6" fmla="*/ 6 w 13"/>
                <a:gd name="T7" fmla="*/ 26 h 30"/>
                <a:gd name="T8" fmla="*/ 8 w 13"/>
                <a:gd name="T9" fmla="*/ 28 h 30"/>
                <a:gd name="T10" fmla="*/ 12 w 13"/>
                <a:gd name="T11" fmla="*/ 30 h 30"/>
                <a:gd name="T12" fmla="*/ 13 w 13"/>
                <a:gd name="T13" fmla="*/ 30 h 30"/>
                <a:gd name="T14" fmla="*/ 13 w 13"/>
                <a:gd name="T15" fmla="*/ 30 h 30"/>
                <a:gd name="T16" fmla="*/ 13 w 13"/>
                <a:gd name="T17" fmla="*/ 30 h 30"/>
                <a:gd name="T18" fmla="*/ 13 w 13"/>
                <a:gd name="T19" fmla="*/ 30 h 30"/>
                <a:gd name="T20" fmla="*/ 13 w 13"/>
                <a:gd name="T21" fmla="*/ 16 h 30"/>
                <a:gd name="T22" fmla="*/ 13 w 13"/>
                <a:gd name="T23" fmla="*/ 13 h 30"/>
                <a:gd name="T24" fmla="*/ 13 w 13"/>
                <a:gd name="T25" fmla="*/ 13 h 30"/>
                <a:gd name="T26" fmla="*/ 12 w 13"/>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0">
                  <a:moveTo>
                    <a:pt x="12" y="0"/>
                  </a:moveTo>
                  <a:cubicBezTo>
                    <a:pt x="9" y="13"/>
                    <a:pt x="0" y="21"/>
                    <a:pt x="0" y="21"/>
                  </a:cubicBezTo>
                  <a:cubicBezTo>
                    <a:pt x="0" y="21"/>
                    <a:pt x="0" y="21"/>
                    <a:pt x="0" y="21"/>
                  </a:cubicBezTo>
                  <a:cubicBezTo>
                    <a:pt x="3" y="23"/>
                    <a:pt x="5" y="25"/>
                    <a:pt x="6" y="26"/>
                  </a:cubicBezTo>
                  <a:cubicBezTo>
                    <a:pt x="7" y="27"/>
                    <a:pt x="7" y="27"/>
                    <a:pt x="8" y="28"/>
                  </a:cubicBezTo>
                  <a:cubicBezTo>
                    <a:pt x="9" y="29"/>
                    <a:pt x="11" y="29"/>
                    <a:pt x="12" y="30"/>
                  </a:cubicBezTo>
                  <a:cubicBezTo>
                    <a:pt x="12" y="30"/>
                    <a:pt x="13" y="30"/>
                    <a:pt x="13" y="30"/>
                  </a:cubicBezTo>
                  <a:cubicBezTo>
                    <a:pt x="13" y="30"/>
                    <a:pt x="13" y="30"/>
                    <a:pt x="13" y="30"/>
                  </a:cubicBezTo>
                  <a:cubicBezTo>
                    <a:pt x="13" y="30"/>
                    <a:pt x="13" y="30"/>
                    <a:pt x="13" y="30"/>
                  </a:cubicBezTo>
                  <a:cubicBezTo>
                    <a:pt x="13" y="30"/>
                    <a:pt x="13" y="30"/>
                    <a:pt x="13" y="30"/>
                  </a:cubicBezTo>
                  <a:cubicBezTo>
                    <a:pt x="13" y="25"/>
                    <a:pt x="13" y="20"/>
                    <a:pt x="13" y="16"/>
                  </a:cubicBezTo>
                  <a:cubicBezTo>
                    <a:pt x="13" y="15"/>
                    <a:pt x="13" y="14"/>
                    <a:pt x="13" y="13"/>
                  </a:cubicBezTo>
                  <a:cubicBezTo>
                    <a:pt x="13" y="13"/>
                    <a:pt x="13" y="13"/>
                    <a:pt x="13" y="13"/>
                  </a:cubicBezTo>
                  <a:cubicBezTo>
                    <a:pt x="12" y="8"/>
                    <a:pt x="12" y="3"/>
                    <a:pt x="12" y="0"/>
                  </a:cubicBezTo>
                </a:path>
              </a:pathLst>
            </a:custGeom>
            <a:solidFill>
              <a:srgbClr val="DF9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69">
              <a:extLst>
                <a:ext uri="{FF2B5EF4-FFF2-40B4-BE49-F238E27FC236}">
                  <a16:creationId xmlns:a16="http://schemas.microsoft.com/office/drawing/2014/main" id="{EBE49AB0-A347-480D-87DE-A6EE42C4C837}"/>
                </a:ext>
              </a:extLst>
            </p:cNvPr>
            <p:cNvSpPr>
              <a:spLocks/>
            </p:cNvSpPr>
            <p:nvPr userDrawn="1"/>
          </p:nvSpPr>
          <p:spPr bwMode="auto">
            <a:xfrm>
              <a:off x="1293813" y="3249613"/>
              <a:ext cx="0" cy="1588"/>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2"/>
                    <a:pt x="0" y="2"/>
                  </a:cubicBezTo>
                  <a:cubicBezTo>
                    <a:pt x="0" y="1"/>
                    <a:pt x="0" y="1"/>
                    <a:pt x="0" y="0"/>
                  </a:cubicBezTo>
                </a:path>
              </a:pathLst>
            </a:custGeom>
            <a:solidFill>
              <a:srgbClr val="7E6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70">
              <a:extLst>
                <a:ext uri="{FF2B5EF4-FFF2-40B4-BE49-F238E27FC236}">
                  <a16:creationId xmlns:a16="http://schemas.microsoft.com/office/drawing/2014/main" id="{5ED33BE8-357F-4845-9EA7-81047506B335}"/>
                </a:ext>
              </a:extLst>
            </p:cNvPr>
            <p:cNvSpPr>
              <a:spLocks/>
            </p:cNvSpPr>
            <p:nvPr userDrawn="1"/>
          </p:nvSpPr>
          <p:spPr bwMode="auto">
            <a:xfrm>
              <a:off x="1255713" y="3251200"/>
              <a:ext cx="293688" cy="322263"/>
            </a:xfrm>
            <a:custGeom>
              <a:avLst/>
              <a:gdLst>
                <a:gd name="T0" fmla="*/ 27 w 205"/>
                <a:gd name="T1" fmla="*/ 0 h 225"/>
                <a:gd name="T2" fmla="*/ 0 w 205"/>
                <a:gd name="T3" fmla="*/ 112 h 225"/>
                <a:gd name="T4" fmla="*/ 9 w 205"/>
                <a:gd name="T5" fmla="*/ 115 h 225"/>
                <a:gd name="T6" fmla="*/ 151 w 205"/>
                <a:gd name="T7" fmla="*/ 210 h 225"/>
                <a:gd name="T8" fmla="*/ 165 w 205"/>
                <a:gd name="T9" fmla="*/ 223 h 225"/>
                <a:gd name="T10" fmla="*/ 176 w 205"/>
                <a:gd name="T11" fmla="*/ 225 h 225"/>
                <a:gd name="T12" fmla="*/ 205 w 205"/>
                <a:gd name="T13" fmla="*/ 206 h 225"/>
                <a:gd name="T14" fmla="*/ 177 w 205"/>
                <a:gd name="T15" fmla="*/ 209 h 225"/>
                <a:gd name="T16" fmla="*/ 141 w 205"/>
                <a:gd name="T17" fmla="*/ 200 h 225"/>
                <a:gd name="T18" fmla="*/ 78 w 205"/>
                <a:gd name="T19" fmla="*/ 156 h 225"/>
                <a:gd name="T20" fmla="*/ 27 w 205"/>
                <a:gd name="T21" fmla="*/ 0 h 225"/>
                <a:gd name="T22" fmla="*/ 27 w 205"/>
                <a:gd name="T2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 h="225">
                  <a:moveTo>
                    <a:pt x="27" y="0"/>
                  </a:moveTo>
                  <a:cubicBezTo>
                    <a:pt x="0" y="112"/>
                    <a:pt x="0" y="112"/>
                    <a:pt x="0" y="112"/>
                  </a:cubicBezTo>
                  <a:cubicBezTo>
                    <a:pt x="5" y="114"/>
                    <a:pt x="9" y="115"/>
                    <a:pt x="9" y="115"/>
                  </a:cubicBezTo>
                  <a:cubicBezTo>
                    <a:pt x="69" y="181"/>
                    <a:pt x="151" y="210"/>
                    <a:pt x="151" y="210"/>
                  </a:cubicBezTo>
                  <a:cubicBezTo>
                    <a:pt x="155" y="217"/>
                    <a:pt x="161" y="222"/>
                    <a:pt x="165" y="223"/>
                  </a:cubicBezTo>
                  <a:cubicBezTo>
                    <a:pt x="169" y="224"/>
                    <a:pt x="172" y="225"/>
                    <a:pt x="176" y="225"/>
                  </a:cubicBezTo>
                  <a:cubicBezTo>
                    <a:pt x="191" y="225"/>
                    <a:pt x="201" y="213"/>
                    <a:pt x="205" y="206"/>
                  </a:cubicBezTo>
                  <a:cubicBezTo>
                    <a:pt x="205" y="206"/>
                    <a:pt x="193" y="209"/>
                    <a:pt x="177" y="209"/>
                  </a:cubicBezTo>
                  <a:cubicBezTo>
                    <a:pt x="165" y="209"/>
                    <a:pt x="151" y="207"/>
                    <a:pt x="141" y="200"/>
                  </a:cubicBezTo>
                  <a:cubicBezTo>
                    <a:pt x="119" y="186"/>
                    <a:pt x="98" y="178"/>
                    <a:pt x="78" y="156"/>
                  </a:cubicBezTo>
                  <a:cubicBezTo>
                    <a:pt x="58" y="136"/>
                    <a:pt x="16" y="115"/>
                    <a:pt x="27" y="0"/>
                  </a:cubicBezTo>
                  <a:cubicBezTo>
                    <a:pt x="27" y="0"/>
                    <a:pt x="27" y="0"/>
                    <a:pt x="27" y="0"/>
                  </a:cubicBezTo>
                </a:path>
              </a:pathLst>
            </a:custGeom>
            <a:solidFill>
              <a:srgbClr val="E7A4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71">
              <a:extLst>
                <a:ext uri="{FF2B5EF4-FFF2-40B4-BE49-F238E27FC236}">
                  <a16:creationId xmlns:a16="http://schemas.microsoft.com/office/drawing/2014/main" id="{2C459FBC-3147-4233-9103-1B38AB2972BE}"/>
                </a:ext>
              </a:extLst>
            </p:cNvPr>
            <p:cNvSpPr>
              <a:spLocks noEditPoints="1"/>
            </p:cNvSpPr>
            <p:nvPr userDrawn="1"/>
          </p:nvSpPr>
          <p:spPr bwMode="auto">
            <a:xfrm>
              <a:off x="1738313" y="3392488"/>
              <a:ext cx="15875" cy="104775"/>
            </a:xfrm>
            <a:custGeom>
              <a:avLst/>
              <a:gdLst>
                <a:gd name="T0" fmla="*/ 9 w 11"/>
                <a:gd name="T1" fmla="*/ 68 h 74"/>
                <a:gd name="T2" fmla="*/ 0 w 11"/>
                <a:gd name="T3" fmla="*/ 74 h 74"/>
                <a:gd name="T4" fmla="*/ 9 w 11"/>
                <a:gd name="T5" fmla="*/ 68 h 74"/>
                <a:gd name="T6" fmla="*/ 9 w 11"/>
                <a:gd name="T7" fmla="*/ 0 h 74"/>
                <a:gd name="T8" fmla="*/ 9 w 11"/>
                <a:gd name="T9" fmla="*/ 0 h 74"/>
                <a:gd name="T10" fmla="*/ 11 w 11"/>
                <a:gd name="T11" fmla="*/ 2 h 74"/>
                <a:gd name="T12" fmla="*/ 11 w 11"/>
                <a:gd name="T13" fmla="*/ 2 h 74"/>
                <a:gd name="T14" fmla="*/ 9 w 11"/>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4">
                  <a:moveTo>
                    <a:pt x="9" y="68"/>
                  </a:moveTo>
                  <a:cubicBezTo>
                    <a:pt x="6" y="71"/>
                    <a:pt x="3" y="73"/>
                    <a:pt x="0" y="74"/>
                  </a:cubicBezTo>
                  <a:cubicBezTo>
                    <a:pt x="3" y="73"/>
                    <a:pt x="6" y="71"/>
                    <a:pt x="9" y="68"/>
                  </a:cubicBezTo>
                  <a:moveTo>
                    <a:pt x="9" y="0"/>
                  </a:moveTo>
                  <a:cubicBezTo>
                    <a:pt x="9" y="0"/>
                    <a:pt x="9" y="0"/>
                    <a:pt x="9" y="0"/>
                  </a:cubicBezTo>
                  <a:cubicBezTo>
                    <a:pt x="10" y="1"/>
                    <a:pt x="10" y="1"/>
                    <a:pt x="11" y="2"/>
                  </a:cubicBezTo>
                  <a:cubicBezTo>
                    <a:pt x="11" y="2"/>
                    <a:pt x="11" y="2"/>
                    <a:pt x="11" y="2"/>
                  </a:cubicBezTo>
                  <a:cubicBezTo>
                    <a:pt x="10" y="1"/>
                    <a:pt x="10" y="1"/>
                    <a:pt x="9" y="0"/>
                  </a:cubicBezTo>
                </a:path>
              </a:pathLst>
            </a:custGeom>
            <a:solidFill>
              <a:srgbClr val="EF2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72">
              <a:extLst>
                <a:ext uri="{FF2B5EF4-FFF2-40B4-BE49-F238E27FC236}">
                  <a16:creationId xmlns:a16="http://schemas.microsoft.com/office/drawing/2014/main" id="{21093782-CEAA-4F5F-86DB-A716BE2F7A54}"/>
                </a:ext>
              </a:extLst>
            </p:cNvPr>
            <p:cNvSpPr>
              <a:spLocks noEditPoints="1"/>
            </p:cNvSpPr>
            <p:nvPr userDrawn="1"/>
          </p:nvSpPr>
          <p:spPr bwMode="auto">
            <a:xfrm>
              <a:off x="1754188" y="3394075"/>
              <a:ext cx="23813" cy="60325"/>
            </a:xfrm>
            <a:custGeom>
              <a:avLst/>
              <a:gdLst>
                <a:gd name="T0" fmla="*/ 10 w 16"/>
                <a:gd name="T1" fmla="*/ 42 h 42"/>
                <a:gd name="T2" fmla="*/ 10 w 16"/>
                <a:gd name="T3" fmla="*/ 42 h 42"/>
                <a:gd name="T4" fmla="*/ 10 w 16"/>
                <a:gd name="T5" fmla="*/ 42 h 42"/>
                <a:gd name="T6" fmla="*/ 0 w 16"/>
                <a:gd name="T7" fmla="*/ 0 h 42"/>
                <a:gd name="T8" fmla="*/ 0 w 16"/>
                <a:gd name="T9" fmla="*/ 0 h 42"/>
                <a:gd name="T10" fmla="*/ 11 w 16"/>
                <a:gd name="T11" fmla="*/ 42 h 42"/>
                <a:gd name="T12" fmla="*/ 0 w 1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6" h="42">
                  <a:moveTo>
                    <a:pt x="10" y="42"/>
                  </a:moveTo>
                  <a:cubicBezTo>
                    <a:pt x="10" y="42"/>
                    <a:pt x="10" y="42"/>
                    <a:pt x="10" y="42"/>
                  </a:cubicBezTo>
                  <a:cubicBezTo>
                    <a:pt x="10" y="42"/>
                    <a:pt x="10" y="42"/>
                    <a:pt x="10" y="42"/>
                  </a:cubicBezTo>
                  <a:moveTo>
                    <a:pt x="0" y="0"/>
                  </a:moveTo>
                  <a:cubicBezTo>
                    <a:pt x="0" y="0"/>
                    <a:pt x="0" y="0"/>
                    <a:pt x="0" y="0"/>
                  </a:cubicBezTo>
                  <a:cubicBezTo>
                    <a:pt x="11" y="15"/>
                    <a:pt x="16" y="24"/>
                    <a:pt x="11" y="42"/>
                  </a:cubicBezTo>
                  <a:cubicBezTo>
                    <a:pt x="16" y="24"/>
                    <a:pt x="11" y="15"/>
                    <a:pt x="0" y="0"/>
                  </a:cubicBezTo>
                </a:path>
              </a:pathLst>
            </a:custGeom>
            <a:solidFill>
              <a:srgbClr val="5C4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73">
              <a:extLst>
                <a:ext uri="{FF2B5EF4-FFF2-40B4-BE49-F238E27FC236}">
                  <a16:creationId xmlns:a16="http://schemas.microsoft.com/office/drawing/2014/main" id="{40A8FACB-76F4-46E5-884E-C1776C760E73}"/>
                </a:ext>
              </a:extLst>
            </p:cNvPr>
            <p:cNvSpPr>
              <a:spLocks/>
            </p:cNvSpPr>
            <p:nvPr userDrawn="1"/>
          </p:nvSpPr>
          <p:spPr bwMode="auto">
            <a:xfrm>
              <a:off x="1693863" y="3392488"/>
              <a:ext cx="84138" cy="107950"/>
            </a:xfrm>
            <a:custGeom>
              <a:avLst/>
              <a:gdLst>
                <a:gd name="T0" fmla="*/ 41 w 59"/>
                <a:gd name="T1" fmla="*/ 0 h 76"/>
                <a:gd name="T2" fmla="*/ 39 w 59"/>
                <a:gd name="T3" fmla="*/ 39 h 76"/>
                <a:gd name="T4" fmla="*/ 22 w 59"/>
                <a:gd name="T5" fmla="*/ 46 h 76"/>
                <a:gd name="T6" fmla="*/ 0 w 59"/>
                <a:gd name="T7" fmla="*/ 36 h 76"/>
                <a:gd name="T8" fmla="*/ 1 w 59"/>
                <a:gd name="T9" fmla="*/ 37 h 76"/>
                <a:gd name="T10" fmla="*/ 5 w 59"/>
                <a:gd name="T11" fmla="*/ 44 h 76"/>
                <a:gd name="T12" fmla="*/ 7 w 59"/>
                <a:gd name="T13" fmla="*/ 47 h 76"/>
                <a:gd name="T14" fmla="*/ 8 w 59"/>
                <a:gd name="T15" fmla="*/ 50 h 76"/>
                <a:gd name="T16" fmla="*/ 13 w 59"/>
                <a:gd name="T17" fmla="*/ 58 h 76"/>
                <a:gd name="T18" fmla="*/ 17 w 59"/>
                <a:gd name="T19" fmla="*/ 76 h 76"/>
                <a:gd name="T20" fmla="*/ 17 w 59"/>
                <a:gd name="T21" fmla="*/ 76 h 76"/>
                <a:gd name="T22" fmla="*/ 22 w 59"/>
                <a:gd name="T23" fmla="*/ 76 h 76"/>
                <a:gd name="T24" fmla="*/ 32 w 59"/>
                <a:gd name="T25" fmla="*/ 74 h 76"/>
                <a:gd name="T26" fmla="*/ 41 w 59"/>
                <a:gd name="T27" fmla="*/ 68 h 76"/>
                <a:gd name="T28" fmla="*/ 47 w 59"/>
                <a:gd name="T29" fmla="*/ 59 h 76"/>
                <a:gd name="T30" fmla="*/ 53 w 59"/>
                <a:gd name="T31" fmla="*/ 44 h 76"/>
                <a:gd name="T32" fmla="*/ 53 w 59"/>
                <a:gd name="T33" fmla="*/ 44 h 76"/>
                <a:gd name="T34" fmla="*/ 54 w 59"/>
                <a:gd name="T35" fmla="*/ 44 h 76"/>
                <a:gd name="T36" fmla="*/ 43 w 59"/>
                <a:gd name="T37" fmla="*/ 2 h 76"/>
                <a:gd name="T38" fmla="*/ 41 w 59"/>
                <a:gd name="T3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76">
                  <a:moveTo>
                    <a:pt x="41" y="0"/>
                  </a:moveTo>
                  <a:cubicBezTo>
                    <a:pt x="44" y="12"/>
                    <a:pt x="48" y="30"/>
                    <a:pt x="39" y="39"/>
                  </a:cubicBezTo>
                  <a:cubicBezTo>
                    <a:pt x="34" y="44"/>
                    <a:pt x="28" y="46"/>
                    <a:pt x="22" y="46"/>
                  </a:cubicBezTo>
                  <a:cubicBezTo>
                    <a:pt x="14" y="46"/>
                    <a:pt x="7" y="42"/>
                    <a:pt x="0" y="36"/>
                  </a:cubicBezTo>
                  <a:cubicBezTo>
                    <a:pt x="1" y="36"/>
                    <a:pt x="1" y="37"/>
                    <a:pt x="1" y="37"/>
                  </a:cubicBezTo>
                  <a:cubicBezTo>
                    <a:pt x="2" y="39"/>
                    <a:pt x="4" y="42"/>
                    <a:pt x="5" y="44"/>
                  </a:cubicBezTo>
                  <a:cubicBezTo>
                    <a:pt x="5" y="45"/>
                    <a:pt x="6" y="46"/>
                    <a:pt x="7" y="47"/>
                  </a:cubicBezTo>
                  <a:cubicBezTo>
                    <a:pt x="7" y="48"/>
                    <a:pt x="8" y="49"/>
                    <a:pt x="8" y="50"/>
                  </a:cubicBezTo>
                  <a:cubicBezTo>
                    <a:pt x="10" y="53"/>
                    <a:pt x="11" y="55"/>
                    <a:pt x="13" y="58"/>
                  </a:cubicBezTo>
                  <a:cubicBezTo>
                    <a:pt x="15" y="63"/>
                    <a:pt x="17" y="69"/>
                    <a:pt x="17" y="76"/>
                  </a:cubicBezTo>
                  <a:cubicBezTo>
                    <a:pt x="17" y="76"/>
                    <a:pt x="17" y="76"/>
                    <a:pt x="17" y="76"/>
                  </a:cubicBezTo>
                  <a:cubicBezTo>
                    <a:pt x="19" y="76"/>
                    <a:pt x="21" y="76"/>
                    <a:pt x="22" y="76"/>
                  </a:cubicBezTo>
                  <a:cubicBezTo>
                    <a:pt x="26" y="76"/>
                    <a:pt x="29" y="76"/>
                    <a:pt x="32" y="74"/>
                  </a:cubicBezTo>
                  <a:cubicBezTo>
                    <a:pt x="35" y="73"/>
                    <a:pt x="38" y="71"/>
                    <a:pt x="41" y="68"/>
                  </a:cubicBezTo>
                  <a:cubicBezTo>
                    <a:pt x="43" y="65"/>
                    <a:pt x="45" y="63"/>
                    <a:pt x="47" y="59"/>
                  </a:cubicBezTo>
                  <a:cubicBezTo>
                    <a:pt x="50" y="53"/>
                    <a:pt x="52" y="48"/>
                    <a:pt x="53" y="44"/>
                  </a:cubicBezTo>
                  <a:cubicBezTo>
                    <a:pt x="53" y="44"/>
                    <a:pt x="53" y="44"/>
                    <a:pt x="53" y="44"/>
                  </a:cubicBezTo>
                  <a:cubicBezTo>
                    <a:pt x="53" y="44"/>
                    <a:pt x="54" y="44"/>
                    <a:pt x="54" y="44"/>
                  </a:cubicBezTo>
                  <a:cubicBezTo>
                    <a:pt x="59" y="26"/>
                    <a:pt x="54" y="17"/>
                    <a:pt x="43" y="2"/>
                  </a:cubicBezTo>
                  <a:cubicBezTo>
                    <a:pt x="42" y="1"/>
                    <a:pt x="42" y="1"/>
                    <a:pt x="41" y="0"/>
                  </a:cubicBezTo>
                </a:path>
              </a:pathLst>
            </a:custGeom>
            <a:solidFill>
              <a:srgbClr val="EAA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4">
              <a:extLst>
                <a:ext uri="{FF2B5EF4-FFF2-40B4-BE49-F238E27FC236}">
                  <a16:creationId xmlns:a16="http://schemas.microsoft.com/office/drawing/2014/main" id="{DC76B6FB-3FDB-453A-ABBA-B792D77B4E42}"/>
                </a:ext>
              </a:extLst>
            </p:cNvPr>
            <p:cNvSpPr>
              <a:spLocks noEditPoints="1"/>
            </p:cNvSpPr>
            <p:nvPr userDrawn="1"/>
          </p:nvSpPr>
          <p:spPr bwMode="auto">
            <a:xfrm>
              <a:off x="1693863" y="3443288"/>
              <a:ext cx="23813" cy="57150"/>
            </a:xfrm>
            <a:custGeom>
              <a:avLst/>
              <a:gdLst>
                <a:gd name="T0" fmla="*/ 13 w 17"/>
                <a:gd name="T1" fmla="*/ 22 h 40"/>
                <a:gd name="T2" fmla="*/ 17 w 17"/>
                <a:gd name="T3" fmla="*/ 40 h 40"/>
                <a:gd name="T4" fmla="*/ 13 w 17"/>
                <a:gd name="T5" fmla="*/ 22 h 40"/>
                <a:gd name="T6" fmla="*/ 5 w 17"/>
                <a:gd name="T7" fmla="*/ 8 h 40"/>
                <a:gd name="T8" fmla="*/ 7 w 17"/>
                <a:gd name="T9" fmla="*/ 11 h 40"/>
                <a:gd name="T10" fmla="*/ 5 w 17"/>
                <a:gd name="T11" fmla="*/ 8 h 40"/>
                <a:gd name="T12" fmla="*/ 0 w 17"/>
                <a:gd name="T13" fmla="*/ 0 h 40"/>
                <a:gd name="T14" fmla="*/ 1 w 17"/>
                <a:gd name="T15" fmla="*/ 1 h 40"/>
                <a:gd name="T16" fmla="*/ 0 w 17"/>
                <a:gd name="T17" fmla="*/ 0 h 40"/>
                <a:gd name="T18" fmla="*/ 0 w 1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0">
                  <a:moveTo>
                    <a:pt x="13" y="22"/>
                  </a:moveTo>
                  <a:cubicBezTo>
                    <a:pt x="16" y="29"/>
                    <a:pt x="17" y="35"/>
                    <a:pt x="17" y="40"/>
                  </a:cubicBezTo>
                  <a:cubicBezTo>
                    <a:pt x="17" y="33"/>
                    <a:pt x="15" y="27"/>
                    <a:pt x="13" y="22"/>
                  </a:cubicBezTo>
                  <a:moveTo>
                    <a:pt x="5" y="8"/>
                  </a:moveTo>
                  <a:cubicBezTo>
                    <a:pt x="5" y="9"/>
                    <a:pt x="6" y="10"/>
                    <a:pt x="7" y="11"/>
                  </a:cubicBezTo>
                  <a:cubicBezTo>
                    <a:pt x="6" y="10"/>
                    <a:pt x="5" y="9"/>
                    <a:pt x="5" y="8"/>
                  </a:cubicBezTo>
                  <a:moveTo>
                    <a:pt x="0" y="0"/>
                  </a:moveTo>
                  <a:cubicBezTo>
                    <a:pt x="1" y="0"/>
                    <a:pt x="1" y="1"/>
                    <a:pt x="1" y="1"/>
                  </a:cubicBezTo>
                  <a:cubicBezTo>
                    <a:pt x="1" y="1"/>
                    <a:pt x="1" y="0"/>
                    <a:pt x="0" y="0"/>
                  </a:cubicBezTo>
                  <a:cubicBezTo>
                    <a:pt x="0" y="0"/>
                    <a:pt x="0" y="0"/>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75">
              <a:extLst>
                <a:ext uri="{FF2B5EF4-FFF2-40B4-BE49-F238E27FC236}">
                  <a16:creationId xmlns:a16="http://schemas.microsoft.com/office/drawing/2014/main" id="{2AF29449-F21D-4DC9-8E89-F7060816774B}"/>
                </a:ext>
              </a:extLst>
            </p:cNvPr>
            <p:cNvSpPr>
              <a:spLocks noEditPoints="1"/>
            </p:cNvSpPr>
            <p:nvPr userDrawn="1"/>
          </p:nvSpPr>
          <p:spPr bwMode="auto">
            <a:xfrm>
              <a:off x="1668463" y="3509963"/>
              <a:ext cx="39688" cy="26988"/>
            </a:xfrm>
            <a:custGeom>
              <a:avLst/>
              <a:gdLst>
                <a:gd name="T0" fmla="*/ 0 w 28"/>
                <a:gd name="T1" fmla="*/ 19 h 19"/>
                <a:gd name="T2" fmla="*/ 1 w 28"/>
                <a:gd name="T3" fmla="*/ 19 h 19"/>
                <a:gd name="T4" fmla="*/ 0 w 28"/>
                <a:gd name="T5" fmla="*/ 19 h 19"/>
                <a:gd name="T6" fmla="*/ 0 w 28"/>
                <a:gd name="T7" fmla="*/ 19 h 19"/>
                <a:gd name="T8" fmla="*/ 0 w 28"/>
                <a:gd name="T9" fmla="*/ 19 h 19"/>
                <a:gd name="T10" fmla="*/ 0 w 28"/>
                <a:gd name="T11" fmla="*/ 19 h 19"/>
                <a:gd name="T12" fmla="*/ 0 w 28"/>
                <a:gd name="T13" fmla="*/ 19 h 19"/>
                <a:gd name="T14" fmla="*/ 0 w 28"/>
                <a:gd name="T15" fmla="*/ 19 h 19"/>
                <a:gd name="T16" fmla="*/ 0 w 28"/>
                <a:gd name="T17" fmla="*/ 19 h 19"/>
                <a:gd name="T18" fmla="*/ 0 w 28"/>
                <a:gd name="T19" fmla="*/ 19 h 19"/>
                <a:gd name="T20" fmla="*/ 0 w 28"/>
                <a:gd name="T21" fmla="*/ 19 h 19"/>
                <a:gd name="T22" fmla="*/ 0 w 28"/>
                <a:gd name="T23" fmla="*/ 19 h 19"/>
                <a:gd name="T24" fmla="*/ 0 w 28"/>
                <a:gd name="T25" fmla="*/ 19 h 19"/>
                <a:gd name="T26" fmla="*/ 0 w 28"/>
                <a:gd name="T27" fmla="*/ 19 h 19"/>
                <a:gd name="T28" fmla="*/ 0 w 28"/>
                <a:gd name="T29" fmla="*/ 19 h 19"/>
                <a:gd name="T30" fmla="*/ 28 w 28"/>
                <a:gd name="T31" fmla="*/ 0 h 19"/>
                <a:gd name="T32" fmla="*/ 3 w 28"/>
                <a:gd name="T33" fmla="*/ 19 h 19"/>
                <a:gd name="T34" fmla="*/ 1 w 28"/>
                <a:gd name="T35" fmla="*/ 19 h 19"/>
                <a:gd name="T36" fmla="*/ 3 w 28"/>
                <a:gd name="T37" fmla="*/ 19 h 19"/>
                <a:gd name="T38" fmla="*/ 28 w 28"/>
                <a:gd name="T39" fmla="*/ 0 h 19"/>
                <a:gd name="T40" fmla="*/ 28 w 28"/>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9">
                  <a:moveTo>
                    <a:pt x="0" y="19"/>
                  </a:moveTo>
                  <a:cubicBezTo>
                    <a:pt x="1" y="19"/>
                    <a:pt x="1" y="19"/>
                    <a:pt x="1" y="19"/>
                  </a:cubicBezTo>
                  <a:cubicBezTo>
                    <a:pt x="1" y="19"/>
                    <a:pt x="1" y="19"/>
                    <a:pt x="0" y="19"/>
                  </a:cubicBezTo>
                  <a:moveTo>
                    <a:pt x="0" y="19"/>
                  </a:moveTo>
                  <a:cubicBezTo>
                    <a:pt x="0" y="19"/>
                    <a:pt x="0" y="19"/>
                    <a:pt x="0" y="19"/>
                  </a:cubicBezTo>
                  <a:cubicBezTo>
                    <a:pt x="0" y="19"/>
                    <a:pt x="0" y="19"/>
                    <a:pt x="0" y="19"/>
                  </a:cubicBezTo>
                  <a:moveTo>
                    <a:pt x="0" y="19"/>
                  </a:moveTo>
                  <a:cubicBezTo>
                    <a:pt x="0" y="19"/>
                    <a:pt x="0" y="19"/>
                    <a:pt x="0" y="19"/>
                  </a:cubicBezTo>
                  <a:cubicBezTo>
                    <a:pt x="0" y="19"/>
                    <a:pt x="0" y="19"/>
                    <a:pt x="0" y="19"/>
                  </a:cubicBezTo>
                  <a:moveTo>
                    <a:pt x="0" y="19"/>
                  </a:moveTo>
                  <a:cubicBezTo>
                    <a:pt x="0" y="19"/>
                    <a:pt x="0" y="19"/>
                    <a:pt x="0" y="19"/>
                  </a:cubicBezTo>
                  <a:cubicBezTo>
                    <a:pt x="0" y="19"/>
                    <a:pt x="0" y="19"/>
                    <a:pt x="0" y="19"/>
                  </a:cubicBezTo>
                  <a:moveTo>
                    <a:pt x="0" y="19"/>
                  </a:moveTo>
                  <a:cubicBezTo>
                    <a:pt x="0" y="19"/>
                    <a:pt x="0" y="19"/>
                    <a:pt x="0" y="19"/>
                  </a:cubicBezTo>
                  <a:cubicBezTo>
                    <a:pt x="0" y="19"/>
                    <a:pt x="0" y="19"/>
                    <a:pt x="0" y="19"/>
                  </a:cubicBezTo>
                  <a:moveTo>
                    <a:pt x="28" y="0"/>
                  </a:moveTo>
                  <a:cubicBezTo>
                    <a:pt x="25" y="8"/>
                    <a:pt x="18" y="19"/>
                    <a:pt x="3" y="19"/>
                  </a:cubicBezTo>
                  <a:cubicBezTo>
                    <a:pt x="2" y="19"/>
                    <a:pt x="1" y="19"/>
                    <a:pt x="1" y="19"/>
                  </a:cubicBezTo>
                  <a:cubicBezTo>
                    <a:pt x="1" y="19"/>
                    <a:pt x="2" y="19"/>
                    <a:pt x="3" y="19"/>
                  </a:cubicBezTo>
                  <a:cubicBezTo>
                    <a:pt x="18" y="19"/>
                    <a:pt x="25" y="8"/>
                    <a:pt x="28" y="0"/>
                  </a:cubicBezTo>
                  <a:cubicBezTo>
                    <a:pt x="28" y="0"/>
                    <a:pt x="28" y="0"/>
                    <a:pt x="28" y="0"/>
                  </a:cubicBezTo>
                </a:path>
              </a:pathLst>
            </a:custGeom>
            <a:solidFill>
              <a:srgbClr val="EF2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76">
              <a:extLst>
                <a:ext uri="{FF2B5EF4-FFF2-40B4-BE49-F238E27FC236}">
                  <a16:creationId xmlns:a16="http://schemas.microsoft.com/office/drawing/2014/main" id="{0345CE2F-3DAD-40FE-9CAE-A6B9D5E52FE1}"/>
                </a:ext>
              </a:extLst>
            </p:cNvPr>
            <p:cNvSpPr>
              <a:spLocks/>
            </p:cNvSpPr>
            <p:nvPr userDrawn="1"/>
          </p:nvSpPr>
          <p:spPr bwMode="auto">
            <a:xfrm>
              <a:off x="1631950" y="3443288"/>
              <a:ext cx="76200" cy="93663"/>
            </a:xfrm>
            <a:custGeom>
              <a:avLst/>
              <a:gdLst>
                <a:gd name="T0" fmla="*/ 36 w 54"/>
                <a:gd name="T1" fmla="*/ 0 h 66"/>
                <a:gd name="T2" fmla="*/ 16 w 54"/>
                <a:gd name="T3" fmla="*/ 33 h 66"/>
                <a:gd name="T4" fmla="*/ 0 w 54"/>
                <a:gd name="T5" fmla="*/ 27 h 66"/>
                <a:gd name="T6" fmla="*/ 1 w 54"/>
                <a:gd name="T7" fmla="*/ 37 h 66"/>
                <a:gd name="T8" fmla="*/ 1 w 54"/>
                <a:gd name="T9" fmla="*/ 39 h 66"/>
                <a:gd name="T10" fmla="*/ 2 w 54"/>
                <a:gd name="T11" fmla="*/ 60 h 66"/>
                <a:gd name="T12" fmla="*/ 26 w 54"/>
                <a:gd name="T13" fmla="*/ 66 h 66"/>
                <a:gd name="T14" fmla="*/ 26 w 54"/>
                <a:gd name="T15" fmla="*/ 66 h 66"/>
                <a:gd name="T16" fmla="*/ 26 w 54"/>
                <a:gd name="T17" fmla="*/ 66 h 66"/>
                <a:gd name="T18" fmla="*/ 26 w 54"/>
                <a:gd name="T19" fmla="*/ 66 h 66"/>
                <a:gd name="T20" fmla="*/ 26 w 54"/>
                <a:gd name="T21" fmla="*/ 66 h 66"/>
                <a:gd name="T22" fmla="*/ 26 w 54"/>
                <a:gd name="T23" fmla="*/ 66 h 66"/>
                <a:gd name="T24" fmla="*/ 26 w 54"/>
                <a:gd name="T25" fmla="*/ 66 h 66"/>
                <a:gd name="T26" fmla="*/ 26 w 54"/>
                <a:gd name="T27" fmla="*/ 66 h 66"/>
                <a:gd name="T28" fmla="*/ 26 w 54"/>
                <a:gd name="T29" fmla="*/ 66 h 66"/>
                <a:gd name="T30" fmla="*/ 27 w 54"/>
                <a:gd name="T31" fmla="*/ 66 h 66"/>
                <a:gd name="T32" fmla="*/ 27 w 54"/>
                <a:gd name="T33" fmla="*/ 66 h 66"/>
                <a:gd name="T34" fmla="*/ 27 w 54"/>
                <a:gd name="T35" fmla="*/ 66 h 66"/>
                <a:gd name="T36" fmla="*/ 29 w 54"/>
                <a:gd name="T37" fmla="*/ 66 h 66"/>
                <a:gd name="T38" fmla="*/ 54 w 54"/>
                <a:gd name="T39" fmla="*/ 47 h 66"/>
                <a:gd name="T40" fmla="*/ 54 w 54"/>
                <a:gd name="T41" fmla="*/ 47 h 66"/>
                <a:gd name="T42" fmla="*/ 54 w 54"/>
                <a:gd name="T43" fmla="*/ 47 h 66"/>
                <a:gd name="T44" fmla="*/ 54 w 54"/>
                <a:gd name="T45" fmla="*/ 44 h 66"/>
                <a:gd name="T46" fmla="*/ 53 w 54"/>
                <a:gd name="T47" fmla="*/ 33 h 66"/>
                <a:gd name="T48" fmla="*/ 50 w 54"/>
                <a:gd name="T49" fmla="*/ 24 h 66"/>
                <a:gd name="T50" fmla="*/ 46 w 54"/>
                <a:gd name="T51" fmla="*/ 17 h 66"/>
                <a:gd name="T52" fmla="*/ 42 w 54"/>
                <a:gd name="T53" fmla="*/ 9 h 66"/>
                <a:gd name="T54" fmla="*/ 37 w 54"/>
                <a:gd name="T55" fmla="*/ 0 h 66"/>
                <a:gd name="T56" fmla="*/ 36 w 54"/>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66">
                  <a:moveTo>
                    <a:pt x="36" y="0"/>
                  </a:moveTo>
                  <a:cubicBezTo>
                    <a:pt x="36" y="10"/>
                    <a:pt x="32" y="33"/>
                    <a:pt x="16" y="33"/>
                  </a:cubicBezTo>
                  <a:cubicBezTo>
                    <a:pt x="12" y="33"/>
                    <a:pt x="7" y="31"/>
                    <a:pt x="0" y="27"/>
                  </a:cubicBezTo>
                  <a:cubicBezTo>
                    <a:pt x="0" y="31"/>
                    <a:pt x="1" y="34"/>
                    <a:pt x="1" y="37"/>
                  </a:cubicBezTo>
                  <a:cubicBezTo>
                    <a:pt x="1" y="38"/>
                    <a:pt x="1" y="39"/>
                    <a:pt x="1" y="39"/>
                  </a:cubicBezTo>
                  <a:cubicBezTo>
                    <a:pt x="2" y="47"/>
                    <a:pt x="2" y="54"/>
                    <a:pt x="2" y="60"/>
                  </a:cubicBezTo>
                  <a:cubicBezTo>
                    <a:pt x="9" y="63"/>
                    <a:pt x="17" y="65"/>
                    <a:pt x="26" y="66"/>
                  </a:cubicBezTo>
                  <a:cubicBezTo>
                    <a:pt x="26" y="66"/>
                    <a:pt x="26" y="66"/>
                    <a:pt x="26" y="66"/>
                  </a:cubicBezTo>
                  <a:cubicBezTo>
                    <a:pt x="26" y="66"/>
                    <a:pt x="26" y="66"/>
                    <a:pt x="26" y="66"/>
                  </a:cubicBezTo>
                  <a:cubicBezTo>
                    <a:pt x="26" y="66"/>
                    <a:pt x="26" y="66"/>
                    <a:pt x="26" y="66"/>
                  </a:cubicBezTo>
                  <a:cubicBezTo>
                    <a:pt x="26" y="66"/>
                    <a:pt x="26" y="66"/>
                    <a:pt x="26" y="66"/>
                  </a:cubicBezTo>
                  <a:cubicBezTo>
                    <a:pt x="26" y="66"/>
                    <a:pt x="26" y="66"/>
                    <a:pt x="26" y="66"/>
                  </a:cubicBezTo>
                  <a:cubicBezTo>
                    <a:pt x="26" y="66"/>
                    <a:pt x="26" y="66"/>
                    <a:pt x="26" y="66"/>
                  </a:cubicBezTo>
                  <a:cubicBezTo>
                    <a:pt x="26" y="66"/>
                    <a:pt x="26" y="66"/>
                    <a:pt x="26" y="66"/>
                  </a:cubicBezTo>
                  <a:cubicBezTo>
                    <a:pt x="26" y="66"/>
                    <a:pt x="26" y="66"/>
                    <a:pt x="26" y="66"/>
                  </a:cubicBezTo>
                  <a:cubicBezTo>
                    <a:pt x="27" y="66"/>
                    <a:pt x="27" y="66"/>
                    <a:pt x="27" y="66"/>
                  </a:cubicBezTo>
                  <a:cubicBezTo>
                    <a:pt x="27" y="66"/>
                    <a:pt x="27" y="66"/>
                    <a:pt x="27" y="66"/>
                  </a:cubicBezTo>
                  <a:cubicBezTo>
                    <a:pt x="27" y="66"/>
                    <a:pt x="27" y="66"/>
                    <a:pt x="27" y="66"/>
                  </a:cubicBezTo>
                  <a:cubicBezTo>
                    <a:pt x="27" y="66"/>
                    <a:pt x="28" y="66"/>
                    <a:pt x="29" y="66"/>
                  </a:cubicBezTo>
                  <a:cubicBezTo>
                    <a:pt x="44" y="66"/>
                    <a:pt x="51" y="55"/>
                    <a:pt x="54" y="47"/>
                  </a:cubicBezTo>
                  <a:cubicBezTo>
                    <a:pt x="54" y="47"/>
                    <a:pt x="54" y="47"/>
                    <a:pt x="54" y="47"/>
                  </a:cubicBezTo>
                  <a:cubicBezTo>
                    <a:pt x="54" y="47"/>
                    <a:pt x="54" y="47"/>
                    <a:pt x="54" y="47"/>
                  </a:cubicBezTo>
                  <a:cubicBezTo>
                    <a:pt x="54" y="46"/>
                    <a:pt x="54" y="45"/>
                    <a:pt x="54" y="44"/>
                  </a:cubicBezTo>
                  <a:cubicBezTo>
                    <a:pt x="54" y="40"/>
                    <a:pt x="54" y="37"/>
                    <a:pt x="53" y="33"/>
                  </a:cubicBezTo>
                  <a:cubicBezTo>
                    <a:pt x="53" y="31"/>
                    <a:pt x="52" y="28"/>
                    <a:pt x="50" y="24"/>
                  </a:cubicBezTo>
                  <a:cubicBezTo>
                    <a:pt x="49" y="22"/>
                    <a:pt x="48" y="20"/>
                    <a:pt x="46" y="17"/>
                  </a:cubicBezTo>
                  <a:cubicBezTo>
                    <a:pt x="45" y="14"/>
                    <a:pt x="43" y="12"/>
                    <a:pt x="42" y="9"/>
                  </a:cubicBezTo>
                  <a:cubicBezTo>
                    <a:pt x="40" y="6"/>
                    <a:pt x="38" y="3"/>
                    <a:pt x="37" y="0"/>
                  </a:cubicBezTo>
                  <a:cubicBezTo>
                    <a:pt x="37" y="0"/>
                    <a:pt x="36" y="0"/>
                    <a:pt x="36" y="0"/>
                  </a:cubicBezTo>
                </a:path>
              </a:pathLst>
            </a:custGeom>
            <a:solidFill>
              <a:srgbClr val="EAA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77">
              <a:extLst>
                <a:ext uri="{FF2B5EF4-FFF2-40B4-BE49-F238E27FC236}">
                  <a16:creationId xmlns:a16="http://schemas.microsoft.com/office/drawing/2014/main" id="{47F5D52F-50FC-4049-B290-9E13DC11A6F2}"/>
                </a:ext>
              </a:extLst>
            </p:cNvPr>
            <p:cNvSpPr>
              <a:spLocks noEditPoints="1"/>
            </p:cNvSpPr>
            <p:nvPr userDrawn="1"/>
          </p:nvSpPr>
          <p:spPr bwMode="auto">
            <a:xfrm>
              <a:off x="1684338" y="3443288"/>
              <a:ext cx="23813" cy="66675"/>
            </a:xfrm>
            <a:custGeom>
              <a:avLst/>
              <a:gdLst>
                <a:gd name="T0" fmla="*/ 16 w 17"/>
                <a:gd name="T1" fmla="*/ 33 h 47"/>
                <a:gd name="T2" fmla="*/ 17 w 17"/>
                <a:gd name="T3" fmla="*/ 44 h 47"/>
                <a:gd name="T4" fmla="*/ 17 w 17"/>
                <a:gd name="T5" fmla="*/ 47 h 47"/>
                <a:gd name="T6" fmla="*/ 17 w 17"/>
                <a:gd name="T7" fmla="*/ 47 h 47"/>
                <a:gd name="T8" fmla="*/ 17 w 17"/>
                <a:gd name="T9" fmla="*/ 44 h 47"/>
                <a:gd name="T10" fmla="*/ 16 w 17"/>
                <a:gd name="T11" fmla="*/ 33 h 47"/>
                <a:gd name="T12" fmla="*/ 9 w 17"/>
                <a:gd name="T13" fmla="*/ 17 h 47"/>
                <a:gd name="T14" fmla="*/ 13 w 17"/>
                <a:gd name="T15" fmla="*/ 24 h 47"/>
                <a:gd name="T16" fmla="*/ 9 w 17"/>
                <a:gd name="T17" fmla="*/ 17 h 47"/>
                <a:gd name="T18" fmla="*/ 9 w 17"/>
                <a:gd name="T19" fmla="*/ 17 h 47"/>
                <a:gd name="T20" fmla="*/ 0 w 17"/>
                <a:gd name="T21" fmla="*/ 0 h 47"/>
                <a:gd name="T22" fmla="*/ 5 w 17"/>
                <a:gd name="T23" fmla="*/ 9 h 47"/>
                <a:gd name="T24" fmla="*/ 0 w 1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7">
                  <a:moveTo>
                    <a:pt x="16" y="33"/>
                  </a:moveTo>
                  <a:cubicBezTo>
                    <a:pt x="17" y="37"/>
                    <a:pt x="17" y="40"/>
                    <a:pt x="17" y="44"/>
                  </a:cubicBezTo>
                  <a:cubicBezTo>
                    <a:pt x="17" y="45"/>
                    <a:pt x="17" y="46"/>
                    <a:pt x="17" y="47"/>
                  </a:cubicBezTo>
                  <a:cubicBezTo>
                    <a:pt x="17" y="47"/>
                    <a:pt x="17" y="47"/>
                    <a:pt x="17" y="47"/>
                  </a:cubicBezTo>
                  <a:cubicBezTo>
                    <a:pt x="17" y="46"/>
                    <a:pt x="17" y="45"/>
                    <a:pt x="17" y="44"/>
                  </a:cubicBezTo>
                  <a:cubicBezTo>
                    <a:pt x="17" y="42"/>
                    <a:pt x="17" y="38"/>
                    <a:pt x="16" y="33"/>
                  </a:cubicBezTo>
                  <a:moveTo>
                    <a:pt x="9" y="17"/>
                  </a:moveTo>
                  <a:cubicBezTo>
                    <a:pt x="11" y="20"/>
                    <a:pt x="12" y="22"/>
                    <a:pt x="13" y="24"/>
                  </a:cubicBezTo>
                  <a:cubicBezTo>
                    <a:pt x="12" y="22"/>
                    <a:pt x="11" y="20"/>
                    <a:pt x="9" y="17"/>
                  </a:cubicBezTo>
                  <a:cubicBezTo>
                    <a:pt x="9" y="17"/>
                    <a:pt x="9" y="17"/>
                    <a:pt x="9" y="17"/>
                  </a:cubicBezTo>
                  <a:moveTo>
                    <a:pt x="0" y="0"/>
                  </a:moveTo>
                  <a:cubicBezTo>
                    <a:pt x="1" y="3"/>
                    <a:pt x="3" y="6"/>
                    <a:pt x="5" y="9"/>
                  </a:cubicBezTo>
                  <a:cubicBezTo>
                    <a:pt x="3" y="6"/>
                    <a:pt x="1" y="3"/>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78">
              <a:extLst>
                <a:ext uri="{FF2B5EF4-FFF2-40B4-BE49-F238E27FC236}">
                  <a16:creationId xmlns:a16="http://schemas.microsoft.com/office/drawing/2014/main" id="{CAC68FC9-75A3-45A5-9502-A9886D9F1E18}"/>
                </a:ext>
              </a:extLst>
            </p:cNvPr>
            <p:cNvSpPr>
              <a:spLocks/>
            </p:cNvSpPr>
            <p:nvPr userDrawn="1"/>
          </p:nvSpPr>
          <p:spPr bwMode="auto">
            <a:xfrm>
              <a:off x="1633538" y="3495675"/>
              <a:ext cx="1588" cy="33338"/>
            </a:xfrm>
            <a:custGeom>
              <a:avLst/>
              <a:gdLst>
                <a:gd name="T0" fmla="*/ 0 w 1"/>
                <a:gd name="T1" fmla="*/ 0 h 23"/>
                <a:gd name="T2" fmla="*/ 0 w 1"/>
                <a:gd name="T3" fmla="*/ 2 h 23"/>
                <a:gd name="T4" fmla="*/ 1 w 1"/>
                <a:gd name="T5" fmla="*/ 23 h 23"/>
                <a:gd name="T6" fmla="*/ 1 w 1"/>
                <a:gd name="T7" fmla="*/ 23 h 23"/>
                <a:gd name="T8" fmla="*/ 0 w 1"/>
                <a:gd name="T9" fmla="*/ 2 h 23"/>
                <a:gd name="T10" fmla="*/ 0 w 1"/>
                <a:gd name="T11" fmla="*/ 0 h 23"/>
              </a:gdLst>
              <a:ahLst/>
              <a:cxnLst>
                <a:cxn ang="0">
                  <a:pos x="T0" y="T1"/>
                </a:cxn>
                <a:cxn ang="0">
                  <a:pos x="T2" y="T3"/>
                </a:cxn>
                <a:cxn ang="0">
                  <a:pos x="T4" y="T5"/>
                </a:cxn>
                <a:cxn ang="0">
                  <a:pos x="T6" y="T7"/>
                </a:cxn>
                <a:cxn ang="0">
                  <a:pos x="T8" y="T9"/>
                </a:cxn>
                <a:cxn ang="0">
                  <a:pos x="T10" y="T11"/>
                </a:cxn>
              </a:cxnLst>
              <a:rect l="0" t="0" r="r" b="b"/>
              <a:pathLst>
                <a:path w="1" h="23">
                  <a:moveTo>
                    <a:pt x="0" y="0"/>
                  </a:moveTo>
                  <a:cubicBezTo>
                    <a:pt x="0" y="1"/>
                    <a:pt x="0" y="2"/>
                    <a:pt x="0" y="2"/>
                  </a:cubicBezTo>
                  <a:cubicBezTo>
                    <a:pt x="1" y="10"/>
                    <a:pt x="1" y="17"/>
                    <a:pt x="1" y="23"/>
                  </a:cubicBezTo>
                  <a:cubicBezTo>
                    <a:pt x="1" y="23"/>
                    <a:pt x="1" y="23"/>
                    <a:pt x="1" y="23"/>
                  </a:cubicBezTo>
                  <a:cubicBezTo>
                    <a:pt x="1" y="17"/>
                    <a:pt x="1" y="10"/>
                    <a:pt x="0" y="2"/>
                  </a:cubicBezTo>
                  <a:cubicBezTo>
                    <a:pt x="0" y="2"/>
                    <a:pt x="0" y="1"/>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79">
              <a:extLst>
                <a:ext uri="{FF2B5EF4-FFF2-40B4-BE49-F238E27FC236}">
                  <a16:creationId xmlns:a16="http://schemas.microsoft.com/office/drawing/2014/main" id="{5FCFA74C-D561-46C6-89F4-784059CA21B1}"/>
                </a:ext>
              </a:extLst>
            </p:cNvPr>
            <p:cNvSpPr>
              <a:spLocks noEditPoints="1"/>
            </p:cNvSpPr>
            <p:nvPr userDrawn="1"/>
          </p:nvSpPr>
          <p:spPr bwMode="auto">
            <a:xfrm>
              <a:off x="1566863" y="3544888"/>
              <a:ext cx="57150" cy="20638"/>
            </a:xfrm>
            <a:custGeom>
              <a:avLst/>
              <a:gdLst>
                <a:gd name="T0" fmla="*/ 27 w 40"/>
                <a:gd name="T1" fmla="*/ 14 h 14"/>
                <a:gd name="T2" fmla="*/ 27 w 40"/>
                <a:gd name="T3" fmla="*/ 14 h 14"/>
                <a:gd name="T4" fmla="*/ 27 w 40"/>
                <a:gd name="T5" fmla="*/ 14 h 14"/>
                <a:gd name="T6" fmla="*/ 27 w 40"/>
                <a:gd name="T7" fmla="*/ 14 h 14"/>
                <a:gd name="T8" fmla="*/ 27 w 40"/>
                <a:gd name="T9" fmla="*/ 14 h 14"/>
                <a:gd name="T10" fmla="*/ 27 w 40"/>
                <a:gd name="T11" fmla="*/ 14 h 14"/>
                <a:gd name="T12" fmla="*/ 27 w 40"/>
                <a:gd name="T13" fmla="*/ 14 h 14"/>
                <a:gd name="T14" fmla="*/ 27 w 40"/>
                <a:gd name="T15" fmla="*/ 14 h 14"/>
                <a:gd name="T16" fmla="*/ 27 w 40"/>
                <a:gd name="T17" fmla="*/ 14 h 14"/>
                <a:gd name="T18" fmla="*/ 27 w 40"/>
                <a:gd name="T19" fmla="*/ 14 h 14"/>
                <a:gd name="T20" fmla="*/ 27 w 40"/>
                <a:gd name="T21" fmla="*/ 14 h 14"/>
                <a:gd name="T22" fmla="*/ 27 w 40"/>
                <a:gd name="T23" fmla="*/ 14 h 14"/>
                <a:gd name="T24" fmla="*/ 27 w 40"/>
                <a:gd name="T25" fmla="*/ 14 h 14"/>
                <a:gd name="T26" fmla="*/ 27 w 40"/>
                <a:gd name="T27" fmla="*/ 14 h 14"/>
                <a:gd name="T28" fmla="*/ 27 w 40"/>
                <a:gd name="T29" fmla="*/ 14 h 14"/>
                <a:gd name="T30" fmla="*/ 2 w 40"/>
                <a:gd name="T31" fmla="*/ 12 h 14"/>
                <a:gd name="T32" fmla="*/ 2 w 40"/>
                <a:gd name="T33" fmla="*/ 12 h 14"/>
                <a:gd name="T34" fmla="*/ 2 w 40"/>
                <a:gd name="T35" fmla="*/ 12 h 14"/>
                <a:gd name="T36" fmla="*/ 2 w 40"/>
                <a:gd name="T37" fmla="*/ 12 h 14"/>
                <a:gd name="T38" fmla="*/ 2 w 40"/>
                <a:gd name="T39" fmla="*/ 12 h 14"/>
                <a:gd name="T40" fmla="*/ 2 w 40"/>
                <a:gd name="T41" fmla="*/ 12 h 14"/>
                <a:gd name="T42" fmla="*/ 2 w 40"/>
                <a:gd name="T43" fmla="*/ 11 h 14"/>
                <a:gd name="T44" fmla="*/ 2 w 40"/>
                <a:gd name="T45" fmla="*/ 12 h 14"/>
                <a:gd name="T46" fmla="*/ 2 w 40"/>
                <a:gd name="T47" fmla="*/ 11 h 14"/>
                <a:gd name="T48" fmla="*/ 0 w 40"/>
                <a:gd name="T49" fmla="*/ 10 h 14"/>
                <a:gd name="T50" fmla="*/ 0 w 40"/>
                <a:gd name="T51" fmla="*/ 10 h 14"/>
                <a:gd name="T52" fmla="*/ 2 w 40"/>
                <a:gd name="T53" fmla="*/ 11 h 14"/>
                <a:gd name="T54" fmla="*/ 0 w 40"/>
                <a:gd name="T55" fmla="*/ 10 h 14"/>
                <a:gd name="T56" fmla="*/ 40 w 40"/>
                <a:gd name="T57" fmla="*/ 0 h 14"/>
                <a:gd name="T58" fmla="*/ 27 w 40"/>
                <a:gd name="T59" fmla="*/ 14 h 14"/>
                <a:gd name="T60" fmla="*/ 40 w 40"/>
                <a:gd name="T61" fmla="*/ 0 h 14"/>
                <a:gd name="T62" fmla="*/ 40 w 40"/>
                <a:gd name="T63" fmla="*/ 0 h 14"/>
                <a:gd name="T64" fmla="*/ 40 w 40"/>
                <a:gd name="T65" fmla="*/ 0 h 14"/>
                <a:gd name="T66" fmla="*/ 40 w 4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4">
                  <a:moveTo>
                    <a:pt x="27" y="14"/>
                  </a:moveTo>
                  <a:cubicBezTo>
                    <a:pt x="27" y="14"/>
                    <a:pt x="27" y="14"/>
                    <a:pt x="27" y="14"/>
                  </a:cubicBezTo>
                  <a:cubicBezTo>
                    <a:pt x="27" y="14"/>
                    <a:pt x="27" y="14"/>
                    <a:pt x="27" y="14"/>
                  </a:cubicBezTo>
                  <a:moveTo>
                    <a:pt x="27" y="14"/>
                  </a:moveTo>
                  <a:cubicBezTo>
                    <a:pt x="27" y="14"/>
                    <a:pt x="27" y="14"/>
                    <a:pt x="27" y="14"/>
                  </a:cubicBezTo>
                  <a:cubicBezTo>
                    <a:pt x="27" y="14"/>
                    <a:pt x="27" y="14"/>
                    <a:pt x="27" y="14"/>
                  </a:cubicBezTo>
                  <a:moveTo>
                    <a:pt x="27" y="14"/>
                  </a:moveTo>
                  <a:cubicBezTo>
                    <a:pt x="27" y="14"/>
                    <a:pt x="27" y="14"/>
                    <a:pt x="27" y="14"/>
                  </a:cubicBezTo>
                  <a:cubicBezTo>
                    <a:pt x="27" y="14"/>
                    <a:pt x="27" y="14"/>
                    <a:pt x="27" y="14"/>
                  </a:cubicBezTo>
                  <a:moveTo>
                    <a:pt x="27" y="14"/>
                  </a:moveTo>
                  <a:cubicBezTo>
                    <a:pt x="27" y="14"/>
                    <a:pt x="27" y="14"/>
                    <a:pt x="27" y="14"/>
                  </a:cubicBezTo>
                  <a:cubicBezTo>
                    <a:pt x="27" y="14"/>
                    <a:pt x="27" y="14"/>
                    <a:pt x="27" y="14"/>
                  </a:cubicBezTo>
                  <a:moveTo>
                    <a:pt x="27" y="14"/>
                  </a:moveTo>
                  <a:cubicBezTo>
                    <a:pt x="27" y="14"/>
                    <a:pt x="27" y="14"/>
                    <a:pt x="27" y="14"/>
                  </a:cubicBezTo>
                  <a:cubicBezTo>
                    <a:pt x="27" y="14"/>
                    <a:pt x="27" y="14"/>
                    <a:pt x="27" y="14"/>
                  </a:cubicBezTo>
                  <a:moveTo>
                    <a:pt x="2" y="12"/>
                  </a:moveTo>
                  <a:cubicBezTo>
                    <a:pt x="2" y="12"/>
                    <a:pt x="2" y="12"/>
                    <a:pt x="2" y="12"/>
                  </a:cubicBezTo>
                  <a:cubicBezTo>
                    <a:pt x="2" y="12"/>
                    <a:pt x="2" y="12"/>
                    <a:pt x="2" y="12"/>
                  </a:cubicBezTo>
                  <a:moveTo>
                    <a:pt x="2" y="12"/>
                  </a:moveTo>
                  <a:cubicBezTo>
                    <a:pt x="2" y="12"/>
                    <a:pt x="2" y="12"/>
                    <a:pt x="2" y="12"/>
                  </a:cubicBezTo>
                  <a:cubicBezTo>
                    <a:pt x="2" y="12"/>
                    <a:pt x="2" y="12"/>
                    <a:pt x="2" y="12"/>
                  </a:cubicBezTo>
                  <a:moveTo>
                    <a:pt x="2" y="11"/>
                  </a:moveTo>
                  <a:cubicBezTo>
                    <a:pt x="2" y="11"/>
                    <a:pt x="2" y="11"/>
                    <a:pt x="2" y="12"/>
                  </a:cubicBezTo>
                  <a:cubicBezTo>
                    <a:pt x="2" y="11"/>
                    <a:pt x="2" y="11"/>
                    <a:pt x="2" y="11"/>
                  </a:cubicBezTo>
                  <a:moveTo>
                    <a:pt x="0" y="10"/>
                  </a:moveTo>
                  <a:cubicBezTo>
                    <a:pt x="0" y="10"/>
                    <a:pt x="0" y="10"/>
                    <a:pt x="0" y="10"/>
                  </a:cubicBezTo>
                  <a:cubicBezTo>
                    <a:pt x="1" y="11"/>
                    <a:pt x="1" y="11"/>
                    <a:pt x="2" y="11"/>
                  </a:cubicBezTo>
                  <a:cubicBezTo>
                    <a:pt x="1" y="11"/>
                    <a:pt x="1" y="11"/>
                    <a:pt x="0" y="10"/>
                  </a:cubicBezTo>
                  <a:moveTo>
                    <a:pt x="40" y="0"/>
                  </a:moveTo>
                  <a:cubicBezTo>
                    <a:pt x="38" y="5"/>
                    <a:pt x="34" y="11"/>
                    <a:pt x="27" y="14"/>
                  </a:cubicBezTo>
                  <a:cubicBezTo>
                    <a:pt x="34" y="11"/>
                    <a:pt x="38" y="5"/>
                    <a:pt x="40" y="0"/>
                  </a:cubicBezTo>
                  <a:cubicBezTo>
                    <a:pt x="40" y="0"/>
                    <a:pt x="40" y="0"/>
                    <a:pt x="40" y="0"/>
                  </a:cubicBezTo>
                  <a:cubicBezTo>
                    <a:pt x="40" y="0"/>
                    <a:pt x="40" y="0"/>
                    <a:pt x="40" y="0"/>
                  </a:cubicBezTo>
                  <a:cubicBezTo>
                    <a:pt x="40" y="0"/>
                    <a:pt x="40" y="0"/>
                    <a:pt x="40" y="0"/>
                  </a:cubicBezTo>
                </a:path>
              </a:pathLst>
            </a:custGeom>
            <a:solidFill>
              <a:srgbClr val="605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80">
              <a:extLst>
                <a:ext uri="{FF2B5EF4-FFF2-40B4-BE49-F238E27FC236}">
                  <a16:creationId xmlns:a16="http://schemas.microsoft.com/office/drawing/2014/main" id="{E5BBD3A2-BACA-47A5-BCC3-CF5246702C71}"/>
                </a:ext>
              </a:extLst>
            </p:cNvPr>
            <p:cNvSpPr>
              <a:spLocks/>
            </p:cNvSpPr>
            <p:nvPr userDrawn="1"/>
          </p:nvSpPr>
          <p:spPr bwMode="auto">
            <a:xfrm>
              <a:off x="1566863" y="3487738"/>
              <a:ext cx="58738" cy="79375"/>
            </a:xfrm>
            <a:custGeom>
              <a:avLst/>
              <a:gdLst>
                <a:gd name="T0" fmla="*/ 39 w 41"/>
                <a:gd name="T1" fmla="*/ 0 h 56"/>
                <a:gd name="T2" fmla="*/ 8 w 41"/>
                <a:gd name="T3" fmla="*/ 33 h 56"/>
                <a:gd name="T4" fmla="*/ 0 w 41"/>
                <a:gd name="T5" fmla="*/ 31 h 56"/>
                <a:gd name="T6" fmla="*/ 0 w 41"/>
                <a:gd name="T7" fmla="*/ 33 h 56"/>
                <a:gd name="T8" fmla="*/ 0 w 41"/>
                <a:gd name="T9" fmla="*/ 36 h 56"/>
                <a:gd name="T10" fmla="*/ 0 w 41"/>
                <a:gd name="T11" fmla="*/ 50 h 56"/>
                <a:gd name="T12" fmla="*/ 0 w 41"/>
                <a:gd name="T13" fmla="*/ 50 h 56"/>
                <a:gd name="T14" fmla="*/ 0 w 41"/>
                <a:gd name="T15" fmla="*/ 50 h 56"/>
                <a:gd name="T16" fmla="*/ 0 w 41"/>
                <a:gd name="T17" fmla="*/ 50 h 56"/>
                <a:gd name="T18" fmla="*/ 0 w 41"/>
                <a:gd name="T19" fmla="*/ 50 h 56"/>
                <a:gd name="T20" fmla="*/ 0 w 41"/>
                <a:gd name="T21" fmla="*/ 50 h 56"/>
                <a:gd name="T22" fmla="*/ 2 w 41"/>
                <a:gd name="T23" fmla="*/ 51 h 56"/>
                <a:gd name="T24" fmla="*/ 2 w 41"/>
                <a:gd name="T25" fmla="*/ 51 h 56"/>
                <a:gd name="T26" fmla="*/ 2 w 41"/>
                <a:gd name="T27" fmla="*/ 52 h 56"/>
                <a:gd name="T28" fmla="*/ 2 w 41"/>
                <a:gd name="T29" fmla="*/ 52 h 56"/>
                <a:gd name="T30" fmla="*/ 2 w 41"/>
                <a:gd name="T31" fmla="*/ 52 h 56"/>
                <a:gd name="T32" fmla="*/ 2 w 41"/>
                <a:gd name="T33" fmla="*/ 52 h 56"/>
                <a:gd name="T34" fmla="*/ 2 w 41"/>
                <a:gd name="T35" fmla="*/ 52 h 56"/>
                <a:gd name="T36" fmla="*/ 19 w 41"/>
                <a:gd name="T37" fmla="*/ 56 h 56"/>
                <a:gd name="T38" fmla="*/ 27 w 41"/>
                <a:gd name="T39" fmla="*/ 54 h 56"/>
                <a:gd name="T40" fmla="*/ 27 w 41"/>
                <a:gd name="T41" fmla="*/ 54 h 56"/>
                <a:gd name="T42" fmla="*/ 27 w 41"/>
                <a:gd name="T43" fmla="*/ 54 h 56"/>
                <a:gd name="T44" fmla="*/ 27 w 41"/>
                <a:gd name="T45" fmla="*/ 54 h 56"/>
                <a:gd name="T46" fmla="*/ 27 w 41"/>
                <a:gd name="T47" fmla="*/ 54 h 56"/>
                <a:gd name="T48" fmla="*/ 27 w 41"/>
                <a:gd name="T49" fmla="*/ 54 h 56"/>
                <a:gd name="T50" fmla="*/ 27 w 41"/>
                <a:gd name="T51" fmla="*/ 54 h 56"/>
                <a:gd name="T52" fmla="*/ 27 w 41"/>
                <a:gd name="T53" fmla="*/ 54 h 56"/>
                <a:gd name="T54" fmla="*/ 27 w 41"/>
                <a:gd name="T55" fmla="*/ 54 h 56"/>
                <a:gd name="T56" fmla="*/ 27 w 41"/>
                <a:gd name="T57" fmla="*/ 54 h 56"/>
                <a:gd name="T58" fmla="*/ 27 w 41"/>
                <a:gd name="T59" fmla="*/ 54 h 56"/>
                <a:gd name="T60" fmla="*/ 40 w 41"/>
                <a:gd name="T61" fmla="*/ 40 h 56"/>
                <a:gd name="T62" fmla="*/ 40 w 41"/>
                <a:gd name="T63" fmla="*/ 39 h 56"/>
                <a:gd name="T64" fmla="*/ 40 w 41"/>
                <a:gd name="T65" fmla="*/ 21 h 56"/>
                <a:gd name="T66" fmla="*/ 40 w 41"/>
                <a:gd name="T67" fmla="*/ 9 h 56"/>
                <a:gd name="T68" fmla="*/ 39 w 4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56">
                  <a:moveTo>
                    <a:pt x="39" y="0"/>
                  </a:moveTo>
                  <a:cubicBezTo>
                    <a:pt x="36" y="9"/>
                    <a:pt x="25" y="33"/>
                    <a:pt x="8" y="33"/>
                  </a:cubicBezTo>
                  <a:cubicBezTo>
                    <a:pt x="6" y="33"/>
                    <a:pt x="3" y="32"/>
                    <a:pt x="0" y="31"/>
                  </a:cubicBezTo>
                  <a:cubicBezTo>
                    <a:pt x="0" y="33"/>
                    <a:pt x="0" y="33"/>
                    <a:pt x="0" y="33"/>
                  </a:cubicBezTo>
                  <a:cubicBezTo>
                    <a:pt x="0" y="34"/>
                    <a:pt x="0" y="35"/>
                    <a:pt x="0" y="36"/>
                  </a:cubicBezTo>
                  <a:cubicBezTo>
                    <a:pt x="0" y="40"/>
                    <a:pt x="0" y="45"/>
                    <a:pt x="0" y="50"/>
                  </a:cubicBezTo>
                  <a:cubicBezTo>
                    <a:pt x="0" y="50"/>
                    <a:pt x="0" y="50"/>
                    <a:pt x="0" y="50"/>
                  </a:cubicBezTo>
                  <a:cubicBezTo>
                    <a:pt x="0" y="50"/>
                    <a:pt x="0" y="50"/>
                    <a:pt x="0" y="50"/>
                  </a:cubicBezTo>
                  <a:cubicBezTo>
                    <a:pt x="0" y="50"/>
                    <a:pt x="0" y="50"/>
                    <a:pt x="0" y="50"/>
                  </a:cubicBezTo>
                  <a:cubicBezTo>
                    <a:pt x="0" y="50"/>
                    <a:pt x="0" y="50"/>
                    <a:pt x="0" y="50"/>
                  </a:cubicBezTo>
                  <a:cubicBezTo>
                    <a:pt x="0" y="50"/>
                    <a:pt x="0" y="50"/>
                    <a:pt x="0" y="50"/>
                  </a:cubicBezTo>
                  <a:cubicBezTo>
                    <a:pt x="1" y="51"/>
                    <a:pt x="1" y="51"/>
                    <a:pt x="2" y="51"/>
                  </a:cubicBezTo>
                  <a:cubicBezTo>
                    <a:pt x="2" y="51"/>
                    <a:pt x="2" y="51"/>
                    <a:pt x="2" y="51"/>
                  </a:cubicBezTo>
                  <a:cubicBezTo>
                    <a:pt x="2" y="51"/>
                    <a:pt x="2" y="51"/>
                    <a:pt x="2" y="52"/>
                  </a:cubicBezTo>
                  <a:cubicBezTo>
                    <a:pt x="2" y="52"/>
                    <a:pt x="2" y="52"/>
                    <a:pt x="2" y="52"/>
                  </a:cubicBezTo>
                  <a:cubicBezTo>
                    <a:pt x="2" y="52"/>
                    <a:pt x="2" y="52"/>
                    <a:pt x="2" y="52"/>
                  </a:cubicBezTo>
                  <a:cubicBezTo>
                    <a:pt x="2" y="52"/>
                    <a:pt x="2" y="52"/>
                    <a:pt x="2" y="52"/>
                  </a:cubicBezTo>
                  <a:cubicBezTo>
                    <a:pt x="2" y="52"/>
                    <a:pt x="2" y="52"/>
                    <a:pt x="2" y="52"/>
                  </a:cubicBezTo>
                  <a:cubicBezTo>
                    <a:pt x="9" y="55"/>
                    <a:pt x="14" y="56"/>
                    <a:pt x="19" y="56"/>
                  </a:cubicBezTo>
                  <a:cubicBezTo>
                    <a:pt x="22" y="56"/>
                    <a:pt x="25" y="55"/>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27" y="54"/>
                    <a:pt x="27" y="54"/>
                    <a:pt x="27" y="54"/>
                  </a:cubicBezTo>
                  <a:cubicBezTo>
                    <a:pt x="34" y="51"/>
                    <a:pt x="38" y="45"/>
                    <a:pt x="40" y="40"/>
                  </a:cubicBezTo>
                  <a:cubicBezTo>
                    <a:pt x="40" y="39"/>
                    <a:pt x="40" y="39"/>
                    <a:pt x="40" y="39"/>
                  </a:cubicBezTo>
                  <a:cubicBezTo>
                    <a:pt x="40" y="34"/>
                    <a:pt x="41" y="28"/>
                    <a:pt x="40" y="21"/>
                  </a:cubicBezTo>
                  <a:cubicBezTo>
                    <a:pt x="40" y="17"/>
                    <a:pt x="40" y="13"/>
                    <a:pt x="40" y="9"/>
                  </a:cubicBezTo>
                  <a:cubicBezTo>
                    <a:pt x="40" y="5"/>
                    <a:pt x="40" y="2"/>
                    <a:pt x="39" y="0"/>
                  </a:cubicBezTo>
                </a:path>
              </a:pathLst>
            </a:custGeom>
            <a:solidFill>
              <a:srgbClr val="EAA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81">
              <a:extLst>
                <a:ext uri="{FF2B5EF4-FFF2-40B4-BE49-F238E27FC236}">
                  <a16:creationId xmlns:a16="http://schemas.microsoft.com/office/drawing/2014/main" id="{302DF3E2-5157-4413-9775-6B16C9C0438A}"/>
                </a:ext>
              </a:extLst>
            </p:cNvPr>
            <p:cNvSpPr>
              <a:spLocks/>
            </p:cNvSpPr>
            <p:nvPr userDrawn="1"/>
          </p:nvSpPr>
          <p:spPr bwMode="auto">
            <a:xfrm>
              <a:off x="1624013" y="3500438"/>
              <a:ext cx="0" cy="17463"/>
            </a:xfrm>
            <a:custGeom>
              <a:avLst/>
              <a:gdLst>
                <a:gd name="T0" fmla="*/ 0 h 12"/>
                <a:gd name="T1" fmla="*/ 12 h 12"/>
                <a:gd name="T2" fmla="*/ 0 h 12"/>
                <a:gd name="T3" fmla="*/ 0 h 12"/>
              </a:gdLst>
              <a:ahLst/>
              <a:cxnLst>
                <a:cxn ang="0">
                  <a:pos x="0" y="T0"/>
                </a:cxn>
                <a:cxn ang="0">
                  <a:pos x="0" y="T1"/>
                </a:cxn>
                <a:cxn ang="0">
                  <a:pos x="0" y="T2"/>
                </a:cxn>
                <a:cxn ang="0">
                  <a:pos x="0" y="T3"/>
                </a:cxn>
              </a:cxnLst>
              <a:rect l="0" t="0" r="r" b="b"/>
              <a:pathLst>
                <a:path h="12">
                  <a:moveTo>
                    <a:pt x="0" y="0"/>
                  </a:moveTo>
                  <a:cubicBezTo>
                    <a:pt x="0" y="4"/>
                    <a:pt x="0" y="8"/>
                    <a:pt x="0" y="12"/>
                  </a:cubicBezTo>
                  <a:cubicBezTo>
                    <a:pt x="0" y="8"/>
                    <a:pt x="0" y="4"/>
                    <a:pt x="0" y="0"/>
                  </a:cubicBezTo>
                  <a:cubicBezTo>
                    <a:pt x="0" y="0"/>
                    <a:pt x="0" y="0"/>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Oval 82">
              <a:extLst>
                <a:ext uri="{FF2B5EF4-FFF2-40B4-BE49-F238E27FC236}">
                  <a16:creationId xmlns:a16="http://schemas.microsoft.com/office/drawing/2014/main" id="{C5EFCD0F-673E-4693-BCBD-0A26070DD5BD}"/>
                </a:ext>
              </a:extLst>
            </p:cNvPr>
            <p:cNvSpPr>
              <a:spLocks noChangeArrowheads="1"/>
            </p:cNvSpPr>
            <p:nvPr userDrawn="1"/>
          </p:nvSpPr>
          <p:spPr bwMode="auto">
            <a:xfrm>
              <a:off x="1624013" y="3544888"/>
              <a:ext cx="1588" cy="1588"/>
            </a:xfrm>
            <a:prstGeom prst="ellipse">
              <a:avLst/>
            </a:prstGeom>
            <a:solidFill>
              <a:srgbClr val="CA8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83">
              <a:extLst>
                <a:ext uri="{FF2B5EF4-FFF2-40B4-BE49-F238E27FC236}">
                  <a16:creationId xmlns:a16="http://schemas.microsoft.com/office/drawing/2014/main" id="{1B3A986B-582F-485A-906C-B7488642FA2F}"/>
                </a:ext>
              </a:extLst>
            </p:cNvPr>
            <p:cNvSpPr>
              <a:spLocks/>
            </p:cNvSpPr>
            <p:nvPr userDrawn="1"/>
          </p:nvSpPr>
          <p:spPr bwMode="auto">
            <a:xfrm>
              <a:off x="1624013" y="3543300"/>
              <a:ext cx="0" cy="1588"/>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84">
              <a:extLst>
                <a:ext uri="{FF2B5EF4-FFF2-40B4-BE49-F238E27FC236}">
                  <a16:creationId xmlns:a16="http://schemas.microsoft.com/office/drawing/2014/main" id="{1E3CAFC7-F070-4173-BA0B-B46D9348EC09}"/>
                </a:ext>
              </a:extLst>
            </p:cNvPr>
            <p:cNvSpPr>
              <a:spLocks noEditPoints="1"/>
            </p:cNvSpPr>
            <p:nvPr userDrawn="1"/>
          </p:nvSpPr>
          <p:spPr bwMode="auto">
            <a:xfrm>
              <a:off x="1566863" y="3535363"/>
              <a:ext cx="0" cy="23813"/>
            </a:xfrm>
            <a:custGeom>
              <a:avLst/>
              <a:gdLst>
                <a:gd name="T0" fmla="*/ 17 h 17"/>
                <a:gd name="T1" fmla="*/ 17 h 17"/>
                <a:gd name="T2" fmla="*/ 17 h 17"/>
                <a:gd name="T3" fmla="*/ 17 h 17"/>
                <a:gd name="T4" fmla="*/ 17 h 17"/>
                <a:gd name="T5" fmla="*/ 17 h 17"/>
                <a:gd name="T6" fmla="*/ 17 h 17"/>
                <a:gd name="T7" fmla="*/ 0 h 17"/>
                <a:gd name="T8" fmla="*/ 0 h 17"/>
                <a:gd name="T9" fmla="*/ 3 h 17"/>
                <a:gd name="T10" fmla="*/ 0 h 1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17">
                  <a:moveTo>
                    <a:pt x="0" y="17"/>
                  </a:moveTo>
                  <a:cubicBezTo>
                    <a:pt x="0" y="17"/>
                    <a:pt x="0" y="17"/>
                    <a:pt x="0" y="17"/>
                  </a:cubicBezTo>
                  <a:cubicBezTo>
                    <a:pt x="0" y="17"/>
                    <a:pt x="0" y="17"/>
                    <a:pt x="0" y="17"/>
                  </a:cubicBezTo>
                  <a:cubicBezTo>
                    <a:pt x="0" y="17"/>
                    <a:pt x="0" y="17"/>
                    <a:pt x="0" y="17"/>
                  </a:cubicBezTo>
                  <a:moveTo>
                    <a:pt x="0" y="17"/>
                  </a:moveTo>
                  <a:cubicBezTo>
                    <a:pt x="0" y="17"/>
                    <a:pt x="0" y="17"/>
                    <a:pt x="0" y="17"/>
                  </a:cubicBezTo>
                  <a:cubicBezTo>
                    <a:pt x="0" y="17"/>
                    <a:pt x="0" y="17"/>
                    <a:pt x="0" y="17"/>
                  </a:cubicBezTo>
                  <a:moveTo>
                    <a:pt x="0" y="0"/>
                  </a:moveTo>
                  <a:cubicBezTo>
                    <a:pt x="0" y="0"/>
                    <a:pt x="0" y="0"/>
                    <a:pt x="0" y="0"/>
                  </a:cubicBezTo>
                  <a:cubicBezTo>
                    <a:pt x="0" y="1"/>
                    <a:pt x="0" y="2"/>
                    <a:pt x="0" y="3"/>
                  </a:cubicBezTo>
                  <a:cubicBezTo>
                    <a:pt x="0" y="2"/>
                    <a:pt x="0" y="1"/>
                    <a:pt x="0" y="0"/>
                  </a:cubicBezTo>
                </a:path>
              </a:pathLst>
            </a:custGeom>
            <a:solidFill>
              <a:srgbClr val="DE9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85">
              <a:extLst>
                <a:ext uri="{FF2B5EF4-FFF2-40B4-BE49-F238E27FC236}">
                  <a16:creationId xmlns:a16="http://schemas.microsoft.com/office/drawing/2014/main" id="{20105BD6-1F7D-4B56-8521-69774122294F}"/>
                </a:ext>
              </a:extLst>
            </p:cNvPr>
            <p:cNvSpPr>
              <a:spLocks/>
            </p:cNvSpPr>
            <p:nvPr userDrawn="1"/>
          </p:nvSpPr>
          <p:spPr bwMode="auto">
            <a:xfrm>
              <a:off x="1258888" y="3225800"/>
              <a:ext cx="136525" cy="263525"/>
            </a:xfrm>
            <a:custGeom>
              <a:avLst/>
              <a:gdLst>
                <a:gd name="T0" fmla="*/ 51 w 86"/>
                <a:gd name="T1" fmla="*/ 0 h 166"/>
                <a:gd name="T2" fmla="*/ 86 w 86"/>
                <a:gd name="T3" fmla="*/ 14 h 166"/>
                <a:gd name="T4" fmla="*/ 32 w 86"/>
                <a:gd name="T5" fmla="*/ 166 h 166"/>
                <a:gd name="T6" fmla="*/ 0 w 86"/>
                <a:gd name="T7" fmla="*/ 152 h 166"/>
                <a:gd name="T8" fmla="*/ 51 w 86"/>
                <a:gd name="T9" fmla="*/ 0 h 166"/>
              </a:gdLst>
              <a:ahLst/>
              <a:cxnLst>
                <a:cxn ang="0">
                  <a:pos x="T0" y="T1"/>
                </a:cxn>
                <a:cxn ang="0">
                  <a:pos x="T2" y="T3"/>
                </a:cxn>
                <a:cxn ang="0">
                  <a:pos x="T4" y="T5"/>
                </a:cxn>
                <a:cxn ang="0">
                  <a:pos x="T6" y="T7"/>
                </a:cxn>
                <a:cxn ang="0">
                  <a:pos x="T8" y="T9"/>
                </a:cxn>
              </a:cxnLst>
              <a:rect l="0" t="0" r="r" b="b"/>
              <a:pathLst>
                <a:path w="86" h="166">
                  <a:moveTo>
                    <a:pt x="51" y="0"/>
                  </a:moveTo>
                  <a:lnTo>
                    <a:pt x="86" y="14"/>
                  </a:lnTo>
                  <a:lnTo>
                    <a:pt x="32" y="166"/>
                  </a:lnTo>
                  <a:lnTo>
                    <a:pt x="0" y="152"/>
                  </a:ln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86">
              <a:extLst>
                <a:ext uri="{FF2B5EF4-FFF2-40B4-BE49-F238E27FC236}">
                  <a16:creationId xmlns:a16="http://schemas.microsoft.com/office/drawing/2014/main" id="{02AEC8FC-4336-4288-955F-7E3ACDF61B86}"/>
                </a:ext>
              </a:extLst>
            </p:cNvPr>
            <p:cNvSpPr>
              <a:spLocks/>
            </p:cNvSpPr>
            <p:nvPr userDrawn="1"/>
          </p:nvSpPr>
          <p:spPr bwMode="auto">
            <a:xfrm>
              <a:off x="593725" y="2286000"/>
              <a:ext cx="763588" cy="1196975"/>
            </a:xfrm>
            <a:custGeom>
              <a:avLst/>
              <a:gdLst>
                <a:gd name="T0" fmla="*/ 534 w 534"/>
                <a:gd name="T1" fmla="*/ 656 h 838"/>
                <a:gd name="T2" fmla="*/ 470 w 534"/>
                <a:gd name="T3" fmla="*/ 838 h 838"/>
                <a:gd name="T4" fmla="*/ 82 w 534"/>
                <a:gd name="T5" fmla="*/ 685 h 838"/>
                <a:gd name="T6" fmla="*/ 38 w 534"/>
                <a:gd name="T7" fmla="*/ 526 h 838"/>
                <a:gd name="T8" fmla="*/ 390 w 534"/>
                <a:gd name="T9" fmla="*/ 0 h 838"/>
                <a:gd name="T10" fmla="*/ 444 w 534"/>
                <a:gd name="T11" fmla="*/ 392 h 838"/>
                <a:gd name="T12" fmla="*/ 444 w 534"/>
                <a:gd name="T13" fmla="*/ 408 h 838"/>
                <a:gd name="T14" fmla="*/ 443 w 534"/>
                <a:gd name="T15" fmla="*/ 414 h 838"/>
                <a:gd name="T16" fmla="*/ 336 w 534"/>
                <a:gd name="T17" fmla="*/ 538 h 838"/>
                <a:gd name="T18" fmla="*/ 534 w 534"/>
                <a:gd name="T19" fmla="*/ 65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838">
                  <a:moveTo>
                    <a:pt x="534" y="656"/>
                  </a:moveTo>
                  <a:cubicBezTo>
                    <a:pt x="470" y="838"/>
                    <a:pt x="470" y="838"/>
                    <a:pt x="470" y="838"/>
                  </a:cubicBezTo>
                  <a:cubicBezTo>
                    <a:pt x="448" y="828"/>
                    <a:pt x="103" y="694"/>
                    <a:pt x="82" y="685"/>
                  </a:cubicBezTo>
                  <a:cubicBezTo>
                    <a:pt x="21" y="657"/>
                    <a:pt x="0" y="581"/>
                    <a:pt x="38" y="526"/>
                  </a:cubicBezTo>
                  <a:cubicBezTo>
                    <a:pt x="390" y="0"/>
                    <a:pt x="390" y="0"/>
                    <a:pt x="390" y="0"/>
                  </a:cubicBezTo>
                  <a:cubicBezTo>
                    <a:pt x="390" y="0"/>
                    <a:pt x="461" y="97"/>
                    <a:pt x="444" y="392"/>
                  </a:cubicBezTo>
                  <a:cubicBezTo>
                    <a:pt x="444" y="408"/>
                    <a:pt x="444" y="408"/>
                    <a:pt x="444" y="408"/>
                  </a:cubicBezTo>
                  <a:cubicBezTo>
                    <a:pt x="443" y="414"/>
                    <a:pt x="443" y="414"/>
                    <a:pt x="443" y="414"/>
                  </a:cubicBezTo>
                  <a:cubicBezTo>
                    <a:pt x="336" y="538"/>
                    <a:pt x="336" y="538"/>
                    <a:pt x="336" y="538"/>
                  </a:cubicBezTo>
                  <a:cubicBezTo>
                    <a:pt x="425" y="595"/>
                    <a:pt x="534" y="656"/>
                    <a:pt x="534" y="656"/>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4" name="Freeform 87">
              <a:extLst>
                <a:ext uri="{FF2B5EF4-FFF2-40B4-BE49-F238E27FC236}">
                  <a16:creationId xmlns:a16="http://schemas.microsoft.com/office/drawing/2014/main" id="{81A87271-0ABD-418E-B52E-E78D679F3A21}"/>
                </a:ext>
              </a:extLst>
            </p:cNvPr>
            <p:cNvSpPr>
              <a:spLocks/>
            </p:cNvSpPr>
            <p:nvPr userDrawn="1"/>
          </p:nvSpPr>
          <p:spPr bwMode="auto">
            <a:xfrm>
              <a:off x="1074738" y="2286000"/>
              <a:ext cx="177800" cy="768350"/>
            </a:xfrm>
            <a:custGeom>
              <a:avLst/>
              <a:gdLst>
                <a:gd name="T0" fmla="*/ 54 w 125"/>
                <a:gd name="T1" fmla="*/ 0 h 538"/>
                <a:gd name="T2" fmla="*/ 38 w 125"/>
                <a:gd name="T3" fmla="*/ 24 h 538"/>
                <a:gd name="T4" fmla="*/ 82 w 125"/>
                <a:gd name="T5" fmla="*/ 385 h 538"/>
                <a:gd name="T6" fmla="*/ 0 w 125"/>
                <a:gd name="T7" fmla="*/ 538 h 538"/>
                <a:gd name="T8" fmla="*/ 107 w 125"/>
                <a:gd name="T9" fmla="*/ 414 h 538"/>
                <a:gd name="T10" fmla="*/ 108 w 125"/>
                <a:gd name="T11" fmla="*/ 408 h 538"/>
                <a:gd name="T12" fmla="*/ 108 w 125"/>
                <a:gd name="T13" fmla="*/ 392 h 538"/>
                <a:gd name="T14" fmla="*/ 54 w 125"/>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538">
                  <a:moveTo>
                    <a:pt x="54" y="0"/>
                  </a:moveTo>
                  <a:cubicBezTo>
                    <a:pt x="38" y="24"/>
                    <a:pt x="38" y="24"/>
                    <a:pt x="38" y="24"/>
                  </a:cubicBezTo>
                  <a:cubicBezTo>
                    <a:pt x="53" y="54"/>
                    <a:pt x="94" y="157"/>
                    <a:pt x="82" y="385"/>
                  </a:cubicBezTo>
                  <a:cubicBezTo>
                    <a:pt x="0" y="538"/>
                    <a:pt x="0" y="538"/>
                    <a:pt x="0" y="538"/>
                  </a:cubicBezTo>
                  <a:cubicBezTo>
                    <a:pt x="95" y="428"/>
                    <a:pt x="74" y="452"/>
                    <a:pt x="107" y="414"/>
                  </a:cubicBezTo>
                  <a:cubicBezTo>
                    <a:pt x="108" y="408"/>
                    <a:pt x="108" y="408"/>
                    <a:pt x="108" y="408"/>
                  </a:cubicBezTo>
                  <a:cubicBezTo>
                    <a:pt x="108" y="392"/>
                    <a:pt x="108" y="392"/>
                    <a:pt x="108" y="392"/>
                  </a:cubicBezTo>
                  <a:cubicBezTo>
                    <a:pt x="125" y="97"/>
                    <a:pt x="54" y="0"/>
                    <a:pt x="54"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5" name="Freeform 88">
              <a:extLst>
                <a:ext uri="{FF2B5EF4-FFF2-40B4-BE49-F238E27FC236}">
                  <a16:creationId xmlns:a16="http://schemas.microsoft.com/office/drawing/2014/main" id="{0EC3122D-8001-4D56-9C6A-8E28FA5F8E5E}"/>
                </a:ext>
              </a:extLst>
            </p:cNvPr>
            <p:cNvSpPr>
              <a:spLocks/>
            </p:cNvSpPr>
            <p:nvPr userDrawn="1"/>
          </p:nvSpPr>
          <p:spPr bwMode="auto">
            <a:xfrm>
              <a:off x="628650" y="3170238"/>
              <a:ext cx="660400" cy="312738"/>
            </a:xfrm>
            <a:custGeom>
              <a:avLst/>
              <a:gdLst>
                <a:gd name="T0" fmla="*/ 462 w 462"/>
                <a:gd name="T1" fmla="*/ 173 h 219"/>
                <a:gd name="T2" fmla="*/ 446 w 462"/>
                <a:gd name="T3" fmla="*/ 219 h 219"/>
                <a:gd name="T4" fmla="*/ 58 w 462"/>
                <a:gd name="T5" fmla="*/ 66 h 219"/>
                <a:gd name="T6" fmla="*/ 0 w 462"/>
                <a:gd name="T7" fmla="*/ 0 h 219"/>
                <a:gd name="T8" fmla="*/ 462 w 462"/>
                <a:gd name="T9" fmla="*/ 173 h 219"/>
              </a:gdLst>
              <a:ahLst/>
              <a:cxnLst>
                <a:cxn ang="0">
                  <a:pos x="T0" y="T1"/>
                </a:cxn>
                <a:cxn ang="0">
                  <a:pos x="T2" y="T3"/>
                </a:cxn>
                <a:cxn ang="0">
                  <a:pos x="T4" y="T5"/>
                </a:cxn>
                <a:cxn ang="0">
                  <a:pos x="T6" y="T7"/>
                </a:cxn>
                <a:cxn ang="0">
                  <a:pos x="T8" y="T9"/>
                </a:cxn>
              </a:cxnLst>
              <a:rect l="0" t="0" r="r" b="b"/>
              <a:pathLst>
                <a:path w="462" h="219">
                  <a:moveTo>
                    <a:pt x="462" y="173"/>
                  </a:moveTo>
                  <a:cubicBezTo>
                    <a:pt x="446" y="219"/>
                    <a:pt x="446" y="219"/>
                    <a:pt x="446" y="219"/>
                  </a:cubicBezTo>
                  <a:cubicBezTo>
                    <a:pt x="424" y="209"/>
                    <a:pt x="79" y="75"/>
                    <a:pt x="58" y="66"/>
                  </a:cubicBezTo>
                  <a:cubicBezTo>
                    <a:pt x="29" y="52"/>
                    <a:pt x="9" y="28"/>
                    <a:pt x="0" y="0"/>
                  </a:cubicBezTo>
                  <a:lnTo>
                    <a:pt x="462" y="17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6" name="Freeform 89">
              <a:extLst>
                <a:ext uri="{FF2B5EF4-FFF2-40B4-BE49-F238E27FC236}">
                  <a16:creationId xmlns:a16="http://schemas.microsoft.com/office/drawing/2014/main" id="{60C2B9BB-5E83-4B4A-9B86-D96225153E62}"/>
                </a:ext>
              </a:extLst>
            </p:cNvPr>
            <p:cNvSpPr>
              <a:spLocks/>
            </p:cNvSpPr>
            <p:nvPr userDrawn="1"/>
          </p:nvSpPr>
          <p:spPr bwMode="auto">
            <a:xfrm>
              <a:off x="3524250" y="3452813"/>
              <a:ext cx="61913" cy="100013"/>
            </a:xfrm>
            <a:custGeom>
              <a:avLst/>
              <a:gdLst>
                <a:gd name="T0" fmla="*/ 0 w 43"/>
                <a:gd name="T1" fmla="*/ 39 h 70"/>
                <a:gd name="T2" fmla="*/ 4 w 43"/>
                <a:gd name="T3" fmla="*/ 10 h 70"/>
                <a:gd name="T4" fmla="*/ 21 w 43"/>
                <a:gd name="T5" fmla="*/ 1 h 70"/>
                <a:gd name="T6" fmla="*/ 42 w 43"/>
                <a:gd name="T7" fmla="*/ 25 h 70"/>
                <a:gd name="T8" fmla="*/ 43 w 43"/>
                <a:gd name="T9" fmla="*/ 50 h 70"/>
                <a:gd name="T10" fmla="*/ 22 w 43"/>
                <a:gd name="T11" fmla="*/ 69 h 70"/>
                <a:gd name="T12" fmla="*/ 0 w 43"/>
                <a:gd name="T13" fmla="*/ 51 h 70"/>
                <a:gd name="T14" fmla="*/ 0 w 43"/>
                <a:gd name="T15" fmla="*/ 39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0">
                  <a:moveTo>
                    <a:pt x="0" y="39"/>
                  </a:moveTo>
                  <a:cubicBezTo>
                    <a:pt x="0" y="39"/>
                    <a:pt x="0" y="16"/>
                    <a:pt x="4" y="10"/>
                  </a:cubicBezTo>
                  <a:cubicBezTo>
                    <a:pt x="4" y="10"/>
                    <a:pt x="9" y="1"/>
                    <a:pt x="21" y="1"/>
                  </a:cubicBezTo>
                  <a:cubicBezTo>
                    <a:pt x="42" y="0"/>
                    <a:pt x="42" y="25"/>
                    <a:pt x="42" y="25"/>
                  </a:cubicBezTo>
                  <a:cubicBezTo>
                    <a:pt x="43" y="50"/>
                    <a:pt x="43" y="50"/>
                    <a:pt x="43" y="50"/>
                  </a:cubicBezTo>
                  <a:cubicBezTo>
                    <a:pt x="43" y="60"/>
                    <a:pt x="34" y="69"/>
                    <a:pt x="22" y="69"/>
                  </a:cubicBezTo>
                  <a:cubicBezTo>
                    <a:pt x="10" y="70"/>
                    <a:pt x="0" y="61"/>
                    <a:pt x="0" y="51"/>
                  </a:cubicBezTo>
                  <a:cubicBezTo>
                    <a:pt x="0" y="39"/>
                    <a:pt x="0" y="39"/>
                    <a:pt x="0" y="39"/>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90">
              <a:extLst>
                <a:ext uri="{FF2B5EF4-FFF2-40B4-BE49-F238E27FC236}">
                  <a16:creationId xmlns:a16="http://schemas.microsoft.com/office/drawing/2014/main" id="{87F4284D-C323-446B-B737-6886D13265BE}"/>
                </a:ext>
              </a:extLst>
            </p:cNvPr>
            <p:cNvSpPr>
              <a:spLocks/>
            </p:cNvSpPr>
            <p:nvPr userDrawn="1"/>
          </p:nvSpPr>
          <p:spPr bwMode="auto">
            <a:xfrm>
              <a:off x="3524250" y="3516313"/>
              <a:ext cx="1588" cy="19050"/>
            </a:xfrm>
            <a:custGeom>
              <a:avLst/>
              <a:gdLst>
                <a:gd name="T0" fmla="*/ 0 w 1"/>
                <a:gd name="T1" fmla="*/ 0 h 13"/>
                <a:gd name="T2" fmla="*/ 0 w 1"/>
                <a:gd name="T3" fmla="*/ 7 h 13"/>
                <a:gd name="T4" fmla="*/ 1 w 1"/>
                <a:gd name="T5" fmla="*/ 13 h 13"/>
                <a:gd name="T6" fmla="*/ 0 w 1"/>
                <a:gd name="T7" fmla="*/ 7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cubicBezTo>
                    <a:pt x="0" y="7"/>
                    <a:pt x="0" y="7"/>
                    <a:pt x="0" y="7"/>
                  </a:cubicBezTo>
                  <a:cubicBezTo>
                    <a:pt x="0" y="9"/>
                    <a:pt x="1" y="11"/>
                    <a:pt x="1" y="13"/>
                  </a:cubicBezTo>
                  <a:cubicBezTo>
                    <a:pt x="1" y="11"/>
                    <a:pt x="0" y="9"/>
                    <a:pt x="0" y="7"/>
                  </a:cubicBezTo>
                  <a:cubicBezTo>
                    <a:pt x="0" y="0"/>
                    <a:pt x="0" y="0"/>
                    <a:pt x="0" y="0"/>
                  </a:cubicBezTo>
                </a:path>
              </a:pathLst>
            </a:custGeom>
            <a:solidFill>
              <a:srgbClr val="EB4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91">
              <a:extLst>
                <a:ext uri="{FF2B5EF4-FFF2-40B4-BE49-F238E27FC236}">
                  <a16:creationId xmlns:a16="http://schemas.microsoft.com/office/drawing/2014/main" id="{27860ED8-0397-4241-AED6-B2F694CEF1FF}"/>
                </a:ext>
              </a:extLst>
            </p:cNvPr>
            <p:cNvSpPr>
              <a:spLocks/>
            </p:cNvSpPr>
            <p:nvPr userDrawn="1"/>
          </p:nvSpPr>
          <p:spPr bwMode="auto">
            <a:xfrm>
              <a:off x="3524250" y="3486150"/>
              <a:ext cx="61913" cy="65088"/>
            </a:xfrm>
            <a:custGeom>
              <a:avLst/>
              <a:gdLst>
                <a:gd name="T0" fmla="*/ 42 w 43"/>
                <a:gd name="T1" fmla="*/ 0 h 46"/>
                <a:gd name="T2" fmla="*/ 41 w 43"/>
                <a:gd name="T3" fmla="*/ 14 h 46"/>
                <a:gd name="T4" fmla="*/ 20 w 43"/>
                <a:gd name="T5" fmla="*/ 32 h 46"/>
                <a:gd name="T6" fmla="*/ 19 w 43"/>
                <a:gd name="T7" fmla="*/ 32 h 46"/>
                <a:gd name="T8" fmla="*/ 4 w 43"/>
                <a:gd name="T9" fmla="*/ 26 h 46"/>
                <a:gd name="T10" fmla="*/ 0 w 43"/>
                <a:gd name="T11" fmla="*/ 20 h 46"/>
                <a:gd name="T12" fmla="*/ 0 w 43"/>
                <a:gd name="T13" fmla="*/ 21 h 46"/>
                <a:gd name="T14" fmla="*/ 0 w 43"/>
                <a:gd name="T15" fmla="*/ 28 h 46"/>
                <a:gd name="T16" fmla="*/ 1 w 43"/>
                <a:gd name="T17" fmla="*/ 34 h 46"/>
                <a:gd name="T18" fmla="*/ 6 w 43"/>
                <a:gd name="T19" fmla="*/ 40 h 46"/>
                <a:gd name="T20" fmla="*/ 21 w 43"/>
                <a:gd name="T21" fmla="*/ 46 h 46"/>
                <a:gd name="T22" fmla="*/ 22 w 43"/>
                <a:gd name="T23" fmla="*/ 46 h 46"/>
                <a:gd name="T24" fmla="*/ 43 w 43"/>
                <a:gd name="T25" fmla="*/ 27 h 46"/>
                <a:gd name="T26" fmla="*/ 42 w 43"/>
                <a:gd name="T27" fmla="*/ 2 h 46"/>
                <a:gd name="T28" fmla="*/ 42 w 43"/>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6">
                  <a:moveTo>
                    <a:pt x="42" y="0"/>
                  </a:moveTo>
                  <a:cubicBezTo>
                    <a:pt x="41" y="14"/>
                    <a:pt x="41" y="14"/>
                    <a:pt x="41" y="14"/>
                  </a:cubicBezTo>
                  <a:cubicBezTo>
                    <a:pt x="41" y="24"/>
                    <a:pt x="31" y="32"/>
                    <a:pt x="20" y="32"/>
                  </a:cubicBezTo>
                  <a:cubicBezTo>
                    <a:pt x="20" y="32"/>
                    <a:pt x="19" y="32"/>
                    <a:pt x="19" y="32"/>
                  </a:cubicBezTo>
                  <a:cubicBezTo>
                    <a:pt x="13" y="32"/>
                    <a:pt x="8" y="30"/>
                    <a:pt x="4" y="26"/>
                  </a:cubicBezTo>
                  <a:cubicBezTo>
                    <a:pt x="2" y="24"/>
                    <a:pt x="1" y="22"/>
                    <a:pt x="0" y="20"/>
                  </a:cubicBezTo>
                  <a:cubicBezTo>
                    <a:pt x="0" y="21"/>
                    <a:pt x="0" y="21"/>
                    <a:pt x="0" y="21"/>
                  </a:cubicBezTo>
                  <a:cubicBezTo>
                    <a:pt x="0" y="28"/>
                    <a:pt x="0" y="28"/>
                    <a:pt x="0" y="28"/>
                  </a:cubicBezTo>
                  <a:cubicBezTo>
                    <a:pt x="0" y="30"/>
                    <a:pt x="1" y="32"/>
                    <a:pt x="1" y="34"/>
                  </a:cubicBezTo>
                  <a:cubicBezTo>
                    <a:pt x="2" y="36"/>
                    <a:pt x="4" y="39"/>
                    <a:pt x="6" y="40"/>
                  </a:cubicBezTo>
                  <a:cubicBezTo>
                    <a:pt x="10" y="44"/>
                    <a:pt x="15" y="46"/>
                    <a:pt x="21" y="46"/>
                  </a:cubicBezTo>
                  <a:cubicBezTo>
                    <a:pt x="22" y="46"/>
                    <a:pt x="22" y="46"/>
                    <a:pt x="22" y="46"/>
                  </a:cubicBezTo>
                  <a:cubicBezTo>
                    <a:pt x="34" y="46"/>
                    <a:pt x="43" y="37"/>
                    <a:pt x="43" y="27"/>
                  </a:cubicBezTo>
                  <a:cubicBezTo>
                    <a:pt x="42" y="2"/>
                    <a:pt x="42" y="2"/>
                    <a:pt x="42" y="2"/>
                  </a:cubicBezTo>
                  <a:cubicBezTo>
                    <a:pt x="42" y="2"/>
                    <a:pt x="42" y="1"/>
                    <a:pt x="42" y="0"/>
                  </a:cubicBezTo>
                </a:path>
              </a:pathLst>
            </a:custGeom>
            <a:solidFill>
              <a:srgbClr val="E7A5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92">
              <a:extLst>
                <a:ext uri="{FF2B5EF4-FFF2-40B4-BE49-F238E27FC236}">
                  <a16:creationId xmlns:a16="http://schemas.microsoft.com/office/drawing/2014/main" id="{B157541D-6E20-4974-8D7A-77408A9AD75D}"/>
                </a:ext>
              </a:extLst>
            </p:cNvPr>
            <p:cNvSpPr>
              <a:spLocks/>
            </p:cNvSpPr>
            <p:nvPr userDrawn="1"/>
          </p:nvSpPr>
          <p:spPr bwMode="auto">
            <a:xfrm>
              <a:off x="3533775" y="3457575"/>
              <a:ext cx="42863" cy="47625"/>
            </a:xfrm>
            <a:custGeom>
              <a:avLst/>
              <a:gdLst>
                <a:gd name="T0" fmla="*/ 15 w 30"/>
                <a:gd name="T1" fmla="*/ 30 h 33"/>
                <a:gd name="T2" fmla="*/ 30 w 30"/>
                <a:gd name="T3" fmla="*/ 8 h 33"/>
                <a:gd name="T4" fmla="*/ 15 w 30"/>
                <a:gd name="T5" fmla="*/ 0 h 33"/>
                <a:gd name="T6" fmla="*/ 0 w 30"/>
                <a:gd name="T7" fmla="*/ 8 h 33"/>
                <a:gd name="T8" fmla="*/ 15 w 30"/>
                <a:gd name="T9" fmla="*/ 30 h 33"/>
              </a:gdLst>
              <a:ahLst/>
              <a:cxnLst>
                <a:cxn ang="0">
                  <a:pos x="T0" y="T1"/>
                </a:cxn>
                <a:cxn ang="0">
                  <a:pos x="T2" y="T3"/>
                </a:cxn>
                <a:cxn ang="0">
                  <a:pos x="T4" y="T5"/>
                </a:cxn>
                <a:cxn ang="0">
                  <a:pos x="T6" y="T7"/>
                </a:cxn>
                <a:cxn ang="0">
                  <a:pos x="T8" y="T9"/>
                </a:cxn>
              </a:cxnLst>
              <a:rect l="0" t="0" r="r" b="b"/>
              <a:pathLst>
                <a:path w="30" h="33">
                  <a:moveTo>
                    <a:pt x="15" y="30"/>
                  </a:moveTo>
                  <a:cubicBezTo>
                    <a:pt x="15" y="30"/>
                    <a:pt x="30" y="33"/>
                    <a:pt x="30" y="8"/>
                  </a:cubicBezTo>
                  <a:cubicBezTo>
                    <a:pt x="30" y="8"/>
                    <a:pt x="26" y="0"/>
                    <a:pt x="15" y="0"/>
                  </a:cubicBezTo>
                  <a:cubicBezTo>
                    <a:pt x="4" y="0"/>
                    <a:pt x="0" y="8"/>
                    <a:pt x="0" y="8"/>
                  </a:cubicBezTo>
                  <a:cubicBezTo>
                    <a:pt x="1" y="33"/>
                    <a:pt x="15" y="30"/>
                    <a:pt x="15" y="30"/>
                  </a:cubicBezTo>
                  <a:close/>
                </a:path>
              </a:pathLst>
            </a:custGeom>
            <a:solidFill>
              <a:srgbClr val="F6E2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93">
              <a:extLst>
                <a:ext uri="{FF2B5EF4-FFF2-40B4-BE49-F238E27FC236}">
                  <a16:creationId xmlns:a16="http://schemas.microsoft.com/office/drawing/2014/main" id="{BE5C59B7-924E-4AC7-BB74-CBD0CAC928FB}"/>
                </a:ext>
              </a:extLst>
            </p:cNvPr>
            <p:cNvSpPr>
              <a:spLocks/>
            </p:cNvSpPr>
            <p:nvPr userDrawn="1"/>
          </p:nvSpPr>
          <p:spPr bwMode="auto">
            <a:xfrm>
              <a:off x="3705225" y="3448050"/>
              <a:ext cx="61913" cy="103188"/>
            </a:xfrm>
            <a:custGeom>
              <a:avLst/>
              <a:gdLst>
                <a:gd name="T0" fmla="*/ 42 w 43"/>
                <a:gd name="T1" fmla="*/ 24 h 72"/>
                <a:gd name="T2" fmla="*/ 22 w 43"/>
                <a:gd name="T3" fmla="*/ 0 h 72"/>
                <a:gd name="T4" fmla="*/ 6 w 43"/>
                <a:gd name="T5" fmla="*/ 9 h 72"/>
                <a:gd name="T6" fmla="*/ 1 w 43"/>
                <a:gd name="T7" fmla="*/ 37 h 72"/>
                <a:gd name="T8" fmla="*/ 2 w 43"/>
                <a:gd name="T9" fmla="*/ 54 h 72"/>
                <a:gd name="T10" fmla="*/ 23 w 43"/>
                <a:gd name="T11" fmla="*/ 72 h 72"/>
                <a:gd name="T12" fmla="*/ 43 w 43"/>
                <a:gd name="T13" fmla="*/ 53 h 72"/>
                <a:gd name="T14" fmla="*/ 42 w 43"/>
                <a:gd name="T15" fmla="*/ 24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2">
                  <a:moveTo>
                    <a:pt x="42" y="24"/>
                  </a:moveTo>
                  <a:cubicBezTo>
                    <a:pt x="42" y="24"/>
                    <a:pt x="42" y="0"/>
                    <a:pt x="22" y="0"/>
                  </a:cubicBezTo>
                  <a:cubicBezTo>
                    <a:pt x="10" y="0"/>
                    <a:pt x="6" y="9"/>
                    <a:pt x="6" y="9"/>
                  </a:cubicBezTo>
                  <a:cubicBezTo>
                    <a:pt x="0" y="16"/>
                    <a:pt x="1" y="37"/>
                    <a:pt x="1" y="37"/>
                  </a:cubicBezTo>
                  <a:cubicBezTo>
                    <a:pt x="2" y="54"/>
                    <a:pt x="2" y="54"/>
                    <a:pt x="2" y="54"/>
                  </a:cubicBezTo>
                  <a:cubicBezTo>
                    <a:pt x="2" y="64"/>
                    <a:pt x="11" y="72"/>
                    <a:pt x="23" y="72"/>
                  </a:cubicBezTo>
                  <a:cubicBezTo>
                    <a:pt x="34" y="72"/>
                    <a:pt x="43" y="63"/>
                    <a:pt x="43" y="53"/>
                  </a:cubicBezTo>
                  <a:cubicBezTo>
                    <a:pt x="42" y="24"/>
                    <a:pt x="42" y="24"/>
                    <a:pt x="42" y="24"/>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94">
              <a:extLst>
                <a:ext uri="{FF2B5EF4-FFF2-40B4-BE49-F238E27FC236}">
                  <a16:creationId xmlns:a16="http://schemas.microsoft.com/office/drawing/2014/main" id="{64570DB3-15A5-43C6-8636-8D292045923F}"/>
                </a:ext>
              </a:extLst>
            </p:cNvPr>
            <p:cNvSpPr>
              <a:spLocks noEditPoints="1"/>
            </p:cNvSpPr>
            <p:nvPr userDrawn="1"/>
          </p:nvSpPr>
          <p:spPr bwMode="auto">
            <a:xfrm>
              <a:off x="3721100" y="3481388"/>
              <a:ext cx="46038" cy="69850"/>
            </a:xfrm>
            <a:custGeom>
              <a:avLst/>
              <a:gdLst>
                <a:gd name="T0" fmla="*/ 11 w 32"/>
                <a:gd name="T1" fmla="*/ 48 h 48"/>
                <a:gd name="T2" fmla="*/ 11 w 32"/>
                <a:gd name="T3" fmla="*/ 48 h 48"/>
                <a:gd name="T4" fmla="*/ 11 w 32"/>
                <a:gd name="T5" fmla="*/ 48 h 48"/>
                <a:gd name="T6" fmla="*/ 0 w 32"/>
                <a:gd name="T7" fmla="*/ 45 h 48"/>
                <a:gd name="T8" fmla="*/ 0 w 32"/>
                <a:gd name="T9" fmla="*/ 45 h 48"/>
                <a:gd name="T10" fmla="*/ 31 w 32"/>
                <a:gd name="T11" fmla="*/ 34 h 48"/>
                <a:gd name="T12" fmla="*/ 31 w 32"/>
                <a:gd name="T13" fmla="*/ 34 h 48"/>
                <a:gd name="T14" fmla="*/ 31 w 32"/>
                <a:gd name="T15" fmla="*/ 34 h 48"/>
                <a:gd name="T16" fmla="*/ 31 w 32"/>
                <a:gd name="T17" fmla="*/ 34 h 48"/>
                <a:gd name="T18" fmla="*/ 31 w 32"/>
                <a:gd name="T19" fmla="*/ 34 h 48"/>
                <a:gd name="T20" fmla="*/ 31 w 32"/>
                <a:gd name="T21" fmla="*/ 34 h 48"/>
                <a:gd name="T22" fmla="*/ 31 w 32"/>
                <a:gd name="T23" fmla="*/ 34 h 48"/>
                <a:gd name="T24" fmla="*/ 32 w 32"/>
                <a:gd name="T25" fmla="*/ 34 h 48"/>
                <a:gd name="T26" fmla="*/ 32 w 32"/>
                <a:gd name="T27" fmla="*/ 34 h 48"/>
                <a:gd name="T28" fmla="*/ 32 w 32"/>
                <a:gd name="T29" fmla="*/ 33 h 48"/>
                <a:gd name="T30" fmla="*/ 32 w 32"/>
                <a:gd name="T31" fmla="*/ 33 h 48"/>
                <a:gd name="T32" fmla="*/ 32 w 32"/>
                <a:gd name="T33" fmla="*/ 33 h 48"/>
                <a:gd name="T34" fmla="*/ 32 w 32"/>
                <a:gd name="T35" fmla="*/ 33 h 48"/>
                <a:gd name="T36" fmla="*/ 32 w 32"/>
                <a:gd name="T37" fmla="*/ 32 h 48"/>
                <a:gd name="T38" fmla="*/ 32 w 32"/>
                <a:gd name="T39" fmla="*/ 32 h 48"/>
                <a:gd name="T40" fmla="*/ 32 w 32"/>
                <a:gd name="T41" fmla="*/ 32 h 48"/>
                <a:gd name="T42" fmla="*/ 32 w 32"/>
                <a:gd name="T43" fmla="*/ 32 h 48"/>
                <a:gd name="T44" fmla="*/ 32 w 32"/>
                <a:gd name="T45" fmla="*/ 32 h 48"/>
                <a:gd name="T46" fmla="*/ 32 w 32"/>
                <a:gd name="T47" fmla="*/ 32 h 48"/>
                <a:gd name="T48" fmla="*/ 32 w 32"/>
                <a:gd name="T49" fmla="*/ 32 h 48"/>
                <a:gd name="T50" fmla="*/ 32 w 32"/>
                <a:gd name="T51" fmla="*/ 32 h 48"/>
                <a:gd name="T52" fmla="*/ 32 w 32"/>
                <a:gd name="T53" fmla="*/ 32 h 48"/>
                <a:gd name="T54" fmla="*/ 32 w 32"/>
                <a:gd name="T55" fmla="*/ 32 h 48"/>
                <a:gd name="T56" fmla="*/ 32 w 32"/>
                <a:gd name="T57" fmla="*/ 32 h 48"/>
                <a:gd name="T58" fmla="*/ 32 w 32"/>
                <a:gd name="T59" fmla="*/ 32 h 48"/>
                <a:gd name="T60" fmla="*/ 32 w 32"/>
                <a:gd name="T61" fmla="*/ 32 h 48"/>
                <a:gd name="T62" fmla="*/ 32 w 32"/>
                <a:gd name="T63" fmla="*/ 32 h 48"/>
                <a:gd name="T64" fmla="*/ 32 w 32"/>
                <a:gd name="T65" fmla="*/ 31 h 48"/>
                <a:gd name="T66" fmla="*/ 31 w 32"/>
                <a:gd name="T67" fmla="*/ 0 h 48"/>
                <a:gd name="T68" fmla="*/ 31 w 32"/>
                <a:gd name="T6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48">
                  <a:moveTo>
                    <a:pt x="11" y="48"/>
                  </a:moveTo>
                  <a:cubicBezTo>
                    <a:pt x="11" y="48"/>
                    <a:pt x="11" y="48"/>
                    <a:pt x="11" y="48"/>
                  </a:cubicBezTo>
                  <a:cubicBezTo>
                    <a:pt x="11" y="48"/>
                    <a:pt x="11" y="48"/>
                    <a:pt x="11" y="48"/>
                  </a:cubicBezTo>
                  <a:cubicBezTo>
                    <a:pt x="11" y="48"/>
                    <a:pt x="11" y="48"/>
                    <a:pt x="11" y="48"/>
                  </a:cubicBezTo>
                  <a:moveTo>
                    <a:pt x="0" y="45"/>
                  </a:moveTo>
                  <a:cubicBezTo>
                    <a:pt x="4" y="47"/>
                    <a:pt x="7" y="48"/>
                    <a:pt x="11" y="48"/>
                  </a:cubicBezTo>
                  <a:cubicBezTo>
                    <a:pt x="7" y="48"/>
                    <a:pt x="4" y="47"/>
                    <a:pt x="0" y="45"/>
                  </a:cubicBezTo>
                  <a:moveTo>
                    <a:pt x="0" y="45"/>
                  </a:moveTo>
                  <a:cubicBezTo>
                    <a:pt x="0" y="45"/>
                    <a:pt x="0" y="45"/>
                    <a:pt x="0" y="45"/>
                  </a:cubicBezTo>
                  <a:cubicBezTo>
                    <a:pt x="0" y="45"/>
                    <a:pt x="0" y="45"/>
                    <a:pt x="0" y="45"/>
                  </a:cubicBezTo>
                  <a:moveTo>
                    <a:pt x="31" y="34"/>
                  </a:moveTo>
                  <a:cubicBezTo>
                    <a:pt x="31" y="34"/>
                    <a:pt x="31" y="34"/>
                    <a:pt x="31" y="34"/>
                  </a:cubicBezTo>
                  <a:cubicBezTo>
                    <a:pt x="31" y="34"/>
                    <a:pt x="31" y="34"/>
                    <a:pt x="31" y="34"/>
                  </a:cubicBezTo>
                  <a:moveTo>
                    <a:pt x="31" y="34"/>
                  </a:moveTo>
                  <a:cubicBezTo>
                    <a:pt x="31" y="34"/>
                    <a:pt x="31" y="34"/>
                    <a:pt x="31" y="34"/>
                  </a:cubicBezTo>
                  <a:cubicBezTo>
                    <a:pt x="31" y="34"/>
                    <a:pt x="31" y="34"/>
                    <a:pt x="31" y="34"/>
                  </a:cubicBezTo>
                  <a:moveTo>
                    <a:pt x="31" y="34"/>
                  </a:moveTo>
                  <a:cubicBezTo>
                    <a:pt x="31" y="34"/>
                    <a:pt x="31" y="34"/>
                    <a:pt x="31" y="34"/>
                  </a:cubicBezTo>
                  <a:cubicBezTo>
                    <a:pt x="31" y="34"/>
                    <a:pt x="31" y="34"/>
                    <a:pt x="31" y="34"/>
                  </a:cubicBezTo>
                  <a:moveTo>
                    <a:pt x="31" y="34"/>
                  </a:moveTo>
                  <a:cubicBezTo>
                    <a:pt x="31" y="34"/>
                    <a:pt x="31" y="34"/>
                    <a:pt x="31" y="34"/>
                  </a:cubicBezTo>
                  <a:cubicBezTo>
                    <a:pt x="31" y="34"/>
                    <a:pt x="31" y="34"/>
                    <a:pt x="31" y="34"/>
                  </a:cubicBezTo>
                  <a:moveTo>
                    <a:pt x="32" y="34"/>
                  </a:moveTo>
                  <a:cubicBezTo>
                    <a:pt x="32" y="34"/>
                    <a:pt x="31" y="34"/>
                    <a:pt x="31" y="34"/>
                  </a:cubicBezTo>
                  <a:cubicBezTo>
                    <a:pt x="31" y="34"/>
                    <a:pt x="32" y="34"/>
                    <a:pt x="32" y="34"/>
                  </a:cubicBezTo>
                  <a:moveTo>
                    <a:pt x="32" y="34"/>
                  </a:moveTo>
                  <a:cubicBezTo>
                    <a:pt x="32" y="34"/>
                    <a:pt x="32" y="34"/>
                    <a:pt x="32" y="34"/>
                  </a:cubicBezTo>
                  <a:cubicBezTo>
                    <a:pt x="32" y="34"/>
                    <a:pt x="32" y="34"/>
                    <a:pt x="32" y="34"/>
                  </a:cubicBezTo>
                  <a:moveTo>
                    <a:pt x="32" y="33"/>
                  </a:moveTo>
                  <a:cubicBezTo>
                    <a:pt x="32" y="33"/>
                    <a:pt x="32" y="33"/>
                    <a:pt x="32" y="33"/>
                  </a:cubicBezTo>
                  <a:cubicBezTo>
                    <a:pt x="32" y="33"/>
                    <a:pt x="32" y="33"/>
                    <a:pt x="32" y="33"/>
                  </a:cubicBezTo>
                  <a:moveTo>
                    <a:pt x="32" y="33"/>
                  </a:moveTo>
                  <a:cubicBezTo>
                    <a:pt x="32" y="33"/>
                    <a:pt x="32" y="33"/>
                    <a:pt x="32" y="33"/>
                  </a:cubicBezTo>
                  <a:cubicBezTo>
                    <a:pt x="32" y="33"/>
                    <a:pt x="32" y="33"/>
                    <a:pt x="32" y="33"/>
                  </a:cubicBezTo>
                  <a:moveTo>
                    <a:pt x="32" y="33"/>
                  </a:moveTo>
                  <a:cubicBezTo>
                    <a:pt x="32" y="33"/>
                    <a:pt x="32" y="33"/>
                    <a:pt x="32" y="33"/>
                  </a:cubicBezTo>
                  <a:cubicBezTo>
                    <a:pt x="32" y="33"/>
                    <a:pt x="32" y="33"/>
                    <a:pt x="32" y="33"/>
                  </a:cubicBezTo>
                  <a:moveTo>
                    <a:pt x="32" y="32"/>
                  </a:moveTo>
                  <a:cubicBezTo>
                    <a:pt x="32" y="33"/>
                    <a:pt x="32" y="33"/>
                    <a:pt x="32" y="33"/>
                  </a:cubicBezTo>
                  <a:cubicBezTo>
                    <a:pt x="32" y="33"/>
                    <a:pt x="32" y="33"/>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2"/>
                  </a:moveTo>
                  <a:cubicBezTo>
                    <a:pt x="32" y="32"/>
                    <a:pt x="32" y="32"/>
                    <a:pt x="32" y="32"/>
                  </a:cubicBezTo>
                  <a:cubicBezTo>
                    <a:pt x="32" y="32"/>
                    <a:pt x="32" y="32"/>
                    <a:pt x="32" y="32"/>
                  </a:cubicBezTo>
                  <a:moveTo>
                    <a:pt x="32" y="31"/>
                  </a:moveTo>
                  <a:cubicBezTo>
                    <a:pt x="32" y="31"/>
                    <a:pt x="32" y="31"/>
                    <a:pt x="32" y="31"/>
                  </a:cubicBezTo>
                  <a:cubicBezTo>
                    <a:pt x="32" y="31"/>
                    <a:pt x="32" y="31"/>
                    <a:pt x="32" y="31"/>
                  </a:cubicBezTo>
                  <a:moveTo>
                    <a:pt x="31" y="0"/>
                  </a:moveTo>
                  <a:cubicBezTo>
                    <a:pt x="31" y="0"/>
                    <a:pt x="31" y="0"/>
                    <a:pt x="31" y="0"/>
                  </a:cubicBezTo>
                  <a:cubicBezTo>
                    <a:pt x="31" y="0"/>
                    <a:pt x="31" y="0"/>
                    <a:pt x="31" y="0"/>
                  </a:cubicBezTo>
                  <a:cubicBezTo>
                    <a:pt x="31" y="0"/>
                    <a:pt x="31" y="0"/>
                    <a:pt x="31" y="0"/>
                  </a:cubicBezTo>
                </a:path>
              </a:pathLst>
            </a:custGeom>
            <a:solidFill>
              <a:srgbClr val="EB4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95">
              <a:extLst>
                <a:ext uri="{FF2B5EF4-FFF2-40B4-BE49-F238E27FC236}">
                  <a16:creationId xmlns:a16="http://schemas.microsoft.com/office/drawing/2014/main" id="{E35E0346-7045-43E1-AD96-31974B4FB2AD}"/>
                </a:ext>
              </a:extLst>
            </p:cNvPr>
            <p:cNvSpPr>
              <a:spLocks/>
            </p:cNvSpPr>
            <p:nvPr userDrawn="1"/>
          </p:nvSpPr>
          <p:spPr bwMode="auto">
            <a:xfrm>
              <a:off x="3706813" y="3473450"/>
              <a:ext cx="60325" cy="77788"/>
            </a:xfrm>
            <a:custGeom>
              <a:avLst/>
              <a:gdLst>
                <a:gd name="T0" fmla="*/ 41 w 42"/>
                <a:gd name="T1" fmla="*/ 0 h 54"/>
                <a:gd name="T2" fmla="*/ 41 w 42"/>
                <a:gd name="T3" fmla="*/ 22 h 54"/>
                <a:gd name="T4" fmla="*/ 36 w 42"/>
                <a:gd name="T5" fmla="*/ 35 h 54"/>
                <a:gd name="T6" fmla="*/ 21 w 42"/>
                <a:gd name="T7" fmla="*/ 41 h 54"/>
                <a:gd name="T8" fmla="*/ 20 w 42"/>
                <a:gd name="T9" fmla="*/ 41 h 54"/>
                <a:gd name="T10" fmla="*/ 0 w 42"/>
                <a:gd name="T11" fmla="*/ 27 h 54"/>
                <a:gd name="T12" fmla="*/ 1 w 42"/>
                <a:gd name="T13" fmla="*/ 36 h 54"/>
                <a:gd name="T14" fmla="*/ 10 w 42"/>
                <a:gd name="T15" fmla="*/ 51 h 54"/>
                <a:gd name="T16" fmla="*/ 10 w 42"/>
                <a:gd name="T17" fmla="*/ 51 h 54"/>
                <a:gd name="T18" fmla="*/ 10 w 42"/>
                <a:gd name="T19" fmla="*/ 51 h 54"/>
                <a:gd name="T20" fmla="*/ 21 w 42"/>
                <a:gd name="T21" fmla="*/ 54 h 54"/>
                <a:gd name="T22" fmla="*/ 21 w 42"/>
                <a:gd name="T23" fmla="*/ 54 h 54"/>
                <a:gd name="T24" fmla="*/ 21 w 42"/>
                <a:gd name="T25" fmla="*/ 54 h 54"/>
                <a:gd name="T26" fmla="*/ 22 w 42"/>
                <a:gd name="T27" fmla="*/ 54 h 54"/>
                <a:gd name="T28" fmla="*/ 37 w 42"/>
                <a:gd name="T29" fmla="*/ 48 h 54"/>
                <a:gd name="T30" fmla="*/ 41 w 42"/>
                <a:gd name="T31" fmla="*/ 40 h 54"/>
                <a:gd name="T32" fmla="*/ 41 w 42"/>
                <a:gd name="T33" fmla="*/ 40 h 54"/>
                <a:gd name="T34" fmla="*/ 41 w 42"/>
                <a:gd name="T35" fmla="*/ 40 h 54"/>
                <a:gd name="T36" fmla="*/ 41 w 42"/>
                <a:gd name="T37" fmla="*/ 40 h 54"/>
                <a:gd name="T38" fmla="*/ 41 w 42"/>
                <a:gd name="T39" fmla="*/ 40 h 54"/>
                <a:gd name="T40" fmla="*/ 41 w 42"/>
                <a:gd name="T41" fmla="*/ 40 h 54"/>
                <a:gd name="T42" fmla="*/ 41 w 42"/>
                <a:gd name="T43" fmla="*/ 40 h 54"/>
                <a:gd name="T44" fmla="*/ 41 w 42"/>
                <a:gd name="T45" fmla="*/ 40 h 54"/>
                <a:gd name="T46" fmla="*/ 41 w 42"/>
                <a:gd name="T47" fmla="*/ 40 h 54"/>
                <a:gd name="T48" fmla="*/ 42 w 42"/>
                <a:gd name="T49" fmla="*/ 40 h 54"/>
                <a:gd name="T50" fmla="*/ 42 w 42"/>
                <a:gd name="T51" fmla="*/ 40 h 54"/>
                <a:gd name="T52" fmla="*/ 42 w 42"/>
                <a:gd name="T53" fmla="*/ 40 h 54"/>
                <a:gd name="T54" fmla="*/ 42 w 42"/>
                <a:gd name="T55" fmla="*/ 39 h 54"/>
                <a:gd name="T56" fmla="*/ 42 w 42"/>
                <a:gd name="T57" fmla="*/ 39 h 54"/>
                <a:gd name="T58" fmla="*/ 42 w 42"/>
                <a:gd name="T59" fmla="*/ 39 h 54"/>
                <a:gd name="T60" fmla="*/ 42 w 42"/>
                <a:gd name="T61" fmla="*/ 39 h 54"/>
                <a:gd name="T62" fmla="*/ 42 w 42"/>
                <a:gd name="T63" fmla="*/ 39 h 54"/>
                <a:gd name="T64" fmla="*/ 42 w 42"/>
                <a:gd name="T65" fmla="*/ 39 h 54"/>
                <a:gd name="T66" fmla="*/ 42 w 42"/>
                <a:gd name="T67" fmla="*/ 39 h 54"/>
                <a:gd name="T68" fmla="*/ 42 w 42"/>
                <a:gd name="T69" fmla="*/ 38 h 54"/>
                <a:gd name="T70" fmla="*/ 42 w 42"/>
                <a:gd name="T71" fmla="*/ 38 h 54"/>
                <a:gd name="T72" fmla="*/ 42 w 42"/>
                <a:gd name="T73" fmla="*/ 38 h 54"/>
                <a:gd name="T74" fmla="*/ 42 w 42"/>
                <a:gd name="T75" fmla="*/ 38 h 54"/>
                <a:gd name="T76" fmla="*/ 42 w 42"/>
                <a:gd name="T77" fmla="*/ 38 h 54"/>
                <a:gd name="T78" fmla="*/ 42 w 42"/>
                <a:gd name="T79" fmla="*/ 38 h 54"/>
                <a:gd name="T80" fmla="*/ 42 w 42"/>
                <a:gd name="T81" fmla="*/ 38 h 54"/>
                <a:gd name="T82" fmla="*/ 42 w 42"/>
                <a:gd name="T83" fmla="*/ 38 h 54"/>
                <a:gd name="T84" fmla="*/ 42 w 42"/>
                <a:gd name="T85" fmla="*/ 38 h 54"/>
                <a:gd name="T86" fmla="*/ 42 w 42"/>
                <a:gd name="T87" fmla="*/ 38 h 54"/>
                <a:gd name="T88" fmla="*/ 42 w 42"/>
                <a:gd name="T89" fmla="*/ 38 h 54"/>
                <a:gd name="T90" fmla="*/ 42 w 42"/>
                <a:gd name="T91" fmla="*/ 38 h 54"/>
                <a:gd name="T92" fmla="*/ 42 w 42"/>
                <a:gd name="T93" fmla="*/ 38 h 54"/>
                <a:gd name="T94" fmla="*/ 42 w 42"/>
                <a:gd name="T95" fmla="*/ 38 h 54"/>
                <a:gd name="T96" fmla="*/ 42 w 42"/>
                <a:gd name="T97" fmla="*/ 38 h 54"/>
                <a:gd name="T98" fmla="*/ 42 w 42"/>
                <a:gd name="T99" fmla="*/ 38 h 54"/>
                <a:gd name="T100" fmla="*/ 42 w 42"/>
                <a:gd name="T101" fmla="*/ 38 h 54"/>
                <a:gd name="T102" fmla="*/ 42 w 42"/>
                <a:gd name="T103" fmla="*/ 37 h 54"/>
                <a:gd name="T104" fmla="*/ 42 w 42"/>
                <a:gd name="T105" fmla="*/ 37 h 54"/>
                <a:gd name="T106" fmla="*/ 42 w 42"/>
                <a:gd name="T107" fmla="*/ 35 h 54"/>
                <a:gd name="T108" fmla="*/ 41 w 42"/>
                <a:gd name="T109" fmla="*/ 6 h 54"/>
                <a:gd name="T110" fmla="*/ 41 w 42"/>
                <a:gd name="T111" fmla="*/ 6 h 54"/>
                <a:gd name="T112" fmla="*/ 41 w 42"/>
                <a:gd name="T11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54">
                  <a:moveTo>
                    <a:pt x="41" y="0"/>
                  </a:moveTo>
                  <a:cubicBezTo>
                    <a:pt x="41" y="22"/>
                    <a:pt x="41" y="22"/>
                    <a:pt x="41" y="22"/>
                  </a:cubicBezTo>
                  <a:cubicBezTo>
                    <a:pt x="41" y="27"/>
                    <a:pt x="39" y="31"/>
                    <a:pt x="36" y="35"/>
                  </a:cubicBezTo>
                  <a:cubicBezTo>
                    <a:pt x="32" y="39"/>
                    <a:pt x="27" y="41"/>
                    <a:pt x="21" y="41"/>
                  </a:cubicBezTo>
                  <a:cubicBezTo>
                    <a:pt x="21" y="41"/>
                    <a:pt x="21" y="41"/>
                    <a:pt x="20" y="41"/>
                  </a:cubicBezTo>
                  <a:cubicBezTo>
                    <a:pt x="11" y="41"/>
                    <a:pt x="3" y="35"/>
                    <a:pt x="0" y="27"/>
                  </a:cubicBezTo>
                  <a:cubicBezTo>
                    <a:pt x="1" y="36"/>
                    <a:pt x="1" y="36"/>
                    <a:pt x="1" y="36"/>
                  </a:cubicBezTo>
                  <a:cubicBezTo>
                    <a:pt x="1" y="43"/>
                    <a:pt x="5" y="48"/>
                    <a:pt x="10" y="51"/>
                  </a:cubicBezTo>
                  <a:cubicBezTo>
                    <a:pt x="10" y="51"/>
                    <a:pt x="10" y="51"/>
                    <a:pt x="10" y="51"/>
                  </a:cubicBezTo>
                  <a:cubicBezTo>
                    <a:pt x="10" y="51"/>
                    <a:pt x="10" y="51"/>
                    <a:pt x="10" y="51"/>
                  </a:cubicBezTo>
                  <a:cubicBezTo>
                    <a:pt x="14" y="53"/>
                    <a:pt x="17" y="54"/>
                    <a:pt x="21" y="54"/>
                  </a:cubicBezTo>
                  <a:cubicBezTo>
                    <a:pt x="21" y="54"/>
                    <a:pt x="21" y="54"/>
                    <a:pt x="21" y="54"/>
                  </a:cubicBezTo>
                  <a:cubicBezTo>
                    <a:pt x="21" y="54"/>
                    <a:pt x="21" y="54"/>
                    <a:pt x="21" y="54"/>
                  </a:cubicBezTo>
                  <a:cubicBezTo>
                    <a:pt x="21" y="54"/>
                    <a:pt x="22" y="54"/>
                    <a:pt x="22" y="54"/>
                  </a:cubicBezTo>
                  <a:cubicBezTo>
                    <a:pt x="28" y="54"/>
                    <a:pt x="33" y="52"/>
                    <a:pt x="37" y="48"/>
                  </a:cubicBezTo>
                  <a:cubicBezTo>
                    <a:pt x="39" y="46"/>
                    <a:pt x="41" y="43"/>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2" y="40"/>
                    <a:pt x="42" y="40"/>
                  </a:cubicBezTo>
                  <a:cubicBezTo>
                    <a:pt x="42" y="40"/>
                    <a:pt x="42" y="40"/>
                    <a:pt x="42" y="40"/>
                  </a:cubicBezTo>
                  <a:cubicBezTo>
                    <a:pt x="42" y="40"/>
                    <a:pt x="42" y="40"/>
                    <a:pt x="42" y="40"/>
                  </a:cubicBezTo>
                  <a:cubicBezTo>
                    <a:pt x="42" y="40"/>
                    <a:pt x="42" y="39"/>
                    <a:pt x="42" y="39"/>
                  </a:cubicBezTo>
                  <a:cubicBezTo>
                    <a:pt x="42" y="39"/>
                    <a:pt x="42" y="39"/>
                    <a:pt x="42" y="39"/>
                  </a:cubicBezTo>
                  <a:cubicBezTo>
                    <a:pt x="42" y="39"/>
                    <a:pt x="42" y="39"/>
                    <a:pt x="42" y="39"/>
                  </a:cubicBezTo>
                  <a:cubicBezTo>
                    <a:pt x="42" y="39"/>
                    <a:pt x="42" y="39"/>
                    <a:pt x="42" y="39"/>
                  </a:cubicBezTo>
                  <a:cubicBezTo>
                    <a:pt x="42" y="39"/>
                    <a:pt x="42" y="39"/>
                    <a:pt x="42" y="39"/>
                  </a:cubicBezTo>
                  <a:cubicBezTo>
                    <a:pt x="42" y="39"/>
                    <a:pt x="42" y="39"/>
                    <a:pt x="42" y="39"/>
                  </a:cubicBezTo>
                  <a:cubicBezTo>
                    <a:pt x="42" y="39"/>
                    <a:pt x="42" y="39"/>
                    <a:pt x="42" y="39"/>
                  </a:cubicBezTo>
                  <a:cubicBezTo>
                    <a:pt x="42" y="39"/>
                    <a:pt x="42" y="39"/>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2" y="38"/>
                    <a:pt x="42" y="37"/>
                  </a:cubicBezTo>
                  <a:cubicBezTo>
                    <a:pt x="42" y="37"/>
                    <a:pt x="42" y="37"/>
                    <a:pt x="42" y="37"/>
                  </a:cubicBezTo>
                  <a:cubicBezTo>
                    <a:pt x="42" y="37"/>
                    <a:pt x="42" y="36"/>
                    <a:pt x="42" y="35"/>
                  </a:cubicBezTo>
                  <a:cubicBezTo>
                    <a:pt x="41" y="6"/>
                    <a:pt x="41" y="6"/>
                    <a:pt x="41" y="6"/>
                  </a:cubicBezTo>
                  <a:cubicBezTo>
                    <a:pt x="41" y="6"/>
                    <a:pt x="41" y="6"/>
                    <a:pt x="41" y="6"/>
                  </a:cubicBezTo>
                  <a:cubicBezTo>
                    <a:pt x="41" y="6"/>
                    <a:pt x="41" y="3"/>
                    <a:pt x="41" y="0"/>
                  </a:cubicBezTo>
                </a:path>
              </a:pathLst>
            </a:custGeom>
            <a:solidFill>
              <a:srgbClr val="E7A5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96">
              <a:extLst>
                <a:ext uri="{FF2B5EF4-FFF2-40B4-BE49-F238E27FC236}">
                  <a16:creationId xmlns:a16="http://schemas.microsoft.com/office/drawing/2014/main" id="{7482E258-2C66-4A48-9DF2-20CDCF58F38A}"/>
                </a:ext>
              </a:extLst>
            </p:cNvPr>
            <p:cNvSpPr>
              <a:spLocks/>
            </p:cNvSpPr>
            <p:nvPr userDrawn="1"/>
          </p:nvSpPr>
          <p:spPr bwMode="auto">
            <a:xfrm>
              <a:off x="3717925" y="3451225"/>
              <a:ext cx="39688" cy="42863"/>
            </a:xfrm>
            <a:custGeom>
              <a:avLst/>
              <a:gdLst>
                <a:gd name="T0" fmla="*/ 14 w 28"/>
                <a:gd name="T1" fmla="*/ 28 h 31"/>
                <a:gd name="T2" fmla="*/ 28 w 28"/>
                <a:gd name="T3" fmla="*/ 8 h 31"/>
                <a:gd name="T4" fmla="*/ 14 w 28"/>
                <a:gd name="T5" fmla="*/ 0 h 31"/>
                <a:gd name="T6" fmla="*/ 0 w 28"/>
                <a:gd name="T7" fmla="*/ 8 h 31"/>
                <a:gd name="T8" fmla="*/ 14 w 28"/>
                <a:gd name="T9" fmla="*/ 28 h 31"/>
              </a:gdLst>
              <a:ahLst/>
              <a:cxnLst>
                <a:cxn ang="0">
                  <a:pos x="T0" y="T1"/>
                </a:cxn>
                <a:cxn ang="0">
                  <a:pos x="T2" y="T3"/>
                </a:cxn>
                <a:cxn ang="0">
                  <a:pos x="T4" y="T5"/>
                </a:cxn>
                <a:cxn ang="0">
                  <a:pos x="T6" y="T7"/>
                </a:cxn>
                <a:cxn ang="0">
                  <a:pos x="T8" y="T9"/>
                </a:cxn>
              </a:cxnLst>
              <a:rect l="0" t="0" r="r" b="b"/>
              <a:pathLst>
                <a:path w="28" h="31">
                  <a:moveTo>
                    <a:pt x="14" y="28"/>
                  </a:moveTo>
                  <a:cubicBezTo>
                    <a:pt x="14" y="28"/>
                    <a:pt x="27" y="31"/>
                    <a:pt x="28" y="8"/>
                  </a:cubicBezTo>
                  <a:cubicBezTo>
                    <a:pt x="28" y="8"/>
                    <a:pt x="24" y="0"/>
                    <a:pt x="14" y="0"/>
                  </a:cubicBezTo>
                  <a:cubicBezTo>
                    <a:pt x="4" y="1"/>
                    <a:pt x="0" y="8"/>
                    <a:pt x="0" y="8"/>
                  </a:cubicBezTo>
                  <a:cubicBezTo>
                    <a:pt x="1" y="31"/>
                    <a:pt x="14" y="28"/>
                    <a:pt x="14" y="28"/>
                  </a:cubicBezTo>
                  <a:close/>
                </a:path>
              </a:pathLst>
            </a:custGeom>
            <a:solidFill>
              <a:srgbClr val="F6E2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97">
              <a:extLst>
                <a:ext uri="{FF2B5EF4-FFF2-40B4-BE49-F238E27FC236}">
                  <a16:creationId xmlns:a16="http://schemas.microsoft.com/office/drawing/2014/main" id="{65D0901C-CF74-4028-9B08-A9E84CC07F67}"/>
                </a:ext>
              </a:extLst>
            </p:cNvPr>
            <p:cNvSpPr>
              <a:spLocks/>
            </p:cNvSpPr>
            <p:nvPr userDrawn="1"/>
          </p:nvSpPr>
          <p:spPr bwMode="auto">
            <a:xfrm>
              <a:off x="3584575" y="3441700"/>
              <a:ext cx="63500" cy="117475"/>
            </a:xfrm>
            <a:custGeom>
              <a:avLst/>
              <a:gdLst>
                <a:gd name="T0" fmla="*/ 22 w 44"/>
                <a:gd name="T1" fmla="*/ 0 h 82"/>
                <a:gd name="T2" fmla="*/ 43 w 44"/>
                <a:gd name="T3" fmla="*/ 25 h 82"/>
                <a:gd name="T4" fmla="*/ 44 w 44"/>
                <a:gd name="T5" fmla="*/ 61 h 82"/>
                <a:gd name="T6" fmla="*/ 23 w 44"/>
                <a:gd name="T7" fmla="*/ 81 h 82"/>
                <a:gd name="T8" fmla="*/ 1 w 44"/>
                <a:gd name="T9" fmla="*/ 62 h 82"/>
                <a:gd name="T10" fmla="*/ 0 w 44"/>
                <a:gd name="T11" fmla="*/ 29 h 82"/>
                <a:gd name="T12" fmla="*/ 22 w 4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44" h="82">
                  <a:moveTo>
                    <a:pt x="22" y="0"/>
                  </a:moveTo>
                  <a:cubicBezTo>
                    <a:pt x="44" y="0"/>
                    <a:pt x="43" y="25"/>
                    <a:pt x="43" y="25"/>
                  </a:cubicBezTo>
                  <a:cubicBezTo>
                    <a:pt x="44" y="61"/>
                    <a:pt x="44" y="61"/>
                    <a:pt x="44" y="61"/>
                  </a:cubicBezTo>
                  <a:cubicBezTo>
                    <a:pt x="44" y="72"/>
                    <a:pt x="35" y="81"/>
                    <a:pt x="23" y="81"/>
                  </a:cubicBezTo>
                  <a:cubicBezTo>
                    <a:pt x="11" y="82"/>
                    <a:pt x="1" y="73"/>
                    <a:pt x="1" y="62"/>
                  </a:cubicBezTo>
                  <a:cubicBezTo>
                    <a:pt x="1" y="62"/>
                    <a:pt x="0" y="34"/>
                    <a:pt x="0" y="29"/>
                  </a:cubicBezTo>
                  <a:cubicBezTo>
                    <a:pt x="1" y="17"/>
                    <a:pt x="4" y="1"/>
                    <a:pt x="22" y="0"/>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98">
              <a:extLst>
                <a:ext uri="{FF2B5EF4-FFF2-40B4-BE49-F238E27FC236}">
                  <a16:creationId xmlns:a16="http://schemas.microsoft.com/office/drawing/2014/main" id="{1784A58D-5EC1-433B-A2B1-1BA6EFFB5CA9}"/>
                </a:ext>
              </a:extLst>
            </p:cNvPr>
            <p:cNvSpPr>
              <a:spLocks/>
            </p:cNvSpPr>
            <p:nvPr userDrawn="1"/>
          </p:nvSpPr>
          <p:spPr bwMode="auto">
            <a:xfrm>
              <a:off x="3646488" y="3475038"/>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solidFill>
              <a:srgbClr val="795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99">
              <a:extLst>
                <a:ext uri="{FF2B5EF4-FFF2-40B4-BE49-F238E27FC236}">
                  <a16:creationId xmlns:a16="http://schemas.microsoft.com/office/drawing/2014/main" id="{E9B5EDD2-4E68-403F-8D61-FBA7097AE4D9}"/>
                </a:ext>
              </a:extLst>
            </p:cNvPr>
            <p:cNvSpPr>
              <a:spLocks/>
            </p:cNvSpPr>
            <p:nvPr userDrawn="1"/>
          </p:nvSpPr>
          <p:spPr bwMode="auto">
            <a:xfrm>
              <a:off x="3586163" y="3522663"/>
              <a:ext cx="31750" cy="34925"/>
            </a:xfrm>
            <a:custGeom>
              <a:avLst/>
              <a:gdLst>
                <a:gd name="T0" fmla="*/ 0 w 22"/>
                <a:gd name="T1" fmla="*/ 0 h 24"/>
                <a:gd name="T2" fmla="*/ 0 w 22"/>
                <a:gd name="T3" fmla="*/ 5 h 24"/>
                <a:gd name="T4" fmla="*/ 6 w 22"/>
                <a:gd name="T5" fmla="*/ 18 h 24"/>
                <a:gd name="T6" fmla="*/ 21 w 22"/>
                <a:gd name="T7" fmla="*/ 24 h 24"/>
                <a:gd name="T8" fmla="*/ 22 w 22"/>
                <a:gd name="T9" fmla="*/ 24 h 24"/>
                <a:gd name="T10" fmla="*/ 21 w 22"/>
                <a:gd name="T11" fmla="*/ 24 h 24"/>
                <a:gd name="T12" fmla="*/ 0 w 22"/>
                <a:gd name="T13" fmla="*/ 5 h 24"/>
                <a:gd name="T14" fmla="*/ 0 w 22"/>
                <a:gd name="T15" fmla="*/ 0 h 24"/>
                <a:gd name="T16" fmla="*/ 0 w 2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0"/>
                  </a:moveTo>
                  <a:cubicBezTo>
                    <a:pt x="0" y="3"/>
                    <a:pt x="0" y="5"/>
                    <a:pt x="0" y="5"/>
                  </a:cubicBezTo>
                  <a:cubicBezTo>
                    <a:pt x="0" y="10"/>
                    <a:pt x="2" y="15"/>
                    <a:pt x="6" y="18"/>
                  </a:cubicBezTo>
                  <a:cubicBezTo>
                    <a:pt x="10" y="22"/>
                    <a:pt x="15" y="24"/>
                    <a:pt x="21" y="24"/>
                  </a:cubicBezTo>
                  <a:cubicBezTo>
                    <a:pt x="21" y="24"/>
                    <a:pt x="22" y="24"/>
                    <a:pt x="22" y="24"/>
                  </a:cubicBezTo>
                  <a:cubicBezTo>
                    <a:pt x="22" y="24"/>
                    <a:pt x="22" y="24"/>
                    <a:pt x="21" y="24"/>
                  </a:cubicBezTo>
                  <a:cubicBezTo>
                    <a:pt x="10" y="24"/>
                    <a:pt x="0" y="16"/>
                    <a:pt x="0" y="5"/>
                  </a:cubicBezTo>
                  <a:cubicBezTo>
                    <a:pt x="0" y="5"/>
                    <a:pt x="0" y="3"/>
                    <a:pt x="0" y="0"/>
                  </a:cubicBezTo>
                  <a:cubicBezTo>
                    <a:pt x="0" y="0"/>
                    <a:pt x="0" y="0"/>
                    <a:pt x="0" y="0"/>
                  </a:cubicBezTo>
                </a:path>
              </a:pathLst>
            </a:custGeom>
            <a:solidFill>
              <a:srgbClr val="EB4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100">
              <a:extLst>
                <a:ext uri="{FF2B5EF4-FFF2-40B4-BE49-F238E27FC236}">
                  <a16:creationId xmlns:a16="http://schemas.microsoft.com/office/drawing/2014/main" id="{4121162C-8B53-4737-8986-1F42B2FFFA9D}"/>
                </a:ext>
              </a:extLst>
            </p:cNvPr>
            <p:cNvSpPr>
              <a:spLocks/>
            </p:cNvSpPr>
            <p:nvPr userDrawn="1"/>
          </p:nvSpPr>
          <p:spPr bwMode="auto">
            <a:xfrm>
              <a:off x="3586163" y="3475038"/>
              <a:ext cx="61913" cy="82550"/>
            </a:xfrm>
            <a:custGeom>
              <a:avLst/>
              <a:gdLst>
                <a:gd name="T0" fmla="*/ 42 w 43"/>
                <a:gd name="T1" fmla="*/ 0 h 58"/>
                <a:gd name="T2" fmla="*/ 40 w 43"/>
                <a:gd name="T3" fmla="*/ 26 h 58"/>
                <a:gd name="T4" fmla="*/ 19 w 43"/>
                <a:gd name="T5" fmla="*/ 44 h 58"/>
                <a:gd name="T6" fmla="*/ 17 w 43"/>
                <a:gd name="T7" fmla="*/ 44 h 58"/>
                <a:gd name="T8" fmla="*/ 3 w 43"/>
                <a:gd name="T9" fmla="*/ 38 h 58"/>
                <a:gd name="T10" fmla="*/ 0 w 43"/>
                <a:gd name="T11" fmla="*/ 34 h 58"/>
                <a:gd name="T12" fmla="*/ 0 w 43"/>
                <a:gd name="T13" fmla="*/ 39 h 58"/>
                <a:gd name="T14" fmla="*/ 21 w 43"/>
                <a:gd name="T15" fmla="*/ 58 h 58"/>
                <a:gd name="T16" fmla="*/ 22 w 43"/>
                <a:gd name="T17" fmla="*/ 58 h 58"/>
                <a:gd name="T18" fmla="*/ 22 w 43"/>
                <a:gd name="T19" fmla="*/ 58 h 58"/>
                <a:gd name="T20" fmla="*/ 43 w 43"/>
                <a:gd name="T21" fmla="*/ 38 h 58"/>
                <a:gd name="T22" fmla="*/ 42 w 43"/>
                <a:gd name="T23" fmla="*/ 2 h 58"/>
                <a:gd name="T24" fmla="*/ 42 w 43"/>
                <a:gd name="T25" fmla="*/ 2 h 58"/>
                <a:gd name="T26" fmla="*/ 42 w 43"/>
                <a:gd name="T27" fmla="*/ 0 h 58"/>
                <a:gd name="T28" fmla="*/ 42 w 43"/>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42" y="0"/>
                  </a:moveTo>
                  <a:cubicBezTo>
                    <a:pt x="40" y="26"/>
                    <a:pt x="40" y="26"/>
                    <a:pt x="40" y="26"/>
                  </a:cubicBezTo>
                  <a:cubicBezTo>
                    <a:pt x="39" y="36"/>
                    <a:pt x="30" y="44"/>
                    <a:pt x="19" y="44"/>
                  </a:cubicBezTo>
                  <a:cubicBezTo>
                    <a:pt x="18" y="44"/>
                    <a:pt x="18" y="44"/>
                    <a:pt x="17" y="44"/>
                  </a:cubicBezTo>
                  <a:cubicBezTo>
                    <a:pt x="12" y="43"/>
                    <a:pt x="7" y="41"/>
                    <a:pt x="3" y="38"/>
                  </a:cubicBezTo>
                  <a:cubicBezTo>
                    <a:pt x="2" y="36"/>
                    <a:pt x="1" y="35"/>
                    <a:pt x="0" y="34"/>
                  </a:cubicBezTo>
                  <a:cubicBezTo>
                    <a:pt x="0" y="37"/>
                    <a:pt x="0" y="39"/>
                    <a:pt x="0" y="39"/>
                  </a:cubicBezTo>
                  <a:cubicBezTo>
                    <a:pt x="0" y="50"/>
                    <a:pt x="10" y="58"/>
                    <a:pt x="21" y="58"/>
                  </a:cubicBezTo>
                  <a:cubicBezTo>
                    <a:pt x="22" y="58"/>
                    <a:pt x="22" y="58"/>
                    <a:pt x="22" y="58"/>
                  </a:cubicBezTo>
                  <a:cubicBezTo>
                    <a:pt x="22" y="58"/>
                    <a:pt x="22" y="58"/>
                    <a:pt x="22" y="58"/>
                  </a:cubicBezTo>
                  <a:cubicBezTo>
                    <a:pt x="34" y="58"/>
                    <a:pt x="43" y="49"/>
                    <a:pt x="43" y="38"/>
                  </a:cubicBezTo>
                  <a:cubicBezTo>
                    <a:pt x="42" y="2"/>
                    <a:pt x="42" y="2"/>
                    <a:pt x="42" y="2"/>
                  </a:cubicBezTo>
                  <a:cubicBezTo>
                    <a:pt x="42" y="2"/>
                    <a:pt x="42" y="2"/>
                    <a:pt x="42" y="2"/>
                  </a:cubicBezTo>
                  <a:cubicBezTo>
                    <a:pt x="42" y="1"/>
                    <a:pt x="42" y="1"/>
                    <a:pt x="42" y="0"/>
                  </a:cubicBezTo>
                  <a:cubicBezTo>
                    <a:pt x="42" y="0"/>
                    <a:pt x="42" y="0"/>
                    <a:pt x="42" y="0"/>
                  </a:cubicBezTo>
                </a:path>
              </a:pathLst>
            </a:custGeom>
            <a:solidFill>
              <a:srgbClr val="E7A5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101">
              <a:extLst>
                <a:ext uri="{FF2B5EF4-FFF2-40B4-BE49-F238E27FC236}">
                  <a16:creationId xmlns:a16="http://schemas.microsoft.com/office/drawing/2014/main" id="{09E48E2E-7DC5-4E2D-9452-1838D936BF20}"/>
                </a:ext>
              </a:extLst>
            </p:cNvPr>
            <p:cNvSpPr>
              <a:spLocks/>
            </p:cNvSpPr>
            <p:nvPr userDrawn="1"/>
          </p:nvSpPr>
          <p:spPr bwMode="auto">
            <a:xfrm>
              <a:off x="3594100" y="3446463"/>
              <a:ext cx="42863" cy="46038"/>
            </a:xfrm>
            <a:custGeom>
              <a:avLst/>
              <a:gdLst>
                <a:gd name="T0" fmla="*/ 15 w 30"/>
                <a:gd name="T1" fmla="*/ 30 h 32"/>
                <a:gd name="T2" fmla="*/ 30 w 30"/>
                <a:gd name="T3" fmla="*/ 7 h 32"/>
                <a:gd name="T4" fmla="*/ 15 w 30"/>
                <a:gd name="T5" fmla="*/ 0 h 32"/>
                <a:gd name="T6" fmla="*/ 0 w 30"/>
                <a:gd name="T7" fmla="*/ 8 h 32"/>
                <a:gd name="T8" fmla="*/ 15 w 30"/>
                <a:gd name="T9" fmla="*/ 30 h 32"/>
              </a:gdLst>
              <a:ahLst/>
              <a:cxnLst>
                <a:cxn ang="0">
                  <a:pos x="T0" y="T1"/>
                </a:cxn>
                <a:cxn ang="0">
                  <a:pos x="T2" y="T3"/>
                </a:cxn>
                <a:cxn ang="0">
                  <a:pos x="T4" y="T5"/>
                </a:cxn>
                <a:cxn ang="0">
                  <a:pos x="T6" y="T7"/>
                </a:cxn>
                <a:cxn ang="0">
                  <a:pos x="T8" y="T9"/>
                </a:cxn>
              </a:cxnLst>
              <a:rect l="0" t="0" r="r" b="b"/>
              <a:pathLst>
                <a:path w="30" h="32">
                  <a:moveTo>
                    <a:pt x="15" y="30"/>
                  </a:moveTo>
                  <a:cubicBezTo>
                    <a:pt x="15" y="30"/>
                    <a:pt x="29" y="32"/>
                    <a:pt x="30" y="7"/>
                  </a:cubicBezTo>
                  <a:cubicBezTo>
                    <a:pt x="30" y="7"/>
                    <a:pt x="26" y="0"/>
                    <a:pt x="15" y="0"/>
                  </a:cubicBezTo>
                  <a:cubicBezTo>
                    <a:pt x="4" y="0"/>
                    <a:pt x="0" y="8"/>
                    <a:pt x="0" y="8"/>
                  </a:cubicBezTo>
                  <a:cubicBezTo>
                    <a:pt x="0" y="32"/>
                    <a:pt x="15" y="30"/>
                    <a:pt x="15" y="30"/>
                  </a:cubicBezTo>
                  <a:close/>
                </a:path>
              </a:pathLst>
            </a:custGeom>
            <a:solidFill>
              <a:srgbClr val="F6E2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102">
              <a:extLst>
                <a:ext uri="{FF2B5EF4-FFF2-40B4-BE49-F238E27FC236}">
                  <a16:creationId xmlns:a16="http://schemas.microsoft.com/office/drawing/2014/main" id="{ED6F34EA-E7CA-4015-8532-015CBA5D8850}"/>
                </a:ext>
              </a:extLst>
            </p:cNvPr>
            <p:cNvSpPr>
              <a:spLocks/>
            </p:cNvSpPr>
            <p:nvPr userDrawn="1"/>
          </p:nvSpPr>
          <p:spPr bwMode="auto">
            <a:xfrm>
              <a:off x="3646488" y="3440113"/>
              <a:ext cx="61913" cy="122238"/>
            </a:xfrm>
            <a:custGeom>
              <a:avLst/>
              <a:gdLst>
                <a:gd name="T0" fmla="*/ 43 w 44"/>
                <a:gd name="T1" fmla="*/ 25 h 85"/>
                <a:gd name="T2" fmla="*/ 22 w 44"/>
                <a:gd name="T3" fmla="*/ 0 h 85"/>
                <a:gd name="T4" fmla="*/ 5 w 44"/>
                <a:gd name="T5" fmla="*/ 10 h 85"/>
                <a:gd name="T6" fmla="*/ 0 w 44"/>
                <a:gd name="T7" fmla="*/ 39 h 85"/>
                <a:gd name="T8" fmla="*/ 1 w 44"/>
                <a:gd name="T9" fmla="*/ 66 h 85"/>
                <a:gd name="T10" fmla="*/ 23 w 44"/>
                <a:gd name="T11" fmla="*/ 85 h 85"/>
                <a:gd name="T12" fmla="*/ 44 w 44"/>
                <a:gd name="T13" fmla="*/ 65 h 85"/>
                <a:gd name="T14" fmla="*/ 43 w 44"/>
                <a:gd name="T15" fmla="*/ 2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85">
                  <a:moveTo>
                    <a:pt x="43" y="25"/>
                  </a:moveTo>
                  <a:cubicBezTo>
                    <a:pt x="43" y="25"/>
                    <a:pt x="44" y="0"/>
                    <a:pt x="22" y="0"/>
                  </a:cubicBezTo>
                  <a:cubicBezTo>
                    <a:pt x="9" y="1"/>
                    <a:pt x="5" y="9"/>
                    <a:pt x="5" y="10"/>
                  </a:cubicBezTo>
                  <a:cubicBezTo>
                    <a:pt x="1" y="16"/>
                    <a:pt x="0" y="39"/>
                    <a:pt x="0" y="39"/>
                  </a:cubicBezTo>
                  <a:cubicBezTo>
                    <a:pt x="1" y="66"/>
                    <a:pt x="1" y="66"/>
                    <a:pt x="1" y="66"/>
                  </a:cubicBezTo>
                  <a:cubicBezTo>
                    <a:pt x="1" y="77"/>
                    <a:pt x="11" y="85"/>
                    <a:pt x="23" y="85"/>
                  </a:cubicBezTo>
                  <a:cubicBezTo>
                    <a:pt x="35" y="84"/>
                    <a:pt x="44" y="75"/>
                    <a:pt x="44" y="65"/>
                  </a:cubicBezTo>
                  <a:cubicBezTo>
                    <a:pt x="43" y="25"/>
                    <a:pt x="43" y="25"/>
                    <a:pt x="43" y="25"/>
                  </a:cubicBezTo>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103">
              <a:extLst>
                <a:ext uri="{FF2B5EF4-FFF2-40B4-BE49-F238E27FC236}">
                  <a16:creationId xmlns:a16="http://schemas.microsoft.com/office/drawing/2014/main" id="{6229ED1B-B341-4A9A-96A2-0647E78FBBD5}"/>
                </a:ext>
              </a:extLst>
            </p:cNvPr>
            <p:cNvSpPr>
              <a:spLocks noEditPoints="1"/>
            </p:cNvSpPr>
            <p:nvPr userDrawn="1"/>
          </p:nvSpPr>
          <p:spPr bwMode="auto">
            <a:xfrm>
              <a:off x="3648075" y="3502025"/>
              <a:ext cx="58738" cy="53975"/>
            </a:xfrm>
            <a:custGeom>
              <a:avLst/>
              <a:gdLst>
                <a:gd name="T0" fmla="*/ 8 w 42"/>
                <a:gd name="T1" fmla="*/ 38 h 38"/>
                <a:gd name="T2" fmla="*/ 8 w 42"/>
                <a:gd name="T3" fmla="*/ 38 h 38"/>
                <a:gd name="T4" fmla="*/ 8 w 42"/>
                <a:gd name="T5" fmla="*/ 38 h 38"/>
                <a:gd name="T6" fmla="*/ 8 w 42"/>
                <a:gd name="T7" fmla="*/ 38 h 38"/>
                <a:gd name="T8" fmla="*/ 8 w 42"/>
                <a:gd name="T9" fmla="*/ 38 h 38"/>
                <a:gd name="T10" fmla="*/ 8 w 42"/>
                <a:gd name="T11" fmla="*/ 38 h 38"/>
                <a:gd name="T12" fmla="*/ 0 w 42"/>
                <a:gd name="T13" fmla="*/ 10 h 38"/>
                <a:gd name="T14" fmla="*/ 0 w 42"/>
                <a:gd name="T15" fmla="*/ 23 h 38"/>
                <a:gd name="T16" fmla="*/ 8 w 42"/>
                <a:gd name="T17" fmla="*/ 38 h 38"/>
                <a:gd name="T18" fmla="*/ 0 w 42"/>
                <a:gd name="T19" fmla="*/ 23 h 38"/>
                <a:gd name="T20" fmla="*/ 0 w 42"/>
                <a:gd name="T21" fmla="*/ 10 h 38"/>
                <a:gd name="T22" fmla="*/ 42 w 42"/>
                <a:gd name="T23" fmla="*/ 0 h 38"/>
                <a:gd name="T24" fmla="*/ 42 w 42"/>
                <a:gd name="T25" fmla="*/ 10 h 38"/>
                <a:gd name="T26" fmla="*/ 42 w 42"/>
                <a:gd name="T27" fmla="*/ 6 h 38"/>
                <a:gd name="T28" fmla="*/ 42 w 42"/>
                <a:gd name="T2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8">
                  <a:moveTo>
                    <a:pt x="8" y="38"/>
                  </a:moveTo>
                  <a:cubicBezTo>
                    <a:pt x="8" y="38"/>
                    <a:pt x="8" y="38"/>
                    <a:pt x="8" y="38"/>
                  </a:cubicBezTo>
                  <a:cubicBezTo>
                    <a:pt x="8" y="38"/>
                    <a:pt x="8" y="38"/>
                    <a:pt x="8" y="38"/>
                  </a:cubicBezTo>
                  <a:moveTo>
                    <a:pt x="8" y="38"/>
                  </a:moveTo>
                  <a:cubicBezTo>
                    <a:pt x="8" y="38"/>
                    <a:pt x="8" y="38"/>
                    <a:pt x="8" y="38"/>
                  </a:cubicBezTo>
                  <a:cubicBezTo>
                    <a:pt x="8" y="38"/>
                    <a:pt x="8" y="38"/>
                    <a:pt x="8" y="38"/>
                  </a:cubicBezTo>
                  <a:moveTo>
                    <a:pt x="0" y="10"/>
                  </a:moveTo>
                  <a:cubicBezTo>
                    <a:pt x="0" y="23"/>
                    <a:pt x="0" y="23"/>
                    <a:pt x="0" y="23"/>
                  </a:cubicBezTo>
                  <a:cubicBezTo>
                    <a:pt x="0" y="29"/>
                    <a:pt x="3" y="34"/>
                    <a:pt x="8" y="38"/>
                  </a:cubicBezTo>
                  <a:cubicBezTo>
                    <a:pt x="3" y="34"/>
                    <a:pt x="0" y="29"/>
                    <a:pt x="0" y="23"/>
                  </a:cubicBezTo>
                  <a:cubicBezTo>
                    <a:pt x="0" y="10"/>
                    <a:pt x="0" y="10"/>
                    <a:pt x="0" y="10"/>
                  </a:cubicBezTo>
                  <a:moveTo>
                    <a:pt x="42" y="0"/>
                  </a:moveTo>
                  <a:cubicBezTo>
                    <a:pt x="42" y="10"/>
                    <a:pt x="42" y="10"/>
                    <a:pt x="42" y="10"/>
                  </a:cubicBezTo>
                  <a:cubicBezTo>
                    <a:pt x="42" y="6"/>
                    <a:pt x="42" y="6"/>
                    <a:pt x="42" y="6"/>
                  </a:cubicBezTo>
                  <a:cubicBezTo>
                    <a:pt x="42" y="0"/>
                    <a:pt x="42" y="0"/>
                    <a:pt x="42" y="0"/>
                  </a:cubicBezTo>
                </a:path>
              </a:pathLst>
            </a:custGeom>
            <a:solidFill>
              <a:srgbClr val="EB4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104">
              <a:extLst>
                <a:ext uri="{FF2B5EF4-FFF2-40B4-BE49-F238E27FC236}">
                  <a16:creationId xmlns:a16="http://schemas.microsoft.com/office/drawing/2014/main" id="{B6F3D8AB-01E7-4857-85FC-3ACE063C776C}"/>
                </a:ext>
              </a:extLst>
            </p:cNvPr>
            <p:cNvSpPr>
              <a:spLocks/>
            </p:cNvSpPr>
            <p:nvPr userDrawn="1"/>
          </p:nvSpPr>
          <p:spPr bwMode="auto">
            <a:xfrm>
              <a:off x="3648075" y="3476625"/>
              <a:ext cx="60325" cy="85725"/>
            </a:xfrm>
            <a:custGeom>
              <a:avLst/>
              <a:gdLst>
                <a:gd name="T0" fmla="*/ 42 w 43"/>
                <a:gd name="T1" fmla="*/ 0 h 60"/>
                <a:gd name="T2" fmla="*/ 36 w 43"/>
                <a:gd name="T3" fmla="*/ 28 h 60"/>
                <a:gd name="T4" fmla="*/ 21 w 43"/>
                <a:gd name="T5" fmla="*/ 41 h 60"/>
                <a:gd name="T6" fmla="*/ 21 w 43"/>
                <a:gd name="T7" fmla="*/ 41 h 60"/>
                <a:gd name="T8" fmla="*/ 20 w 43"/>
                <a:gd name="T9" fmla="*/ 41 h 60"/>
                <a:gd name="T10" fmla="*/ 4 w 43"/>
                <a:gd name="T11" fmla="*/ 35 h 60"/>
                <a:gd name="T12" fmla="*/ 0 w 43"/>
                <a:gd name="T13" fmla="*/ 28 h 60"/>
                <a:gd name="T14" fmla="*/ 0 w 43"/>
                <a:gd name="T15" fmla="*/ 28 h 60"/>
                <a:gd name="T16" fmla="*/ 0 w 43"/>
                <a:gd name="T17" fmla="*/ 41 h 60"/>
                <a:gd name="T18" fmla="*/ 8 w 43"/>
                <a:gd name="T19" fmla="*/ 56 h 60"/>
                <a:gd name="T20" fmla="*/ 8 w 43"/>
                <a:gd name="T21" fmla="*/ 56 h 60"/>
                <a:gd name="T22" fmla="*/ 8 w 43"/>
                <a:gd name="T23" fmla="*/ 56 h 60"/>
                <a:gd name="T24" fmla="*/ 8 w 43"/>
                <a:gd name="T25" fmla="*/ 56 h 60"/>
                <a:gd name="T26" fmla="*/ 8 w 43"/>
                <a:gd name="T27" fmla="*/ 56 h 60"/>
                <a:gd name="T28" fmla="*/ 21 w 43"/>
                <a:gd name="T29" fmla="*/ 60 h 60"/>
                <a:gd name="T30" fmla="*/ 22 w 43"/>
                <a:gd name="T31" fmla="*/ 60 h 60"/>
                <a:gd name="T32" fmla="*/ 37 w 43"/>
                <a:gd name="T33" fmla="*/ 53 h 60"/>
                <a:gd name="T34" fmla="*/ 43 w 43"/>
                <a:gd name="T35" fmla="*/ 40 h 60"/>
                <a:gd name="T36" fmla="*/ 42 w 43"/>
                <a:gd name="T37" fmla="*/ 28 h 60"/>
                <a:gd name="T38" fmla="*/ 42 w 43"/>
                <a:gd name="T39" fmla="*/ 18 h 60"/>
                <a:gd name="T40" fmla="*/ 42 w 43"/>
                <a:gd name="T4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60">
                  <a:moveTo>
                    <a:pt x="42" y="0"/>
                  </a:moveTo>
                  <a:cubicBezTo>
                    <a:pt x="36" y="28"/>
                    <a:pt x="36" y="28"/>
                    <a:pt x="36" y="28"/>
                  </a:cubicBezTo>
                  <a:cubicBezTo>
                    <a:pt x="35" y="35"/>
                    <a:pt x="29" y="41"/>
                    <a:pt x="21" y="41"/>
                  </a:cubicBezTo>
                  <a:cubicBezTo>
                    <a:pt x="21" y="41"/>
                    <a:pt x="21" y="41"/>
                    <a:pt x="21" y="41"/>
                  </a:cubicBezTo>
                  <a:cubicBezTo>
                    <a:pt x="21" y="41"/>
                    <a:pt x="21" y="41"/>
                    <a:pt x="20" y="41"/>
                  </a:cubicBezTo>
                  <a:cubicBezTo>
                    <a:pt x="14" y="41"/>
                    <a:pt x="9" y="39"/>
                    <a:pt x="4" y="35"/>
                  </a:cubicBezTo>
                  <a:cubicBezTo>
                    <a:pt x="2" y="33"/>
                    <a:pt x="1" y="30"/>
                    <a:pt x="0" y="28"/>
                  </a:cubicBezTo>
                  <a:cubicBezTo>
                    <a:pt x="0" y="28"/>
                    <a:pt x="0" y="28"/>
                    <a:pt x="0" y="28"/>
                  </a:cubicBezTo>
                  <a:cubicBezTo>
                    <a:pt x="0" y="41"/>
                    <a:pt x="0" y="41"/>
                    <a:pt x="0" y="41"/>
                  </a:cubicBezTo>
                  <a:cubicBezTo>
                    <a:pt x="0" y="47"/>
                    <a:pt x="3" y="52"/>
                    <a:pt x="8" y="56"/>
                  </a:cubicBezTo>
                  <a:cubicBezTo>
                    <a:pt x="8" y="56"/>
                    <a:pt x="8" y="56"/>
                    <a:pt x="8" y="56"/>
                  </a:cubicBezTo>
                  <a:cubicBezTo>
                    <a:pt x="8" y="56"/>
                    <a:pt x="8" y="56"/>
                    <a:pt x="8" y="56"/>
                  </a:cubicBezTo>
                  <a:cubicBezTo>
                    <a:pt x="8" y="56"/>
                    <a:pt x="8" y="56"/>
                    <a:pt x="8" y="56"/>
                  </a:cubicBezTo>
                  <a:cubicBezTo>
                    <a:pt x="8" y="56"/>
                    <a:pt x="8" y="56"/>
                    <a:pt x="8" y="56"/>
                  </a:cubicBezTo>
                  <a:cubicBezTo>
                    <a:pt x="12" y="58"/>
                    <a:pt x="16" y="60"/>
                    <a:pt x="21" y="60"/>
                  </a:cubicBezTo>
                  <a:cubicBezTo>
                    <a:pt x="21" y="60"/>
                    <a:pt x="22" y="60"/>
                    <a:pt x="22" y="60"/>
                  </a:cubicBezTo>
                  <a:cubicBezTo>
                    <a:pt x="28" y="60"/>
                    <a:pt x="34" y="57"/>
                    <a:pt x="37" y="53"/>
                  </a:cubicBezTo>
                  <a:cubicBezTo>
                    <a:pt x="41" y="49"/>
                    <a:pt x="43" y="45"/>
                    <a:pt x="43" y="40"/>
                  </a:cubicBezTo>
                  <a:cubicBezTo>
                    <a:pt x="42" y="28"/>
                    <a:pt x="42" y="28"/>
                    <a:pt x="42" y="28"/>
                  </a:cubicBezTo>
                  <a:cubicBezTo>
                    <a:pt x="42" y="18"/>
                    <a:pt x="42" y="18"/>
                    <a:pt x="42" y="18"/>
                  </a:cubicBezTo>
                  <a:cubicBezTo>
                    <a:pt x="42" y="0"/>
                    <a:pt x="42" y="0"/>
                    <a:pt x="42" y="0"/>
                  </a:cubicBezTo>
                </a:path>
              </a:pathLst>
            </a:custGeom>
            <a:solidFill>
              <a:srgbClr val="E7A5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105">
              <a:extLst>
                <a:ext uri="{FF2B5EF4-FFF2-40B4-BE49-F238E27FC236}">
                  <a16:creationId xmlns:a16="http://schemas.microsoft.com/office/drawing/2014/main" id="{9229FF97-6D5F-4255-B47E-5053A27EA2FF}"/>
                </a:ext>
              </a:extLst>
            </p:cNvPr>
            <p:cNvSpPr>
              <a:spLocks/>
            </p:cNvSpPr>
            <p:nvPr userDrawn="1"/>
          </p:nvSpPr>
          <p:spPr bwMode="auto">
            <a:xfrm>
              <a:off x="3656013" y="3443288"/>
              <a:ext cx="42863" cy="47625"/>
            </a:xfrm>
            <a:custGeom>
              <a:avLst/>
              <a:gdLst>
                <a:gd name="T0" fmla="*/ 15 w 30"/>
                <a:gd name="T1" fmla="*/ 31 h 33"/>
                <a:gd name="T2" fmla="*/ 30 w 30"/>
                <a:gd name="T3" fmla="*/ 8 h 33"/>
                <a:gd name="T4" fmla="*/ 15 w 30"/>
                <a:gd name="T5" fmla="*/ 0 h 33"/>
                <a:gd name="T6" fmla="*/ 0 w 30"/>
                <a:gd name="T7" fmla="*/ 9 h 33"/>
                <a:gd name="T8" fmla="*/ 15 w 30"/>
                <a:gd name="T9" fmla="*/ 31 h 33"/>
              </a:gdLst>
              <a:ahLst/>
              <a:cxnLst>
                <a:cxn ang="0">
                  <a:pos x="T0" y="T1"/>
                </a:cxn>
                <a:cxn ang="0">
                  <a:pos x="T2" y="T3"/>
                </a:cxn>
                <a:cxn ang="0">
                  <a:pos x="T4" y="T5"/>
                </a:cxn>
                <a:cxn ang="0">
                  <a:pos x="T6" y="T7"/>
                </a:cxn>
                <a:cxn ang="0">
                  <a:pos x="T8" y="T9"/>
                </a:cxn>
              </a:cxnLst>
              <a:rect l="0" t="0" r="r" b="b"/>
              <a:pathLst>
                <a:path w="30" h="33">
                  <a:moveTo>
                    <a:pt x="15" y="31"/>
                  </a:moveTo>
                  <a:cubicBezTo>
                    <a:pt x="15" y="31"/>
                    <a:pt x="29" y="33"/>
                    <a:pt x="30" y="8"/>
                  </a:cubicBezTo>
                  <a:cubicBezTo>
                    <a:pt x="30" y="8"/>
                    <a:pt x="26" y="0"/>
                    <a:pt x="15" y="0"/>
                  </a:cubicBezTo>
                  <a:cubicBezTo>
                    <a:pt x="4" y="0"/>
                    <a:pt x="0" y="9"/>
                    <a:pt x="0" y="9"/>
                  </a:cubicBezTo>
                  <a:cubicBezTo>
                    <a:pt x="0" y="33"/>
                    <a:pt x="15" y="31"/>
                    <a:pt x="15" y="31"/>
                  </a:cubicBezTo>
                  <a:close/>
                </a:path>
              </a:pathLst>
            </a:custGeom>
            <a:solidFill>
              <a:srgbClr val="F6E2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106">
              <a:extLst>
                <a:ext uri="{FF2B5EF4-FFF2-40B4-BE49-F238E27FC236}">
                  <a16:creationId xmlns:a16="http://schemas.microsoft.com/office/drawing/2014/main" id="{855BA84C-7BD0-418A-A13E-D6623193C9AE}"/>
                </a:ext>
              </a:extLst>
            </p:cNvPr>
            <p:cNvSpPr>
              <a:spLocks/>
            </p:cNvSpPr>
            <p:nvPr userDrawn="1"/>
          </p:nvSpPr>
          <p:spPr bwMode="auto">
            <a:xfrm>
              <a:off x="3419475" y="3200400"/>
              <a:ext cx="415925" cy="327025"/>
            </a:xfrm>
            <a:custGeom>
              <a:avLst/>
              <a:gdLst>
                <a:gd name="T0" fmla="*/ 284 w 292"/>
                <a:gd name="T1" fmla="*/ 169 h 229"/>
                <a:gd name="T2" fmla="*/ 280 w 292"/>
                <a:gd name="T3" fmla="*/ 185 h 229"/>
                <a:gd name="T4" fmla="*/ 273 w 292"/>
                <a:gd name="T5" fmla="*/ 225 h 229"/>
                <a:gd name="T6" fmla="*/ 238 w 292"/>
                <a:gd name="T7" fmla="*/ 185 h 229"/>
                <a:gd name="T8" fmla="*/ 237 w 292"/>
                <a:gd name="T9" fmla="*/ 160 h 229"/>
                <a:gd name="T10" fmla="*/ 223 w 292"/>
                <a:gd name="T11" fmla="*/ 142 h 229"/>
                <a:gd name="T12" fmla="*/ 154 w 292"/>
                <a:gd name="T13" fmla="*/ 136 h 229"/>
                <a:gd name="T14" fmla="*/ 45 w 292"/>
                <a:gd name="T15" fmla="*/ 136 h 229"/>
                <a:gd name="T16" fmla="*/ 0 w 292"/>
                <a:gd name="T17" fmla="*/ 98 h 229"/>
                <a:gd name="T18" fmla="*/ 59 w 292"/>
                <a:gd name="T19" fmla="*/ 0 h 229"/>
                <a:gd name="T20" fmla="*/ 237 w 292"/>
                <a:gd name="T21" fmla="*/ 64 h 229"/>
                <a:gd name="T22" fmla="*/ 290 w 292"/>
                <a:gd name="T23" fmla="*/ 143 h 229"/>
                <a:gd name="T24" fmla="*/ 284 w 292"/>
                <a:gd name="T25" fmla="*/ 16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9">
                  <a:moveTo>
                    <a:pt x="284" y="169"/>
                  </a:moveTo>
                  <a:cubicBezTo>
                    <a:pt x="282" y="174"/>
                    <a:pt x="280" y="185"/>
                    <a:pt x="280" y="185"/>
                  </a:cubicBezTo>
                  <a:cubicBezTo>
                    <a:pt x="280" y="185"/>
                    <a:pt x="279" y="222"/>
                    <a:pt x="273" y="225"/>
                  </a:cubicBezTo>
                  <a:cubicBezTo>
                    <a:pt x="266" y="229"/>
                    <a:pt x="246" y="225"/>
                    <a:pt x="238" y="185"/>
                  </a:cubicBezTo>
                  <a:cubicBezTo>
                    <a:pt x="238" y="185"/>
                    <a:pt x="235" y="170"/>
                    <a:pt x="237" y="160"/>
                  </a:cubicBezTo>
                  <a:cubicBezTo>
                    <a:pt x="237" y="160"/>
                    <a:pt x="226" y="152"/>
                    <a:pt x="223" y="142"/>
                  </a:cubicBezTo>
                  <a:cubicBezTo>
                    <a:pt x="154" y="136"/>
                    <a:pt x="154" y="136"/>
                    <a:pt x="154" y="136"/>
                  </a:cubicBezTo>
                  <a:cubicBezTo>
                    <a:pt x="45" y="136"/>
                    <a:pt x="45" y="136"/>
                    <a:pt x="45" y="136"/>
                  </a:cubicBezTo>
                  <a:cubicBezTo>
                    <a:pt x="28" y="122"/>
                    <a:pt x="2" y="102"/>
                    <a:pt x="0" y="98"/>
                  </a:cubicBezTo>
                  <a:cubicBezTo>
                    <a:pt x="59" y="0"/>
                    <a:pt x="59" y="0"/>
                    <a:pt x="59" y="0"/>
                  </a:cubicBezTo>
                  <a:cubicBezTo>
                    <a:pt x="61" y="1"/>
                    <a:pt x="236" y="63"/>
                    <a:pt x="237" y="64"/>
                  </a:cubicBezTo>
                  <a:cubicBezTo>
                    <a:pt x="248" y="74"/>
                    <a:pt x="288" y="137"/>
                    <a:pt x="290" y="143"/>
                  </a:cubicBezTo>
                  <a:cubicBezTo>
                    <a:pt x="292" y="150"/>
                    <a:pt x="286" y="165"/>
                    <a:pt x="284" y="169"/>
                  </a:cubicBezTo>
                  <a:close/>
                </a:path>
              </a:pathLst>
            </a:custGeom>
            <a:solidFill>
              <a:srgbClr val="F0AE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107">
              <a:extLst>
                <a:ext uri="{FF2B5EF4-FFF2-40B4-BE49-F238E27FC236}">
                  <a16:creationId xmlns:a16="http://schemas.microsoft.com/office/drawing/2014/main" id="{9ED7571A-2AAA-4393-B1CA-3D296B94BAA3}"/>
                </a:ext>
              </a:extLst>
            </p:cNvPr>
            <p:cNvSpPr>
              <a:spLocks/>
            </p:cNvSpPr>
            <p:nvPr userDrawn="1"/>
          </p:nvSpPr>
          <p:spPr bwMode="auto">
            <a:xfrm>
              <a:off x="3800475" y="3459163"/>
              <a:ext cx="19050" cy="55563"/>
            </a:xfrm>
            <a:custGeom>
              <a:avLst/>
              <a:gdLst>
                <a:gd name="T0" fmla="*/ 13 w 13"/>
                <a:gd name="T1" fmla="*/ 4 h 39"/>
                <a:gd name="T2" fmla="*/ 9 w 13"/>
                <a:gd name="T3" fmla="*/ 39 h 39"/>
                <a:gd name="T4" fmla="*/ 1 w 13"/>
                <a:gd name="T5" fmla="*/ 22 h 39"/>
                <a:gd name="T6" fmla="*/ 13 w 13"/>
                <a:gd name="T7" fmla="*/ 4 h 39"/>
              </a:gdLst>
              <a:ahLst/>
              <a:cxnLst>
                <a:cxn ang="0">
                  <a:pos x="T0" y="T1"/>
                </a:cxn>
                <a:cxn ang="0">
                  <a:pos x="T2" y="T3"/>
                </a:cxn>
                <a:cxn ang="0">
                  <a:pos x="T4" y="T5"/>
                </a:cxn>
                <a:cxn ang="0">
                  <a:pos x="T6" y="T7"/>
                </a:cxn>
              </a:cxnLst>
              <a:rect l="0" t="0" r="r" b="b"/>
              <a:pathLst>
                <a:path w="13" h="39">
                  <a:moveTo>
                    <a:pt x="13" y="4"/>
                  </a:moveTo>
                  <a:cubicBezTo>
                    <a:pt x="13" y="4"/>
                    <a:pt x="12" y="28"/>
                    <a:pt x="9" y="39"/>
                  </a:cubicBezTo>
                  <a:cubicBezTo>
                    <a:pt x="4" y="35"/>
                    <a:pt x="0" y="30"/>
                    <a:pt x="1" y="22"/>
                  </a:cubicBezTo>
                  <a:cubicBezTo>
                    <a:pt x="3" y="0"/>
                    <a:pt x="13" y="4"/>
                    <a:pt x="13" y="4"/>
                  </a:cubicBezTo>
                  <a:close/>
                </a:path>
              </a:pathLst>
            </a:custGeom>
            <a:solidFill>
              <a:srgbClr val="F6E2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108">
              <a:extLst>
                <a:ext uri="{FF2B5EF4-FFF2-40B4-BE49-F238E27FC236}">
                  <a16:creationId xmlns:a16="http://schemas.microsoft.com/office/drawing/2014/main" id="{B63C3B9E-4ADA-4CBE-8556-384FE0C74BCC}"/>
                </a:ext>
              </a:extLst>
            </p:cNvPr>
            <p:cNvSpPr>
              <a:spLocks/>
            </p:cNvSpPr>
            <p:nvPr userDrawn="1"/>
          </p:nvSpPr>
          <p:spPr bwMode="auto">
            <a:xfrm>
              <a:off x="3424238" y="3203575"/>
              <a:ext cx="152400" cy="182563"/>
            </a:xfrm>
            <a:custGeom>
              <a:avLst/>
              <a:gdLst>
                <a:gd name="T0" fmla="*/ 76 w 96"/>
                <a:gd name="T1" fmla="*/ 0 h 115"/>
                <a:gd name="T2" fmla="*/ 96 w 96"/>
                <a:gd name="T3" fmla="*/ 11 h 115"/>
                <a:gd name="T4" fmla="*/ 20 w 96"/>
                <a:gd name="T5" fmla="*/ 115 h 115"/>
                <a:gd name="T6" fmla="*/ 0 w 96"/>
                <a:gd name="T7" fmla="*/ 100 h 115"/>
                <a:gd name="T8" fmla="*/ 76 w 96"/>
                <a:gd name="T9" fmla="*/ 0 h 115"/>
              </a:gdLst>
              <a:ahLst/>
              <a:cxnLst>
                <a:cxn ang="0">
                  <a:pos x="T0" y="T1"/>
                </a:cxn>
                <a:cxn ang="0">
                  <a:pos x="T2" y="T3"/>
                </a:cxn>
                <a:cxn ang="0">
                  <a:pos x="T4" y="T5"/>
                </a:cxn>
                <a:cxn ang="0">
                  <a:pos x="T6" y="T7"/>
                </a:cxn>
                <a:cxn ang="0">
                  <a:pos x="T8" y="T9"/>
                </a:cxn>
              </a:cxnLst>
              <a:rect l="0" t="0" r="r" b="b"/>
              <a:pathLst>
                <a:path w="96" h="115">
                  <a:moveTo>
                    <a:pt x="76" y="0"/>
                  </a:moveTo>
                  <a:lnTo>
                    <a:pt x="96" y="11"/>
                  </a:lnTo>
                  <a:lnTo>
                    <a:pt x="20" y="115"/>
                  </a:lnTo>
                  <a:lnTo>
                    <a:pt x="0" y="10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109">
              <a:extLst>
                <a:ext uri="{FF2B5EF4-FFF2-40B4-BE49-F238E27FC236}">
                  <a16:creationId xmlns:a16="http://schemas.microsoft.com/office/drawing/2014/main" id="{4C2FF989-7B5B-41F2-ADA5-7F5734AC8329}"/>
                </a:ext>
              </a:extLst>
            </p:cNvPr>
            <p:cNvSpPr>
              <a:spLocks/>
            </p:cNvSpPr>
            <p:nvPr userDrawn="1"/>
          </p:nvSpPr>
          <p:spPr bwMode="auto">
            <a:xfrm>
              <a:off x="2316163" y="2198688"/>
              <a:ext cx="1233488" cy="1174750"/>
            </a:xfrm>
            <a:custGeom>
              <a:avLst/>
              <a:gdLst>
                <a:gd name="T0" fmla="*/ 864 w 864"/>
                <a:gd name="T1" fmla="*/ 701 h 822"/>
                <a:gd name="T2" fmla="*/ 780 w 864"/>
                <a:gd name="T3" fmla="*/ 822 h 822"/>
                <a:gd name="T4" fmla="*/ 266 w 864"/>
                <a:gd name="T5" fmla="*/ 679 h 822"/>
                <a:gd name="T6" fmla="*/ 164 w 864"/>
                <a:gd name="T7" fmla="*/ 594 h 822"/>
                <a:gd name="T8" fmla="*/ 118 w 864"/>
                <a:gd name="T9" fmla="*/ 442 h 822"/>
                <a:gd name="T10" fmla="*/ 0 w 864"/>
                <a:gd name="T11" fmla="*/ 0 h 822"/>
                <a:gd name="T12" fmla="*/ 342 w 864"/>
                <a:gd name="T13" fmla="*/ 477 h 822"/>
                <a:gd name="T14" fmla="*/ 864 w 864"/>
                <a:gd name="T15" fmla="*/ 701 h 8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4" h="822">
                  <a:moveTo>
                    <a:pt x="864" y="701"/>
                  </a:moveTo>
                  <a:cubicBezTo>
                    <a:pt x="780" y="822"/>
                    <a:pt x="780" y="822"/>
                    <a:pt x="780" y="822"/>
                  </a:cubicBezTo>
                  <a:cubicBezTo>
                    <a:pt x="266" y="679"/>
                    <a:pt x="266" y="679"/>
                    <a:pt x="266" y="679"/>
                  </a:cubicBezTo>
                  <a:cubicBezTo>
                    <a:pt x="164" y="594"/>
                    <a:pt x="164" y="594"/>
                    <a:pt x="164" y="594"/>
                  </a:cubicBezTo>
                  <a:cubicBezTo>
                    <a:pt x="118" y="442"/>
                    <a:pt x="118" y="442"/>
                    <a:pt x="118" y="442"/>
                  </a:cubicBezTo>
                  <a:cubicBezTo>
                    <a:pt x="94" y="181"/>
                    <a:pt x="3" y="5"/>
                    <a:pt x="0" y="0"/>
                  </a:cubicBezTo>
                  <a:cubicBezTo>
                    <a:pt x="342" y="477"/>
                    <a:pt x="342" y="477"/>
                    <a:pt x="342" y="477"/>
                  </a:cubicBezTo>
                  <a:lnTo>
                    <a:pt x="864" y="701"/>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7" name="Freeform 110">
              <a:extLst>
                <a:ext uri="{FF2B5EF4-FFF2-40B4-BE49-F238E27FC236}">
                  <a16:creationId xmlns:a16="http://schemas.microsoft.com/office/drawing/2014/main" id="{A885ECB8-1CF2-4BD8-AC3D-F16CC029AA1F}"/>
                </a:ext>
              </a:extLst>
            </p:cNvPr>
            <p:cNvSpPr>
              <a:spLocks/>
            </p:cNvSpPr>
            <p:nvPr userDrawn="1"/>
          </p:nvSpPr>
          <p:spPr bwMode="auto">
            <a:xfrm>
              <a:off x="2316163" y="2198688"/>
              <a:ext cx="1139825" cy="1174750"/>
            </a:xfrm>
            <a:custGeom>
              <a:avLst/>
              <a:gdLst>
                <a:gd name="T0" fmla="*/ 798 w 798"/>
                <a:gd name="T1" fmla="*/ 796 h 822"/>
                <a:gd name="T2" fmla="*/ 780 w 798"/>
                <a:gd name="T3" fmla="*/ 822 h 822"/>
                <a:gd name="T4" fmla="*/ 266 w 798"/>
                <a:gd name="T5" fmla="*/ 679 h 822"/>
                <a:gd name="T6" fmla="*/ 164 w 798"/>
                <a:gd name="T7" fmla="*/ 594 h 822"/>
                <a:gd name="T8" fmla="*/ 118 w 798"/>
                <a:gd name="T9" fmla="*/ 442 h 822"/>
                <a:gd name="T10" fmla="*/ 0 w 798"/>
                <a:gd name="T11" fmla="*/ 0 h 822"/>
                <a:gd name="T12" fmla="*/ 69 w 798"/>
                <a:gd name="T13" fmla="*/ 97 h 822"/>
                <a:gd name="T14" fmla="*/ 144 w 798"/>
                <a:gd name="T15" fmla="*/ 437 h 822"/>
                <a:gd name="T16" fmla="*/ 178 w 798"/>
                <a:gd name="T17" fmla="*/ 550 h 822"/>
                <a:gd name="T18" fmla="*/ 280 w 798"/>
                <a:gd name="T19" fmla="*/ 633 h 822"/>
                <a:gd name="T20" fmla="*/ 798 w 798"/>
                <a:gd name="T21" fmla="*/ 796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822">
                  <a:moveTo>
                    <a:pt x="798" y="796"/>
                  </a:moveTo>
                  <a:cubicBezTo>
                    <a:pt x="780" y="822"/>
                    <a:pt x="780" y="822"/>
                    <a:pt x="780" y="822"/>
                  </a:cubicBezTo>
                  <a:cubicBezTo>
                    <a:pt x="266" y="679"/>
                    <a:pt x="266" y="679"/>
                    <a:pt x="266" y="679"/>
                  </a:cubicBezTo>
                  <a:cubicBezTo>
                    <a:pt x="164" y="594"/>
                    <a:pt x="164" y="594"/>
                    <a:pt x="164" y="594"/>
                  </a:cubicBezTo>
                  <a:cubicBezTo>
                    <a:pt x="118" y="442"/>
                    <a:pt x="118" y="442"/>
                    <a:pt x="118" y="442"/>
                  </a:cubicBezTo>
                  <a:cubicBezTo>
                    <a:pt x="94" y="181"/>
                    <a:pt x="3" y="5"/>
                    <a:pt x="0" y="0"/>
                  </a:cubicBezTo>
                  <a:cubicBezTo>
                    <a:pt x="69" y="97"/>
                    <a:pt x="69" y="97"/>
                    <a:pt x="69" y="97"/>
                  </a:cubicBezTo>
                  <a:cubicBezTo>
                    <a:pt x="98" y="175"/>
                    <a:pt x="131" y="293"/>
                    <a:pt x="144" y="437"/>
                  </a:cubicBezTo>
                  <a:cubicBezTo>
                    <a:pt x="178" y="550"/>
                    <a:pt x="178" y="550"/>
                    <a:pt x="178" y="550"/>
                  </a:cubicBezTo>
                  <a:cubicBezTo>
                    <a:pt x="280" y="633"/>
                    <a:pt x="280" y="633"/>
                    <a:pt x="280" y="633"/>
                  </a:cubicBezTo>
                  <a:lnTo>
                    <a:pt x="798" y="79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a:extLst>
              <a:ext uri="{FF2B5EF4-FFF2-40B4-BE49-F238E27FC236}">
                <a16:creationId xmlns:a16="http://schemas.microsoft.com/office/drawing/2014/main" id="{30ACC8CC-828D-41E8-AA1A-B40686233F5E}"/>
              </a:ext>
            </a:extLst>
          </p:cNvPr>
          <p:cNvGrpSpPr/>
          <p:nvPr userDrawn="1"/>
        </p:nvGrpSpPr>
        <p:grpSpPr>
          <a:xfrm>
            <a:off x="3471227" y="6587911"/>
            <a:ext cx="8138894" cy="155576"/>
            <a:chOff x="407987" y="6587911"/>
            <a:chExt cx="8138894" cy="155576"/>
          </a:xfrm>
        </p:grpSpPr>
        <p:cxnSp>
          <p:nvCxnSpPr>
            <p:cNvPr id="10" name="Conector reto 49">
              <a:extLst>
                <a:ext uri="{FF2B5EF4-FFF2-40B4-BE49-F238E27FC236}">
                  <a16:creationId xmlns:a16="http://schemas.microsoft.com/office/drawing/2014/main" id="{7884943F-D8AD-49AD-8AC3-AF0EA5536042}"/>
                </a:ext>
              </a:extLst>
            </p:cNvPr>
            <p:cNvCxnSpPr>
              <a:cxnSpLocks/>
            </p:cNvCxnSpPr>
            <p:nvPr userDrawn="1"/>
          </p:nvCxnSpPr>
          <p:spPr>
            <a:xfrm flipV="1">
              <a:off x="63801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extLst>
                <a:ext uri="{FF2B5EF4-FFF2-40B4-BE49-F238E27FC236}">
                  <a16:creationId xmlns:a16="http://schemas.microsoft.com/office/drawing/2014/main" id="{A95778E7-0649-45ED-AD38-D8F44D5F1CA9}"/>
                </a:ext>
              </a:extLst>
            </p:cNvPr>
            <p:cNvSpPr/>
            <p:nvPr userDrawn="1"/>
          </p:nvSpPr>
          <p:spPr>
            <a:xfrm>
              <a:off x="407987" y="6613377"/>
              <a:ext cx="5852160" cy="104644"/>
            </a:xfrm>
            <a:prstGeom prst="rect">
              <a:avLst/>
            </a:prstGeom>
          </p:spPr>
          <p:txBody>
            <a:bodyPr wrap="square" lIns="0" tIns="0" rIns="0" bIns="0" anchor="ctr" anchorCtr="0">
              <a:spAutoFit/>
            </a:bodyPr>
            <a:lstStyle/>
            <a:p>
              <a:pPr lvl="0" algn="r" defTabSz="914400">
                <a:lnSpc>
                  <a:spcPct val="85000"/>
                </a:lnSpc>
                <a:defRPr/>
              </a:pPr>
              <a:r>
                <a:rPr lang="en-US" sz="800" kern="0" dirty="0">
                  <a:solidFill>
                    <a:srgbClr val="00458D"/>
                  </a:solidFill>
                  <a:latin typeface="+mj-lt"/>
                  <a:cs typeface="Arial" panose="020B0604020202020204" pitchFamily="34" charset="0"/>
                </a:rPr>
                <a:t>Managing Business Services on Cloud: NextGen ADM | September 16-19, 2019</a:t>
              </a:r>
              <a:r>
                <a:rPr lang="en-US" sz="800" kern="0" dirty="0">
                  <a:solidFill>
                    <a:srgbClr val="00458D"/>
                  </a:solidFill>
                  <a:latin typeface="+mn-lt"/>
                  <a:ea typeface="+mn-ea"/>
                  <a:cs typeface="Arial" panose="020B0604020202020204" pitchFamily="34" charset="0"/>
                </a:rPr>
                <a:t> | </a:t>
              </a:r>
              <a:r>
                <a:rPr lang="en-US" sz="800" kern="0" dirty="0">
                  <a:solidFill>
                    <a:srgbClr val="00458D"/>
                  </a:solidFill>
                  <a:latin typeface="+mj-lt"/>
                  <a:cs typeface="Arial" panose="020B0604020202020204" pitchFamily="34" charset="0"/>
                </a:rPr>
                <a:t>Moscone Center | San Francisco</a:t>
              </a:r>
            </a:p>
          </p:txBody>
        </p:sp>
        <p:sp>
          <p:nvSpPr>
            <p:cNvPr id="13" name="Retângulo 43">
              <a:extLst>
                <a:ext uri="{FF2B5EF4-FFF2-40B4-BE49-F238E27FC236}">
                  <a16:creationId xmlns:a16="http://schemas.microsoft.com/office/drawing/2014/main" id="{6B8FED26-1759-4DD3-ABFB-D16FBD313279}"/>
                </a:ext>
              </a:extLst>
            </p:cNvPr>
            <p:cNvSpPr/>
            <p:nvPr userDrawn="1"/>
          </p:nvSpPr>
          <p:spPr>
            <a:xfrm>
              <a:off x="6507861" y="6603930"/>
              <a:ext cx="2039020" cy="123111"/>
            </a:xfrm>
            <a:prstGeom prst="rect">
              <a:avLst/>
            </a:prstGeom>
          </p:spPr>
          <p:txBody>
            <a:bodyPr wrap="none" lIns="0" tIns="0" rIns="0" bIns="0" anchor="ctr" anchorCtr="0">
              <a:spAutoFit/>
            </a:bodyPr>
            <a:lstStyle/>
            <a:p>
              <a:pPr algn="r"/>
              <a:r>
                <a:rPr lang="en-US" sz="800" dirty="0">
                  <a:solidFill>
                    <a:schemeClr val="bg2">
                      <a:lumMod val="50000"/>
                    </a:schemeClr>
                  </a:solidFill>
                  <a:cs typeface="Arial" panose="020B0604020202020204" pitchFamily="34" charset="0"/>
                </a:rPr>
                <a:t>© 2019 Capgemini. All rights reserved.</a:t>
              </a:r>
            </a:p>
          </p:txBody>
        </p:sp>
      </p:grpSp>
    </p:spTree>
    <p:extLst>
      <p:ext uri="{BB962C8B-B14F-4D97-AF65-F5344CB8AC3E}">
        <p14:creationId xmlns:p14="http://schemas.microsoft.com/office/powerpoint/2010/main" val="1550417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re seul">
    <p:spTree>
      <p:nvGrpSpPr>
        <p:cNvPr id="1" name=""/>
        <p:cNvGrpSpPr/>
        <p:nvPr/>
      </p:nvGrpSpPr>
      <p:grpSpPr>
        <a:xfrm>
          <a:off x="0" y="0"/>
          <a:ext cx="0" cy="0"/>
          <a:chOff x="0" y="0"/>
          <a:chExt cx="0" cy="0"/>
        </a:xfrm>
      </p:grpSpPr>
      <p:sp>
        <p:nvSpPr>
          <p:cNvPr id="8" name="Rectangle 7"/>
          <p:cNvSpPr/>
          <p:nvPr userDrawn="1">
            <p:custDataLst>
              <p:tags r:id="rId1"/>
            </p:custDataLst>
          </p:nvPr>
        </p:nvSpPr>
        <p:spPr bwMode="auto">
          <a:xfrm>
            <a:off x="-1388" y="-11820"/>
            <a:ext cx="12196397" cy="137207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17461"/>
              <a:gd name="connsiteY0" fmla="*/ 726087 h 4303631"/>
              <a:gd name="connsiteX1" fmla="*/ 21716773 w 21717461"/>
              <a:gd name="connsiteY1" fmla="*/ 54 h 4303631"/>
              <a:gd name="connsiteX2" fmla="*/ 21716773 w 21717461"/>
              <a:gd name="connsiteY2" fmla="*/ 3144336 h 4303631"/>
              <a:gd name="connsiteX3" fmla="*/ 20922482 w 21717461"/>
              <a:gd name="connsiteY3" fmla="*/ 3529321 h 4303631"/>
              <a:gd name="connsiteX4" fmla="*/ 4242445 w 21717461"/>
              <a:gd name="connsiteY4" fmla="*/ 3505153 h 4303631"/>
              <a:gd name="connsiteX5" fmla="*/ 3099243 w 21717461"/>
              <a:gd name="connsiteY5" fmla="*/ 4303631 h 4303631"/>
              <a:gd name="connsiteX6" fmla="*/ 1924889 w 21717461"/>
              <a:gd name="connsiteY6" fmla="*/ 3505153 h 4303631"/>
              <a:gd name="connsiteX7" fmla="*/ 22601 w 21717461"/>
              <a:gd name="connsiteY7" fmla="*/ 3505153 h 4303631"/>
              <a:gd name="connsiteX8" fmla="*/ 0 w 21717461"/>
              <a:gd name="connsiteY8" fmla="*/ 726087 h 4303631"/>
              <a:gd name="connsiteX0" fmla="*/ 0 w 21694863"/>
              <a:gd name="connsiteY0" fmla="*/ 258723 h 4303719"/>
              <a:gd name="connsiteX1" fmla="*/ 21694175 w 21694863"/>
              <a:gd name="connsiteY1" fmla="*/ 142 h 4303719"/>
              <a:gd name="connsiteX2" fmla="*/ 21694175 w 21694863"/>
              <a:gd name="connsiteY2" fmla="*/ 3144424 h 4303719"/>
              <a:gd name="connsiteX3" fmla="*/ 20899884 w 21694863"/>
              <a:gd name="connsiteY3" fmla="*/ 3529409 h 4303719"/>
              <a:gd name="connsiteX4" fmla="*/ 4219847 w 21694863"/>
              <a:gd name="connsiteY4" fmla="*/ 3505241 h 4303719"/>
              <a:gd name="connsiteX5" fmla="*/ 3076645 w 21694863"/>
              <a:gd name="connsiteY5" fmla="*/ 4303719 h 4303719"/>
              <a:gd name="connsiteX6" fmla="*/ 1902291 w 21694863"/>
              <a:gd name="connsiteY6" fmla="*/ 3505241 h 4303719"/>
              <a:gd name="connsiteX7" fmla="*/ 3 w 21694863"/>
              <a:gd name="connsiteY7" fmla="*/ 3505241 h 4303719"/>
              <a:gd name="connsiteX8" fmla="*/ 0 w 21694863"/>
              <a:gd name="connsiteY8" fmla="*/ 258723 h 4303719"/>
              <a:gd name="connsiteX0" fmla="*/ 0 w 21716780"/>
              <a:gd name="connsiteY0" fmla="*/ 0 h 4044996"/>
              <a:gd name="connsiteX1" fmla="*/ 21716773 w 21716780"/>
              <a:gd name="connsiteY1" fmla="*/ 816560 h 4044996"/>
              <a:gd name="connsiteX2" fmla="*/ 21694175 w 21716780"/>
              <a:gd name="connsiteY2" fmla="*/ 2885701 h 4044996"/>
              <a:gd name="connsiteX3" fmla="*/ 20899884 w 21716780"/>
              <a:gd name="connsiteY3" fmla="*/ 3270686 h 4044996"/>
              <a:gd name="connsiteX4" fmla="*/ 4219847 w 21716780"/>
              <a:gd name="connsiteY4" fmla="*/ 3246518 h 4044996"/>
              <a:gd name="connsiteX5" fmla="*/ 3076645 w 21716780"/>
              <a:gd name="connsiteY5" fmla="*/ 4044996 h 4044996"/>
              <a:gd name="connsiteX6" fmla="*/ 1902291 w 21716780"/>
              <a:gd name="connsiteY6" fmla="*/ 3246518 h 4044996"/>
              <a:gd name="connsiteX7" fmla="*/ 3 w 21716780"/>
              <a:gd name="connsiteY7" fmla="*/ 3246518 h 4044996"/>
              <a:gd name="connsiteX8" fmla="*/ 0 w 21716780"/>
              <a:gd name="connsiteY8" fmla="*/ 0 h 4044996"/>
              <a:gd name="connsiteX0" fmla="*/ 0 w 21716780"/>
              <a:gd name="connsiteY0" fmla="*/ 0 h 4044996"/>
              <a:gd name="connsiteX1" fmla="*/ 21716773 w 21716780"/>
              <a:gd name="connsiteY1" fmla="*/ 45263 h 4044996"/>
              <a:gd name="connsiteX2" fmla="*/ 21694175 w 21716780"/>
              <a:gd name="connsiteY2" fmla="*/ 2885701 h 4044996"/>
              <a:gd name="connsiteX3" fmla="*/ 20899884 w 21716780"/>
              <a:gd name="connsiteY3" fmla="*/ 3270686 h 4044996"/>
              <a:gd name="connsiteX4" fmla="*/ 4219847 w 21716780"/>
              <a:gd name="connsiteY4" fmla="*/ 3246518 h 4044996"/>
              <a:gd name="connsiteX5" fmla="*/ 3076645 w 21716780"/>
              <a:gd name="connsiteY5" fmla="*/ 4044996 h 4044996"/>
              <a:gd name="connsiteX6" fmla="*/ 1902291 w 21716780"/>
              <a:gd name="connsiteY6" fmla="*/ 3246518 h 4044996"/>
              <a:gd name="connsiteX7" fmla="*/ 3 w 21716780"/>
              <a:gd name="connsiteY7" fmla="*/ 3246518 h 4044996"/>
              <a:gd name="connsiteX8" fmla="*/ 0 w 21716780"/>
              <a:gd name="connsiteY8" fmla="*/ 0 h 4044996"/>
              <a:gd name="connsiteX0" fmla="*/ 0 w 21699862"/>
              <a:gd name="connsiteY0" fmla="*/ 0 h 4044996"/>
              <a:gd name="connsiteX1" fmla="*/ 21699824 w 21699862"/>
              <a:gd name="connsiteY1" fmla="*/ 33578 h 4044996"/>
              <a:gd name="connsiteX2" fmla="*/ 21694175 w 21699862"/>
              <a:gd name="connsiteY2" fmla="*/ 2885701 h 4044996"/>
              <a:gd name="connsiteX3" fmla="*/ 20899884 w 21699862"/>
              <a:gd name="connsiteY3" fmla="*/ 3270686 h 4044996"/>
              <a:gd name="connsiteX4" fmla="*/ 4219847 w 21699862"/>
              <a:gd name="connsiteY4" fmla="*/ 3246518 h 4044996"/>
              <a:gd name="connsiteX5" fmla="*/ 3076645 w 21699862"/>
              <a:gd name="connsiteY5" fmla="*/ 4044996 h 4044996"/>
              <a:gd name="connsiteX6" fmla="*/ 1902291 w 21699862"/>
              <a:gd name="connsiteY6" fmla="*/ 3246518 h 4044996"/>
              <a:gd name="connsiteX7" fmla="*/ 3 w 21699862"/>
              <a:gd name="connsiteY7" fmla="*/ 3246518 h 4044996"/>
              <a:gd name="connsiteX8" fmla="*/ 0 w 21699862"/>
              <a:gd name="connsiteY8" fmla="*/ 0 h 4044996"/>
              <a:gd name="connsiteX0" fmla="*/ 0 w 21699862"/>
              <a:gd name="connsiteY0" fmla="*/ 0 h 4044996"/>
              <a:gd name="connsiteX1" fmla="*/ 21699824 w 21699862"/>
              <a:gd name="connsiteY1" fmla="*/ 33578 h 4044996"/>
              <a:gd name="connsiteX2" fmla="*/ 21694175 w 21699862"/>
              <a:gd name="connsiteY2" fmla="*/ 2885701 h 4044996"/>
              <a:gd name="connsiteX3" fmla="*/ 20899884 w 21699862"/>
              <a:gd name="connsiteY3" fmla="*/ 3270686 h 4044996"/>
              <a:gd name="connsiteX4" fmla="*/ 4219847 w 21699862"/>
              <a:gd name="connsiteY4" fmla="*/ 3246518 h 4044996"/>
              <a:gd name="connsiteX5" fmla="*/ 3076645 w 21699862"/>
              <a:gd name="connsiteY5" fmla="*/ 4044996 h 4044996"/>
              <a:gd name="connsiteX6" fmla="*/ 1902291 w 21699862"/>
              <a:gd name="connsiteY6" fmla="*/ 3246518 h 4044996"/>
              <a:gd name="connsiteX7" fmla="*/ 1034633 w 21699862"/>
              <a:gd name="connsiteY7" fmla="*/ 3253993 h 4044996"/>
              <a:gd name="connsiteX8" fmla="*/ 3 w 21699862"/>
              <a:gd name="connsiteY8" fmla="*/ 3246518 h 4044996"/>
              <a:gd name="connsiteX9" fmla="*/ 0 w 21699862"/>
              <a:gd name="connsiteY9" fmla="*/ 0 h 4044996"/>
              <a:gd name="connsiteX0" fmla="*/ 0 w 21699862"/>
              <a:gd name="connsiteY0" fmla="*/ 22627 h 4067623"/>
              <a:gd name="connsiteX1" fmla="*/ 1034633 w 21699862"/>
              <a:gd name="connsiteY1" fmla="*/ 0 h 4067623"/>
              <a:gd name="connsiteX2" fmla="*/ 21699824 w 21699862"/>
              <a:gd name="connsiteY2" fmla="*/ 56205 h 4067623"/>
              <a:gd name="connsiteX3" fmla="*/ 21694175 w 21699862"/>
              <a:gd name="connsiteY3" fmla="*/ 2908328 h 4067623"/>
              <a:gd name="connsiteX4" fmla="*/ 20899884 w 21699862"/>
              <a:gd name="connsiteY4" fmla="*/ 3293313 h 4067623"/>
              <a:gd name="connsiteX5" fmla="*/ 4219847 w 21699862"/>
              <a:gd name="connsiteY5" fmla="*/ 3269145 h 4067623"/>
              <a:gd name="connsiteX6" fmla="*/ 3076645 w 21699862"/>
              <a:gd name="connsiteY6" fmla="*/ 4067623 h 4067623"/>
              <a:gd name="connsiteX7" fmla="*/ 1902291 w 21699862"/>
              <a:gd name="connsiteY7" fmla="*/ 3269145 h 4067623"/>
              <a:gd name="connsiteX8" fmla="*/ 1034633 w 21699862"/>
              <a:gd name="connsiteY8" fmla="*/ 3276620 h 4067623"/>
              <a:gd name="connsiteX9" fmla="*/ 3 w 21699862"/>
              <a:gd name="connsiteY9" fmla="*/ 3269145 h 4067623"/>
              <a:gd name="connsiteX10" fmla="*/ 0 w 21699862"/>
              <a:gd name="connsiteY10" fmla="*/ 22627 h 4067623"/>
              <a:gd name="connsiteX0" fmla="*/ 893057 w 22592916"/>
              <a:gd name="connsiteY0" fmla="*/ 3269145 h 4067623"/>
              <a:gd name="connsiteX1" fmla="*/ 1927687 w 22592916"/>
              <a:gd name="connsiteY1" fmla="*/ 0 h 4067623"/>
              <a:gd name="connsiteX2" fmla="*/ 22592878 w 22592916"/>
              <a:gd name="connsiteY2" fmla="*/ 56205 h 4067623"/>
              <a:gd name="connsiteX3" fmla="*/ 22587229 w 22592916"/>
              <a:gd name="connsiteY3" fmla="*/ 2908328 h 4067623"/>
              <a:gd name="connsiteX4" fmla="*/ 21792938 w 22592916"/>
              <a:gd name="connsiteY4" fmla="*/ 3293313 h 4067623"/>
              <a:gd name="connsiteX5" fmla="*/ 5112901 w 22592916"/>
              <a:gd name="connsiteY5" fmla="*/ 3269145 h 4067623"/>
              <a:gd name="connsiteX6" fmla="*/ 3969699 w 22592916"/>
              <a:gd name="connsiteY6" fmla="*/ 4067623 h 4067623"/>
              <a:gd name="connsiteX7" fmla="*/ 2795345 w 22592916"/>
              <a:gd name="connsiteY7" fmla="*/ 3269145 h 4067623"/>
              <a:gd name="connsiteX8" fmla="*/ 1927687 w 22592916"/>
              <a:gd name="connsiteY8" fmla="*/ 3276620 h 4067623"/>
              <a:gd name="connsiteX9" fmla="*/ 893057 w 22592916"/>
              <a:gd name="connsiteY9" fmla="*/ 3269145 h 4067623"/>
              <a:gd name="connsiteX0" fmla="*/ 0 w 20665229"/>
              <a:gd name="connsiteY0" fmla="*/ 3276620 h 4067623"/>
              <a:gd name="connsiteX1" fmla="*/ 0 w 20665229"/>
              <a:gd name="connsiteY1" fmla="*/ 0 h 4067623"/>
              <a:gd name="connsiteX2" fmla="*/ 20665191 w 20665229"/>
              <a:gd name="connsiteY2" fmla="*/ 56205 h 4067623"/>
              <a:gd name="connsiteX3" fmla="*/ 20659542 w 20665229"/>
              <a:gd name="connsiteY3" fmla="*/ 2908328 h 4067623"/>
              <a:gd name="connsiteX4" fmla="*/ 19865251 w 20665229"/>
              <a:gd name="connsiteY4" fmla="*/ 3293313 h 4067623"/>
              <a:gd name="connsiteX5" fmla="*/ 3185214 w 20665229"/>
              <a:gd name="connsiteY5" fmla="*/ 3269145 h 4067623"/>
              <a:gd name="connsiteX6" fmla="*/ 2042012 w 20665229"/>
              <a:gd name="connsiteY6" fmla="*/ 4067623 h 4067623"/>
              <a:gd name="connsiteX7" fmla="*/ 867658 w 20665229"/>
              <a:gd name="connsiteY7" fmla="*/ 3269145 h 4067623"/>
              <a:gd name="connsiteX8" fmla="*/ 0 w 20665229"/>
              <a:gd name="connsiteY8" fmla="*/ 3276620 h 4067623"/>
              <a:gd name="connsiteX0" fmla="*/ 30487 w 20695716"/>
              <a:gd name="connsiteY0" fmla="*/ 3247694 h 4038697"/>
              <a:gd name="connsiteX1" fmla="*/ 0 w 20695716"/>
              <a:gd name="connsiteY1" fmla="*/ 0 h 4038697"/>
              <a:gd name="connsiteX2" fmla="*/ 20695678 w 20695716"/>
              <a:gd name="connsiteY2" fmla="*/ 27279 h 4038697"/>
              <a:gd name="connsiteX3" fmla="*/ 20690029 w 20695716"/>
              <a:gd name="connsiteY3" fmla="*/ 2879402 h 4038697"/>
              <a:gd name="connsiteX4" fmla="*/ 19895738 w 20695716"/>
              <a:gd name="connsiteY4" fmla="*/ 3264387 h 4038697"/>
              <a:gd name="connsiteX5" fmla="*/ 3215701 w 20695716"/>
              <a:gd name="connsiteY5" fmla="*/ 3240219 h 4038697"/>
              <a:gd name="connsiteX6" fmla="*/ 2072499 w 20695716"/>
              <a:gd name="connsiteY6" fmla="*/ 4038697 h 4038697"/>
              <a:gd name="connsiteX7" fmla="*/ 898145 w 20695716"/>
              <a:gd name="connsiteY7" fmla="*/ 3240219 h 4038697"/>
              <a:gd name="connsiteX8" fmla="*/ 30487 w 20695716"/>
              <a:gd name="connsiteY8" fmla="*/ 3247694 h 4038697"/>
              <a:gd name="connsiteX0" fmla="*/ 7622 w 20695716"/>
              <a:gd name="connsiteY0" fmla="*/ 3231165 h 4038697"/>
              <a:gd name="connsiteX1" fmla="*/ 0 w 20695716"/>
              <a:gd name="connsiteY1" fmla="*/ 0 h 4038697"/>
              <a:gd name="connsiteX2" fmla="*/ 20695678 w 20695716"/>
              <a:gd name="connsiteY2" fmla="*/ 27279 h 4038697"/>
              <a:gd name="connsiteX3" fmla="*/ 20690029 w 20695716"/>
              <a:gd name="connsiteY3" fmla="*/ 2879402 h 4038697"/>
              <a:gd name="connsiteX4" fmla="*/ 19895738 w 20695716"/>
              <a:gd name="connsiteY4" fmla="*/ 3264387 h 4038697"/>
              <a:gd name="connsiteX5" fmla="*/ 3215701 w 20695716"/>
              <a:gd name="connsiteY5" fmla="*/ 3240219 h 4038697"/>
              <a:gd name="connsiteX6" fmla="*/ 2072499 w 20695716"/>
              <a:gd name="connsiteY6" fmla="*/ 4038697 h 4038697"/>
              <a:gd name="connsiteX7" fmla="*/ 898145 w 20695716"/>
              <a:gd name="connsiteY7" fmla="*/ 3240219 h 4038697"/>
              <a:gd name="connsiteX8" fmla="*/ 7622 w 20695716"/>
              <a:gd name="connsiteY8" fmla="*/ 3231165 h 4038697"/>
              <a:gd name="connsiteX0" fmla="*/ 7622 w 26846280"/>
              <a:gd name="connsiteY0" fmla="*/ 3231165 h 4038697"/>
              <a:gd name="connsiteX1" fmla="*/ 0 w 26846280"/>
              <a:gd name="connsiteY1" fmla="*/ 0 h 4038697"/>
              <a:gd name="connsiteX2" fmla="*/ 26846280 w 26846280"/>
              <a:gd name="connsiteY2" fmla="*/ 849000 h 4038697"/>
              <a:gd name="connsiteX3" fmla="*/ 20690029 w 26846280"/>
              <a:gd name="connsiteY3" fmla="*/ 2879402 h 4038697"/>
              <a:gd name="connsiteX4" fmla="*/ 19895738 w 26846280"/>
              <a:gd name="connsiteY4" fmla="*/ 3264387 h 4038697"/>
              <a:gd name="connsiteX5" fmla="*/ 3215701 w 26846280"/>
              <a:gd name="connsiteY5" fmla="*/ 3240219 h 4038697"/>
              <a:gd name="connsiteX6" fmla="*/ 2072499 w 26846280"/>
              <a:gd name="connsiteY6" fmla="*/ 4038697 h 4038697"/>
              <a:gd name="connsiteX7" fmla="*/ 898145 w 26846280"/>
              <a:gd name="connsiteY7" fmla="*/ 3240219 h 4038697"/>
              <a:gd name="connsiteX8" fmla="*/ 7622 w 26846280"/>
              <a:gd name="connsiteY8" fmla="*/ 3231165 h 4038697"/>
              <a:gd name="connsiteX0" fmla="*/ 7622 w 26879142"/>
              <a:gd name="connsiteY0" fmla="*/ 3231165 h 4038697"/>
              <a:gd name="connsiteX1" fmla="*/ 0 w 26879142"/>
              <a:gd name="connsiteY1" fmla="*/ 0 h 4038697"/>
              <a:gd name="connsiteX2" fmla="*/ 26846280 w 26879142"/>
              <a:gd name="connsiteY2" fmla="*/ 849000 h 4038697"/>
              <a:gd name="connsiteX3" fmla="*/ 26879108 w 26879142"/>
              <a:gd name="connsiteY3" fmla="*/ 2427425 h 4038697"/>
              <a:gd name="connsiteX4" fmla="*/ 19895738 w 26879142"/>
              <a:gd name="connsiteY4" fmla="*/ 3264387 h 4038697"/>
              <a:gd name="connsiteX5" fmla="*/ 3215701 w 26879142"/>
              <a:gd name="connsiteY5" fmla="*/ 3240219 h 4038697"/>
              <a:gd name="connsiteX6" fmla="*/ 2072499 w 26879142"/>
              <a:gd name="connsiteY6" fmla="*/ 4038697 h 4038697"/>
              <a:gd name="connsiteX7" fmla="*/ 898145 w 26879142"/>
              <a:gd name="connsiteY7" fmla="*/ 3240219 h 4038697"/>
              <a:gd name="connsiteX8" fmla="*/ 7622 w 26879142"/>
              <a:gd name="connsiteY8" fmla="*/ 3231165 h 4038697"/>
              <a:gd name="connsiteX0" fmla="*/ 7622 w 26879142"/>
              <a:gd name="connsiteY0" fmla="*/ 3231165 h 4038697"/>
              <a:gd name="connsiteX1" fmla="*/ 0 w 26879142"/>
              <a:gd name="connsiteY1" fmla="*/ 0 h 4038697"/>
              <a:gd name="connsiteX2" fmla="*/ 26846280 w 26879142"/>
              <a:gd name="connsiteY2" fmla="*/ 849000 h 4038697"/>
              <a:gd name="connsiteX3" fmla="*/ 26879108 w 26879142"/>
              <a:gd name="connsiteY3" fmla="*/ 2427425 h 4038697"/>
              <a:gd name="connsiteX4" fmla="*/ 25989843 w 26879142"/>
              <a:gd name="connsiteY4" fmla="*/ 3195730 h 4038697"/>
              <a:gd name="connsiteX5" fmla="*/ 3215701 w 26879142"/>
              <a:gd name="connsiteY5" fmla="*/ 3240219 h 4038697"/>
              <a:gd name="connsiteX6" fmla="*/ 2072499 w 26879142"/>
              <a:gd name="connsiteY6" fmla="*/ 4038697 h 4038697"/>
              <a:gd name="connsiteX7" fmla="*/ 898145 w 26879142"/>
              <a:gd name="connsiteY7" fmla="*/ 3240219 h 4038697"/>
              <a:gd name="connsiteX8" fmla="*/ 7622 w 26879142"/>
              <a:gd name="connsiteY8" fmla="*/ 3231165 h 4038697"/>
              <a:gd name="connsiteX0" fmla="*/ 7622 w 26879142"/>
              <a:gd name="connsiteY0" fmla="*/ 3231165 h 4038697"/>
              <a:gd name="connsiteX1" fmla="*/ 0 w 26879142"/>
              <a:gd name="connsiteY1" fmla="*/ 0 h 4038697"/>
              <a:gd name="connsiteX2" fmla="*/ 26846280 w 26879142"/>
              <a:gd name="connsiteY2" fmla="*/ 849000 h 4038697"/>
              <a:gd name="connsiteX3" fmla="*/ 26879108 w 26879142"/>
              <a:gd name="connsiteY3" fmla="*/ 2427425 h 4038697"/>
              <a:gd name="connsiteX4" fmla="*/ 25989843 w 26879142"/>
              <a:gd name="connsiteY4" fmla="*/ 3195730 h 4038697"/>
              <a:gd name="connsiteX5" fmla="*/ 3215701 w 26879142"/>
              <a:gd name="connsiteY5" fmla="*/ 3240219 h 4038697"/>
              <a:gd name="connsiteX6" fmla="*/ 2072499 w 26879142"/>
              <a:gd name="connsiteY6" fmla="*/ 4038697 h 4038697"/>
              <a:gd name="connsiteX7" fmla="*/ 898145 w 26879142"/>
              <a:gd name="connsiteY7" fmla="*/ 3240219 h 4038697"/>
              <a:gd name="connsiteX8" fmla="*/ 7622 w 26879142"/>
              <a:gd name="connsiteY8" fmla="*/ 3231165 h 4038697"/>
              <a:gd name="connsiteX0" fmla="*/ 7622 w 26883264"/>
              <a:gd name="connsiteY0" fmla="*/ 3231165 h 4038697"/>
              <a:gd name="connsiteX1" fmla="*/ 0 w 26883264"/>
              <a:gd name="connsiteY1" fmla="*/ 0 h 4038697"/>
              <a:gd name="connsiteX2" fmla="*/ 26883213 w 26883264"/>
              <a:gd name="connsiteY2" fmla="*/ 797512 h 4038697"/>
              <a:gd name="connsiteX3" fmla="*/ 26879108 w 26883264"/>
              <a:gd name="connsiteY3" fmla="*/ 2427425 h 4038697"/>
              <a:gd name="connsiteX4" fmla="*/ 25989843 w 26883264"/>
              <a:gd name="connsiteY4" fmla="*/ 319573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427425 h 4038697"/>
              <a:gd name="connsiteX4" fmla="*/ 25989843 w 26883264"/>
              <a:gd name="connsiteY4" fmla="*/ 319573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427425 h 4038697"/>
              <a:gd name="connsiteX4" fmla="*/ 25989843 w 26883264"/>
              <a:gd name="connsiteY4" fmla="*/ 319573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427425 h 4038697"/>
              <a:gd name="connsiteX4" fmla="*/ 25989843 w 26883264"/>
              <a:gd name="connsiteY4" fmla="*/ 319573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427425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427425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066988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066988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066988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066988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147087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147087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7622 w 26883264"/>
              <a:gd name="connsiteY0" fmla="*/ 3231165 h 4038697"/>
              <a:gd name="connsiteX1" fmla="*/ 0 w 26883264"/>
              <a:gd name="connsiteY1" fmla="*/ 0 h 4038697"/>
              <a:gd name="connsiteX2" fmla="*/ 26883213 w 26883264"/>
              <a:gd name="connsiteY2" fmla="*/ 786071 h 4038697"/>
              <a:gd name="connsiteX3" fmla="*/ 26879108 w 26883264"/>
              <a:gd name="connsiteY3" fmla="*/ 2147087 h 4038697"/>
              <a:gd name="connsiteX4" fmla="*/ 25504424 w 26883264"/>
              <a:gd name="connsiteY4" fmla="*/ 3190010 h 4038697"/>
              <a:gd name="connsiteX5" fmla="*/ 3215701 w 26883264"/>
              <a:gd name="connsiteY5" fmla="*/ 3240219 h 4038697"/>
              <a:gd name="connsiteX6" fmla="*/ 2072499 w 26883264"/>
              <a:gd name="connsiteY6" fmla="*/ 4038697 h 4038697"/>
              <a:gd name="connsiteX7" fmla="*/ 898145 w 26883264"/>
              <a:gd name="connsiteY7" fmla="*/ 3240219 h 4038697"/>
              <a:gd name="connsiteX8" fmla="*/ 7622 w 26883264"/>
              <a:gd name="connsiteY8" fmla="*/ 3231165 h 4038697"/>
              <a:gd name="connsiteX0" fmla="*/ 6 w 26875648"/>
              <a:gd name="connsiteY0" fmla="*/ 2733417 h 3540949"/>
              <a:gd name="connsiteX1" fmla="*/ 889350 w 26875648"/>
              <a:gd name="connsiteY1" fmla="*/ 0 h 3540949"/>
              <a:gd name="connsiteX2" fmla="*/ 26875597 w 26875648"/>
              <a:gd name="connsiteY2" fmla="*/ 288323 h 3540949"/>
              <a:gd name="connsiteX3" fmla="*/ 26871492 w 26875648"/>
              <a:gd name="connsiteY3" fmla="*/ 1649339 h 3540949"/>
              <a:gd name="connsiteX4" fmla="*/ 25496808 w 26875648"/>
              <a:gd name="connsiteY4" fmla="*/ 2692262 h 3540949"/>
              <a:gd name="connsiteX5" fmla="*/ 3208085 w 26875648"/>
              <a:gd name="connsiteY5" fmla="*/ 2742471 h 3540949"/>
              <a:gd name="connsiteX6" fmla="*/ 2064883 w 26875648"/>
              <a:gd name="connsiteY6" fmla="*/ 3540949 h 3540949"/>
              <a:gd name="connsiteX7" fmla="*/ 890529 w 26875648"/>
              <a:gd name="connsiteY7" fmla="*/ 2742471 h 3540949"/>
              <a:gd name="connsiteX8" fmla="*/ 6 w 26875648"/>
              <a:gd name="connsiteY8" fmla="*/ 2733417 h 3540949"/>
              <a:gd name="connsiteX0" fmla="*/ 6 w 26875648"/>
              <a:gd name="connsiteY0" fmla="*/ 2445094 h 3252626"/>
              <a:gd name="connsiteX1" fmla="*/ 894628 w 26875648"/>
              <a:gd name="connsiteY1" fmla="*/ 49230 h 3252626"/>
              <a:gd name="connsiteX2" fmla="*/ 26875597 w 26875648"/>
              <a:gd name="connsiteY2" fmla="*/ 0 h 3252626"/>
              <a:gd name="connsiteX3" fmla="*/ 26871492 w 26875648"/>
              <a:gd name="connsiteY3" fmla="*/ 1361016 h 3252626"/>
              <a:gd name="connsiteX4" fmla="*/ 25496808 w 26875648"/>
              <a:gd name="connsiteY4" fmla="*/ 2403939 h 3252626"/>
              <a:gd name="connsiteX5" fmla="*/ 3208085 w 26875648"/>
              <a:gd name="connsiteY5" fmla="*/ 2454148 h 3252626"/>
              <a:gd name="connsiteX6" fmla="*/ 2064883 w 26875648"/>
              <a:gd name="connsiteY6" fmla="*/ 3252626 h 3252626"/>
              <a:gd name="connsiteX7" fmla="*/ 890529 w 26875648"/>
              <a:gd name="connsiteY7" fmla="*/ 2454148 h 3252626"/>
              <a:gd name="connsiteX8" fmla="*/ 6 w 26875648"/>
              <a:gd name="connsiteY8" fmla="*/ 2445094 h 3252626"/>
              <a:gd name="connsiteX0" fmla="*/ 6 w 26875648"/>
              <a:gd name="connsiteY0" fmla="*/ 2447355 h 3254887"/>
              <a:gd name="connsiteX1" fmla="*/ 968498 w 26875648"/>
              <a:gd name="connsiteY1" fmla="*/ 0 h 3254887"/>
              <a:gd name="connsiteX2" fmla="*/ 26875597 w 26875648"/>
              <a:gd name="connsiteY2" fmla="*/ 2261 h 3254887"/>
              <a:gd name="connsiteX3" fmla="*/ 26871492 w 26875648"/>
              <a:gd name="connsiteY3" fmla="*/ 1363277 h 3254887"/>
              <a:gd name="connsiteX4" fmla="*/ 25496808 w 26875648"/>
              <a:gd name="connsiteY4" fmla="*/ 2406200 h 3254887"/>
              <a:gd name="connsiteX5" fmla="*/ 3208085 w 26875648"/>
              <a:gd name="connsiteY5" fmla="*/ 2456409 h 3254887"/>
              <a:gd name="connsiteX6" fmla="*/ 2064883 w 26875648"/>
              <a:gd name="connsiteY6" fmla="*/ 3254887 h 3254887"/>
              <a:gd name="connsiteX7" fmla="*/ 890529 w 26875648"/>
              <a:gd name="connsiteY7" fmla="*/ 2456409 h 3254887"/>
              <a:gd name="connsiteX8" fmla="*/ 6 w 26875648"/>
              <a:gd name="connsiteY8" fmla="*/ 2447355 h 3254887"/>
              <a:gd name="connsiteX0" fmla="*/ 6 w 26875648"/>
              <a:gd name="connsiteY0" fmla="*/ 2447355 h 3254887"/>
              <a:gd name="connsiteX1" fmla="*/ 968498 w 26875648"/>
              <a:gd name="connsiteY1" fmla="*/ 0 h 3254887"/>
              <a:gd name="connsiteX2" fmla="*/ 26875597 w 26875648"/>
              <a:gd name="connsiteY2" fmla="*/ 2261 h 3254887"/>
              <a:gd name="connsiteX3" fmla="*/ 26871492 w 26875648"/>
              <a:gd name="connsiteY3" fmla="*/ 1363277 h 3254887"/>
              <a:gd name="connsiteX4" fmla="*/ 25496808 w 26875648"/>
              <a:gd name="connsiteY4" fmla="*/ 2406200 h 3254887"/>
              <a:gd name="connsiteX5" fmla="*/ 3208085 w 26875648"/>
              <a:gd name="connsiteY5" fmla="*/ 2456409 h 3254887"/>
              <a:gd name="connsiteX6" fmla="*/ 2064883 w 26875648"/>
              <a:gd name="connsiteY6" fmla="*/ 3254887 h 3254887"/>
              <a:gd name="connsiteX7" fmla="*/ 890529 w 26875648"/>
              <a:gd name="connsiteY7" fmla="*/ 2456411 h 3254887"/>
              <a:gd name="connsiteX8" fmla="*/ 6 w 26875648"/>
              <a:gd name="connsiteY8" fmla="*/ 2447355 h 3254887"/>
              <a:gd name="connsiteX0" fmla="*/ 0 w 25985119"/>
              <a:gd name="connsiteY0" fmla="*/ 2456411 h 3254887"/>
              <a:gd name="connsiteX1" fmla="*/ 77969 w 25985119"/>
              <a:gd name="connsiteY1" fmla="*/ 0 h 3254887"/>
              <a:gd name="connsiteX2" fmla="*/ 25985068 w 25985119"/>
              <a:gd name="connsiteY2" fmla="*/ 2261 h 3254887"/>
              <a:gd name="connsiteX3" fmla="*/ 25980963 w 25985119"/>
              <a:gd name="connsiteY3" fmla="*/ 1363277 h 3254887"/>
              <a:gd name="connsiteX4" fmla="*/ 24606279 w 25985119"/>
              <a:gd name="connsiteY4" fmla="*/ 2406200 h 3254887"/>
              <a:gd name="connsiteX5" fmla="*/ 2317556 w 25985119"/>
              <a:gd name="connsiteY5" fmla="*/ 2456409 h 3254887"/>
              <a:gd name="connsiteX6" fmla="*/ 1174354 w 25985119"/>
              <a:gd name="connsiteY6" fmla="*/ 3254887 h 3254887"/>
              <a:gd name="connsiteX7" fmla="*/ 0 w 25985119"/>
              <a:gd name="connsiteY7" fmla="*/ 2456411 h 3254887"/>
              <a:gd name="connsiteX0" fmla="*/ 17005 w 25907150"/>
              <a:gd name="connsiteY0" fmla="*/ 2427806 h 3254887"/>
              <a:gd name="connsiteX1" fmla="*/ 0 w 25907150"/>
              <a:gd name="connsiteY1" fmla="*/ 0 h 3254887"/>
              <a:gd name="connsiteX2" fmla="*/ 25907099 w 25907150"/>
              <a:gd name="connsiteY2" fmla="*/ 2261 h 3254887"/>
              <a:gd name="connsiteX3" fmla="*/ 25902994 w 25907150"/>
              <a:gd name="connsiteY3" fmla="*/ 1363277 h 3254887"/>
              <a:gd name="connsiteX4" fmla="*/ 24528310 w 25907150"/>
              <a:gd name="connsiteY4" fmla="*/ 2406200 h 3254887"/>
              <a:gd name="connsiteX5" fmla="*/ 2239587 w 25907150"/>
              <a:gd name="connsiteY5" fmla="*/ 2456409 h 3254887"/>
              <a:gd name="connsiteX6" fmla="*/ 1096385 w 25907150"/>
              <a:gd name="connsiteY6" fmla="*/ 3254887 h 3254887"/>
              <a:gd name="connsiteX7" fmla="*/ 17005 w 25907150"/>
              <a:gd name="connsiteY7" fmla="*/ 2427806 h 3254887"/>
              <a:gd name="connsiteX0" fmla="*/ 0 w 25911252"/>
              <a:gd name="connsiteY0" fmla="*/ 2427806 h 3254887"/>
              <a:gd name="connsiteX1" fmla="*/ 4102 w 25911252"/>
              <a:gd name="connsiteY1" fmla="*/ 0 h 3254887"/>
              <a:gd name="connsiteX2" fmla="*/ 25911201 w 25911252"/>
              <a:gd name="connsiteY2" fmla="*/ 2261 h 3254887"/>
              <a:gd name="connsiteX3" fmla="*/ 25907096 w 25911252"/>
              <a:gd name="connsiteY3" fmla="*/ 1363277 h 3254887"/>
              <a:gd name="connsiteX4" fmla="*/ 24532412 w 25911252"/>
              <a:gd name="connsiteY4" fmla="*/ 2406200 h 3254887"/>
              <a:gd name="connsiteX5" fmla="*/ 2243689 w 25911252"/>
              <a:gd name="connsiteY5" fmla="*/ 2456409 h 3254887"/>
              <a:gd name="connsiteX6" fmla="*/ 1100487 w 25911252"/>
              <a:gd name="connsiteY6" fmla="*/ 3254887 h 3254887"/>
              <a:gd name="connsiteX7" fmla="*/ 0 w 25911252"/>
              <a:gd name="connsiteY7" fmla="*/ 2427806 h 3254887"/>
              <a:gd name="connsiteX0" fmla="*/ 0 w 25911252"/>
              <a:gd name="connsiteY0" fmla="*/ 2427806 h 3254887"/>
              <a:gd name="connsiteX1" fmla="*/ 4102 w 25911252"/>
              <a:gd name="connsiteY1" fmla="*/ 0 h 3254887"/>
              <a:gd name="connsiteX2" fmla="*/ 25911201 w 25911252"/>
              <a:gd name="connsiteY2" fmla="*/ 2261 h 3254887"/>
              <a:gd name="connsiteX3" fmla="*/ 25907096 w 25911252"/>
              <a:gd name="connsiteY3" fmla="*/ 1363277 h 3254887"/>
              <a:gd name="connsiteX4" fmla="*/ 24532412 w 25911252"/>
              <a:gd name="connsiteY4" fmla="*/ 2406200 h 3254887"/>
              <a:gd name="connsiteX5" fmla="*/ 2243689 w 25911252"/>
              <a:gd name="connsiteY5" fmla="*/ 2456411 h 3254887"/>
              <a:gd name="connsiteX6" fmla="*/ 1100487 w 25911252"/>
              <a:gd name="connsiteY6" fmla="*/ 3254887 h 3254887"/>
              <a:gd name="connsiteX7" fmla="*/ 0 w 25911252"/>
              <a:gd name="connsiteY7" fmla="*/ 2427806 h 3254887"/>
              <a:gd name="connsiteX0" fmla="*/ 0 w 25911252"/>
              <a:gd name="connsiteY0" fmla="*/ 2427806 h 3254887"/>
              <a:gd name="connsiteX1" fmla="*/ 4102 w 25911252"/>
              <a:gd name="connsiteY1" fmla="*/ 0 h 3254887"/>
              <a:gd name="connsiteX2" fmla="*/ 25911201 w 25911252"/>
              <a:gd name="connsiteY2" fmla="*/ 2261 h 3254887"/>
              <a:gd name="connsiteX3" fmla="*/ 25907096 w 25911252"/>
              <a:gd name="connsiteY3" fmla="*/ 1363277 h 3254887"/>
              <a:gd name="connsiteX4" fmla="*/ 24532412 w 25911252"/>
              <a:gd name="connsiteY4" fmla="*/ 2406200 h 3254887"/>
              <a:gd name="connsiteX5" fmla="*/ 2243689 w 25911252"/>
              <a:gd name="connsiteY5" fmla="*/ 2456411 h 3254887"/>
              <a:gd name="connsiteX6" fmla="*/ 1100487 w 25911252"/>
              <a:gd name="connsiteY6" fmla="*/ 3254887 h 3254887"/>
              <a:gd name="connsiteX7" fmla="*/ 0 w 25911252"/>
              <a:gd name="connsiteY7" fmla="*/ 2427806 h 3254887"/>
              <a:gd name="connsiteX0" fmla="*/ 0 w 25915879"/>
              <a:gd name="connsiteY0" fmla="*/ 2447870 h 3254887"/>
              <a:gd name="connsiteX1" fmla="*/ 8729 w 25915879"/>
              <a:gd name="connsiteY1" fmla="*/ 0 h 3254887"/>
              <a:gd name="connsiteX2" fmla="*/ 25915828 w 25915879"/>
              <a:gd name="connsiteY2" fmla="*/ 2261 h 3254887"/>
              <a:gd name="connsiteX3" fmla="*/ 25911723 w 25915879"/>
              <a:gd name="connsiteY3" fmla="*/ 1363277 h 3254887"/>
              <a:gd name="connsiteX4" fmla="*/ 24537039 w 25915879"/>
              <a:gd name="connsiteY4" fmla="*/ 2406200 h 3254887"/>
              <a:gd name="connsiteX5" fmla="*/ 2248316 w 25915879"/>
              <a:gd name="connsiteY5" fmla="*/ 2456411 h 3254887"/>
              <a:gd name="connsiteX6" fmla="*/ 1105114 w 25915879"/>
              <a:gd name="connsiteY6" fmla="*/ 3254887 h 3254887"/>
              <a:gd name="connsiteX7" fmla="*/ 0 w 25915879"/>
              <a:gd name="connsiteY7" fmla="*/ 2447870 h 3254887"/>
              <a:gd name="connsiteX0" fmla="*/ 0 w 25915879"/>
              <a:gd name="connsiteY0" fmla="*/ 2447870 h 3254887"/>
              <a:gd name="connsiteX1" fmla="*/ 8729 w 25915879"/>
              <a:gd name="connsiteY1" fmla="*/ 0 h 3254887"/>
              <a:gd name="connsiteX2" fmla="*/ 25915828 w 25915879"/>
              <a:gd name="connsiteY2" fmla="*/ 2261 h 3254887"/>
              <a:gd name="connsiteX3" fmla="*/ 25911723 w 25915879"/>
              <a:gd name="connsiteY3" fmla="*/ 1363277 h 3254887"/>
              <a:gd name="connsiteX4" fmla="*/ 24537039 w 25915879"/>
              <a:gd name="connsiteY4" fmla="*/ 2406200 h 3254887"/>
              <a:gd name="connsiteX5" fmla="*/ 2248316 w 25915879"/>
              <a:gd name="connsiteY5" fmla="*/ 2456411 h 3254887"/>
              <a:gd name="connsiteX6" fmla="*/ 1105114 w 25915879"/>
              <a:gd name="connsiteY6" fmla="*/ 3254887 h 3254887"/>
              <a:gd name="connsiteX7" fmla="*/ 0 w 25915879"/>
              <a:gd name="connsiteY7" fmla="*/ 2447870 h 3254887"/>
              <a:gd name="connsiteX0" fmla="*/ 0 w 25915879"/>
              <a:gd name="connsiteY0" fmla="*/ 2447870 h 3169172"/>
              <a:gd name="connsiteX1" fmla="*/ 8729 w 25915879"/>
              <a:gd name="connsiteY1" fmla="*/ 0 h 3169172"/>
              <a:gd name="connsiteX2" fmla="*/ 25915828 w 25915879"/>
              <a:gd name="connsiteY2" fmla="*/ 2261 h 3169172"/>
              <a:gd name="connsiteX3" fmla="*/ 25911723 w 25915879"/>
              <a:gd name="connsiteY3" fmla="*/ 1363277 h 3169172"/>
              <a:gd name="connsiteX4" fmla="*/ 24537039 w 25915879"/>
              <a:gd name="connsiteY4" fmla="*/ 2406200 h 3169172"/>
              <a:gd name="connsiteX5" fmla="*/ 2248316 w 25915879"/>
              <a:gd name="connsiteY5" fmla="*/ 2456411 h 3169172"/>
              <a:gd name="connsiteX6" fmla="*/ 1105113 w 25915879"/>
              <a:gd name="connsiteY6" fmla="*/ 3169172 h 3169172"/>
              <a:gd name="connsiteX7" fmla="*/ 0 w 25915879"/>
              <a:gd name="connsiteY7" fmla="*/ 2447870 h 3169172"/>
              <a:gd name="connsiteX0" fmla="*/ 0 w 25915879"/>
              <a:gd name="connsiteY0" fmla="*/ 2447870 h 3169172"/>
              <a:gd name="connsiteX1" fmla="*/ 8729 w 25915879"/>
              <a:gd name="connsiteY1" fmla="*/ 0 h 3169172"/>
              <a:gd name="connsiteX2" fmla="*/ 25915828 w 25915879"/>
              <a:gd name="connsiteY2" fmla="*/ 2261 h 3169172"/>
              <a:gd name="connsiteX3" fmla="*/ 25911723 w 25915879"/>
              <a:gd name="connsiteY3" fmla="*/ 1363277 h 3169172"/>
              <a:gd name="connsiteX4" fmla="*/ 24537039 w 25915879"/>
              <a:gd name="connsiteY4" fmla="*/ 2406200 h 3169172"/>
              <a:gd name="connsiteX5" fmla="*/ 2248316 w 25915879"/>
              <a:gd name="connsiteY5" fmla="*/ 2456411 h 3169172"/>
              <a:gd name="connsiteX6" fmla="*/ 1137451 w 25915879"/>
              <a:gd name="connsiteY6" fmla="*/ 3169172 h 3169172"/>
              <a:gd name="connsiteX7" fmla="*/ 0 w 25915879"/>
              <a:gd name="connsiteY7" fmla="*/ 2447870 h 3169172"/>
              <a:gd name="connsiteX0" fmla="*/ 0 w 25915879"/>
              <a:gd name="connsiteY0" fmla="*/ 2447870 h 3021118"/>
              <a:gd name="connsiteX1" fmla="*/ 8729 w 25915879"/>
              <a:gd name="connsiteY1" fmla="*/ 0 h 3021118"/>
              <a:gd name="connsiteX2" fmla="*/ 25915828 w 25915879"/>
              <a:gd name="connsiteY2" fmla="*/ 2261 h 3021118"/>
              <a:gd name="connsiteX3" fmla="*/ 25911723 w 25915879"/>
              <a:gd name="connsiteY3" fmla="*/ 1363277 h 3021118"/>
              <a:gd name="connsiteX4" fmla="*/ 24537039 w 25915879"/>
              <a:gd name="connsiteY4" fmla="*/ 2406200 h 3021118"/>
              <a:gd name="connsiteX5" fmla="*/ 2248316 w 25915879"/>
              <a:gd name="connsiteY5" fmla="*/ 2456411 h 3021118"/>
              <a:gd name="connsiteX6" fmla="*/ 1133859 w 25915879"/>
              <a:gd name="connsiteY6" fmla="*/ 3021118 h 3021118"/>
              <a:gd name="connsiteX7" fmla="*/ 0 w 25915879"/>
              <a:gd name="connsiteY7" fmla="*/ 2447870 h 3021118"/>
              <a:gd name="connsiteX0" fmla="*/ 0 w 25915879"/>
              <a:gd name="connsiteY0" fmla="*/ 2447870 h 3138002"/>
              <a:gd name="connsiteX1" fmla="*/ 8729 w 25915879"/>
              <a:gd name="connsiteY1" fmla="*/ 0 h 3138002"/>
              <a:gd name="connsiteX2" fmla="*/ 25915828 w 25915879"/>
              <a:gd name="connsiteY2" fmla="*/ 2261 h 3138002"/>
              <a:gd name="connsiteX3" fmla="*/ 25911723 w 25915879"/>
              <a:gd name="connsiteY3" fmla="*/ 1363277 h 3138002"/>
              <a:gd name="connsiteX4" fmla="*/ 24537039 w 25915879"/>
              <a:gd name="connsiteY4" fmla="*/ 2406200 h 3138002"/>
              <a:gd name="connsiteX5" fmla="*/ 2248316 w 25915879"/>
              <a:gd name="connsiteY5" fmla="*/ 2456411 h 3138002"/>
              <a:gd name="connsiteX6" fmla="*/ 1141043 w 25915879"/>
              <a:gd name="connsiteY6" fmla="*/ 3138002 h 3138002"/>
              <a:gd name="connsiteX7" fmla="*/ 0 w 25915879"/>
              <a:gd name="connsiteY7" fmla="*/ 2447870 h 3138002"/>
              <a:gd name="connsiteX0" fmla="*/ 0 w 25915879"/>
              <a:gd name="connsiteY0" fmla="*/ 2447870 h 3138002"/>
              <a:gd name="connsiteX1" fmla="*/ 8729 w 25915879"/>
              <a:gd name="connsiteY1" fmla="*/ 0 h 3138002"/>
              <a:gd name="connsiteX2" fmla="*/ 25915828 w 25915879"/>
              <a:gd name="connsiteY2" fmla="*/ 2261 h 3138002"/>
              <a:gd name="connsiteX3" fmla="*/ 25911723 w 25915879"/>
              <a:gd name="connsiteY3" fmla="*/ 1363277 h 3138002"/>
              <a:gd name="connsiteX4" fmla="*/ 24537039 w 25915879"/>
              <a:gd name="connsiteY4" fmla="*/ 2406200 h 3138002"/>
              <a:gd name="connsiteX5" fmla="*/ 2248316 w 25915879"/>
              <a:gd name="connsiteY5" fmla="*/ 2456411 h 3138002"/>
              <a:gd name="connsiteX6" fmla="*/ 1141043 w 25915879"/>
              <a:gd name="connsiteY6" fmla="*/ 3138002 h 3138002"/>
              <a:gd name="connsiteX7" fmla="*/ 0 w 25915879"/>
              <a:gd name="connsiteY7" fmla="*/ 2447870 h 3138002"/>
              <a:gd name="connsiteX0" fmla="*/ 0 w 25915879"/>
              <a:gd name="connsiteY0" fmla="*/ 2447870 h 3149688"/>
              <a:gd name="connsiteX1" fmla="*/ 8729 w 25915879"/>
              <a:gd name="connsiteY1" fmla="*/ 0 h 3149688"/>
              <a:gd name="connsiteX2" fmla="*/ 25915828 w 25915879"/>
              <a:gd name="connsiteY2" fmla="*/ 2261 h 3149688"/>
              <a:gd name="connsiteX3" fmla="*/ 25911723 w 25915879"/>
              <a:gd name="connsiteY3" fmla="*/ 1363277 h 3149688"/>
              <a:gd name="connsiteX4" fmla="*/ 24537039 w 25915879"/>
              <a:gd name="connsiteY4" fmla="*/ 2406200 h 3149688"/>
              <a:gd name="connsiteX5" fmla="*/ 2248316 w 25915879"/>
              <a:gd name="connsiteY5" fmla="*/ 2456411 h 3149688"/>
              <a:gd name="connsiteX6" fmla="*/ 1137451 w 25915879"/>
              <a:gd name="connsiteY6" fmla="*/ 3149688 h 3149688"/>
              <a:gd name="connsiteX7" fmla="*/ 0 w 25915879"/>
              <a:gd name="connsiteY7" fmla="*/ 2447870 h 3149688"/>
              <a:gd name="connsiteX0" fmla="*/ 0 w 25915879"/>
              <a:gd name="connsiteY0" fmla="*/ 2447870 h 3161374"/>
              <a:gd name="connsiteX1" fmla="*/ 8729 w 25915879"/>
              <a:gd name="connsiteY1" fmla="*/ 0 h 3161374"/>
              <a:gd name="connsiteX2" fmla="*/ 25915828 w 25915879"/>
              <a:gd name="connsiteY2" fmla="*/ 2261 h 3161374"/>
              <a:gd name="connsiteX3" fmla="*/ 25911723 w 25915879"/>
              <a:gd name="connsiteY3" fmla="*/ 1363277 h 3161374"/>
              <a:gd name="connsiteX4" fmla="*/ 24537039 w 25915879"/>
              <a:gd name="connsiteY4" fmla="*/ 2406200 h 3161374"/>
              <a:gd name="connsiteX5" fmla="*/ 2248316 w 25915879"/>
              <a:gd name="connsiteY5" fmla="*/ 2456411 h 3161374"/>
              <a:gd name="connsiteX6" fmla="*/ 1137451 w 25915879"/>
              <a:gd name="connsiteY6" fmla="*/ 3161374 h 3161374"/>
              <a:gd name="connsiteX7" fmla="*/ 0 w 25915879"/>
              <a:gd name="connsiteY7" fmla="*/ 2447870 h 316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15879" h="3161374">
                <a:moveTo>
                  <a:pt x="0" y="2447870"/>
                </a:moveTo>
                <a:cubicBezTo>
                  <a:pt x="1367" y="1638601"/>
                  <a:pt x="7362" y="809269"/>
                  <a:pt x="8729" y="0"/>
                </a:cubicBezTo>
                <a:lnTo>
                  <a:pt x="25915828" y="2261"/>
                </a:lnTo>
                <a:cubicBezTo>
                  <a:pt x="25916341" y="69861"/>
                  <a:pt x="25912977" y="1319862"/>
                  <a:pt x="25911723" y="1363277"/>
                </a:cubicBezTo>
                <a:cubicBezTo>
                  <a:pt x="25915358" y="2480438"/>
                  <a:pt x="24907606" y="2405976"/>
                  <a:pt x="24537039" y="2406200"/>
                </a:cubicBezTo>
                <a:lnTo>
                  <a:pt x="2248316" y="2456411"/>
                </a:lnTo>
                <a:cubicBezTo>
                  <a:pt x="1655273" y="2466668"/>
                  <a:pt x="1329060" y="2698552"/>
                  <a:pt x="1137451" y="3161374"/>
                </a:cubicBezTo>
                <a:cubicBezTo>
                  <a:pt x="849876" y="2508248"/>
                  <a:pt x="329529" y="2457025"/>
                  <a:pt x="0" y="2447870"/>
                </a:cubicBezTo>
                <a:close/>
              </a:path>
            </a:pathLst>
          </a:custGeom>
          <a:solidFill>
            <a:schemeClr val="bg1"/>
          </a:solidFill>
          <a:ln w="12700" cmpd="sng" algn="ctr">
            <a:noFill/>
            <a:miter lim="800000"/>
            <a:headEnd/>
            <a:tailEnd/>
          </a:ln>
          <a:effectLst/>
        </p:spPr>
        <p:txBody>
          <a:bodyPr wrap="square" lIns="33059" tIns="42974" rIns="33059" bIns="42974" rtlCol="0" anchor="ctr"/>
          <a:lstStyle/>
          <a:p>
            <a:pPr algn="ctr" fontAlgn="auto">
              <a:spcBef>
                <a:spcPts val="0"/>
              </a:spcBef>
              <a:spcAft>
                <a:spcPts val="0"/>
              </a:spcAft>
            </a:pPr>
            <a:endParaRPr lang="en-US" sz="1300" dirty="0">
              <a:solidFill>
                <a:schemeClr val="bg1"/>
              </a:solidFill>
              <a:latin typeface="Arial" pitchFamily="34" charset="0"/>
              <a:cs typeface="Arial" pitchFamily="34" charset="0"/>
            </a:endParaRPr>
          </a:p>
        </p:txBody>
      </p:sp>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pPr lvl="0"/>
            <a:r>
              <a:rPr lang="en-US" noProof="0" dirty="0"/>
              <a:t>Click to edit Master title style</a:t>
            </a:r>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Retângulo 43"/>
          <p:cNvSpPr/>
          <p:nvPr userDrawn="1"/>
        </p:nvSpPr>
        <p:spPr>
          <a:xfrm>
            <a:off x="9681514" y="6590469"/>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373000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415038" y="5840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br>
              <a:rPr lang="en-US" sz="800" noProof="0" dirty="0">
                <a:solidFill>
                  <a:schemeClr val="tx1"/>
                </a:solidFill>
                <a:latin typeface="+mn-lt"/>
                <a:cs typeface="Arial"/>
              </a:rPr>
            </a:br>
            <a:r>
              <a:rPr lang="en-US" sz="800" noProof="0" dirty="0">
                <a:solidFill>
                  <a:schemeClr val="tx1"/>
                </a:solidFill>
                <a:latin typeface="+mn-lt"/>
                <a:cs typeface="Arial"/>
              </a:rPr>
              <a:t>Copyright © 2019 Capgemini. All rights reserved.</a:t>
            </a:r>
          </a:p>
        </p:txBody>
      </p:sp>
      <p:sp>
        <p:nvSpPr>
          <p:cNvPr id="22" name="Rectangle 21">
            <a:extLst>
              <a:ext uri="{FF2B5EF4-FFF2-40B4-BE49-F238E27FC236}">
                <a16:creationId xmlns:a16="http://schemas.microsoft.com/office/drawing/2014/main" id="{E8908264-69B6-46C3-BC5E-E71F4E6DCBC3}"/>
              </a:ext>
            </a:extLst>
          </p:cNvPr>
          <p:cNvSpPr/>
          <p:nvPr userDrawn="1"/>
        </p:nvSpPr>
        <p:spPr>
          <a:xfrm>
            <a:off x="424751" y="1462660"/>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424751"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4"/>
            <a:extLst>
              <a:ext uri="{FF2B5EF4-FFF2-40B4-BE49-F238E27FC236}">
                <a16:creationId xmlns:a16="http://schemas.microsoft.com/office/drawing/2014/main" id="{C02D1075-18AF-446B-8E8B-8F7A7B83644F}"/>
              </a:ext>
            </a:extLst>
          </p:cNvPr>
          <p:cNvSpPr/>
          <p:nvPr userDrawn="1"/>
        </p:nvSpPr>
        <p:spPr>
          <a:xfrm>
            <a:off x="424751" y="305996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grpSp>
        <p:nvGrpSpPr>
          <p:cNvPr id="35" name="Groupe 2">
            <a:extLst>
              <a:ext uri="{FF2B5EF4-FFF2-40B4-BE49-F238E27FC236}">
                <a16:creationId xmlns:a16="http://schemas.microsoft.com/office/drawing/2014/main" id="{F75FDD2E-81B1-4CE8-8F2F-DBFAF159B3B9}"/>
              </a:ext>
            </a:extLst>
          </p:cNvPr>
          <p:cNvGrpSpPr/>
          <p:nvPr userDrawn="1"/>
        </p:nvGrpSpPr>
        <p:grpSpPr>
          <a:xfrm>
            <a:off x="426720" y="4829457"/>
            <a:ext cx="1866702" cy="333195"/>
            <a:chOff x="426720" y="4829457"/>
            <a:chExt cx="1866702" cy="333195"/>
          </a:xfrm>
        </p:grpSpPr>
        <p:pic>
          <p:nvPicPr>
            <p:cNvPr id="36" name="Picture 2" descr="D:\My Work\Template\Icons\Social Media\LinkedIN.png">
              <a:hlinkClick r:id="rId5"/>
              <a:extLst>
                <a:ext uri="{FF2B5EF4-FFF2-40B4-BE49-F238E27FC236}">
                  <a16:creationId xmlns:a16="http://schemas.microsoft.com/office/drawing/2014/main" id="{DE35F19B-11F3-4F68-8B73-2485179841CB}"/>
                </a:ext>
              </a:extLst>
            </p:cNvPr>
            <p:cNvPicPr>
              <a:picLocks noChangeAspect="1" noChangeArrowheads="1"/>
            </p:cNvPicPr>
            <p:nvPr userDrawn="1"/>
          </p:nvPicPr>
          <p:blipFill>
            <a:blip r:embed="rId6" cstate="print">
              <a:duotone>
                <a:srgbClr val="12ABDB">
                  <a:shade val="45000"/>
                  <a:satMod val="135000"/>
                </a:srgb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37" name="Picture 4" descr="D:\My Work\Template\Icons\Social Media\SlideShare.png">
              <a:hlinkClick r:id="rId8"/>
              <a:extLst>
                <a:ext uri="{FF2B5EF4-FFF2-40B4-BE49-F238E27FC236}">
                  <a16:creationId xmlns:a16="http://schemas.microsoft.com/office/drawing/2014/main" id="{678B2F46-A4BA-4E00-91DA-0F421046F7A8}"/>
                </a:ext>
              </a:extLst>
            </p:cNvPr>
            <p:cNvPicPr>
              <a:picLocks noChangeAspect="1" noChangeArrowheads="1"/>
            </p:cNvPicPr>
            <p:nvPr userDrawn="1"/>
          </p:nvPicPr>
          <p:blipFill>
            <a:blip r:embed="rId9" cstate="print">
              <a:duotone>
                <a:srgbClr val="12ABDB">
                  <a:shade val="45000"/>
                  <a:satMod val="135000"/>
                </a:srgbClr>
                <a:prstClr val="white"/>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38" name="Picture 5" descr="D:\My Work\Template\Icons\Social Media\Twitter.png">
              <a:hlinkClick r:id="rId11"/>
              <a:extLst>
                <a:ext uri="{FF2B5EF4-FFF2-40B4-BE49-F238E27FC236}">
                  <a16:creationId xmlns:a16="http://schemas.microsoft.com/office/drawing/2014/main" id="{F153BC88-293F-4435-8055-8812B56DB2C8}"/>
                </a:ext>
              </a:extLst>
            </p:cNvPr>
            <p:cNvPicPr>
              <a:picLocks noChangeAspect="1" noChangeArrowheads="1"/>
            </p:cNvPicPr>
            <p:nvPr userDrawn="1"/>
          </p:nvPicPr>
          <p:blipFill>
            <a:blip r:embed="rId12" cstate="print">
              <a:duotone>
                <a:srgbClr val="12ABDB">
                  <a:shade val="45000"/>
                  <a:satMod val="135000"/>
                </a:srgbClr>
                <a:prstClr val="white"/>
              </a:duotone>
              <a:extLst>
                <a:ext uri="{BEBA8EAE-BF5A-486C-A8C5-ECC9F3942E4B}">
                  <a14:imgProps xmlns:a14="http://schemas.microsoft.com/office/drawing/2010/main">
                    <a14:imgLayer r:embed="rId13">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39" name="Picture 6" descr="D:\My Work\Template\Icons\Social Media\YouTube.png">
              <a:hlinkClick r:id="rId14"/>
              <a:extLst>
                <a:ext uri="{FF2B5EF4-FFF2-40B4-BE49-F238E27FC236}">
                  <a16:creationId xmlns:a16="http://schemas.microsoft.com/office/drawing/2014/main" id="{397C1098-31AC-4B34-94B5-A903561B2B88}"/>
                </a:ext>
              </a:extLst>
            </p:cNvPr>
            <p:cNvPicPr>
              <a:picLocks noChangeAspect="1" noChangeArrowheads="1"/>
            </p:cNvPicPr>
            <p:nvPr userDrawn="1"/>
          </p:nvPicPr>
          <p:blipFill>
            <a:blip r:embed="rId15" cstate="print">
              <a:duotone>
                <a:srgbClr val="12ABDB">
                  <a:shade val="45000"/>
                  <a:satMod val="135000"/>
                </a:srgbClr>
                <a:prstClr val="white"/>
              </a:duotone>
              <a:extLst>
                <a:ext uri="{BEBA8EAE-BF5A-486C-A8C5-ECC9F3942E4B}">
                  <a14:imgProps xmlns:a14="http://schemas.microsoft.com/office/drawing/2010/main">
                    <a14:imgLayer r:embed="rId16">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40" name="Picture 7" descr="D:\My Work\Template\Icons\Social Media\Facebook.png">
              <a:hlinkClick r:id="rId17"/>
              <a:extLst>
                <a:ext uri="{FF2B5EF4-FFF2-40B4-BE49-F238E27FC236}">
                  <a16:creationId xmlns:a16="http://schemas.microsoft.com/office/drawing/2014/main" id="{F67A0B7F-6C80-4C1D-9D7E-8C8A6A279439}"/>
                </a:ext>
              </a:extLst>
            </p:cNvPr>
            <p:cNvPicPr>
              <a:picLocks noChangeAspect="1" noChangeArrowheads="1"/>
            </p:cNvPicPr>
            <p:nvPr userDrawn="1"/>
          </p:nvPicPr>
          <p:blipFill>
            <a:blip r:embed="rId18" cstate="print">
              <a:duotone>
                <a:srgbClr val="12ABDB">
                  <a:shade val="45000"/>
                  <a:satMod val="135000"/>
                </a:srgbClr>
                <a:prstClr val="white"/>
              </a:duotone>
              <a:extLst>
                <a:ext uri="{BEBA8EAE-BF5A-486C-A8C5-ECC9F3942E4B}">
                  <a14:imgProps xmlns:a14="http://schemas.microsoft.com/office/drawing/2010/main">
                    <a14:imgLayer r:embed="rId19">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41" name="ZoneTexte 1">
            <a:extLst>
              <a:ext uri="{FF2B5EF4-FFF2-40B4-BE49-F238E27FC236}">
                <a16:creationId xmlns:a16="http://schemas.microsoft.com/office/drawing/2014/main" id="{15185614-7534-4CA3-8B0D-A470E7C62FB8}"/>
              </a:ext>
            </a:extLst>
          </p:cNvPr>
          <p:cNvSpPr txBox="1"/>
          <p:nvPr userDrawn="1"/>
        </p:nvSpPr>
        <p:spPr>
          <a:xfrm>
            <a:off x="419254" y="5204668"/>
            <a:ext cx="2519921" cy="276999"/>
          </a:xfrm>
          <a:prstGeom prst="rect">
            <a:avLst/>
          </a:prstGeom>
          <a:noFill/>
        </p:spPr>
        <p:txBody>
          <a:bodyPr wrap="none" lIns="0" r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0AD"/>
                </a:solidFill>
                <a:effectLst/>
                <a:uLnTx/>
                <a:uFillTx/>
              </a:rPr>
              <a:t>People matter, results count.</a:t>
            </a:r>
          </a:p>
        </p:txBody>
      </p:sp>
      <p:sp>
        <p:nvSpPr>
          <p:cNvPr id="47" name="Rectangle 46">
            <a:extLst>
              <a:ext uri="{FF2B5EF4-FFF2-40B4-BE49-F238E27FC236}">
                <a16:creationId xmlns:a16="http://schemas.microsoft.com/office/drawing/2014/main" id="{46F537BC-325B-437D-A555-EB7E82F7B4B2}"/>
              </a:ext>
            </a:extLst>
          </p:cNvPr>
          <p:cNvSpPr/>
          <p:nvPr userDrawn="1">
            <p:custDataLst>
              <p:tags r:id="rId1"/>
            </p:custDataLst>
          </p:nvPr>
        </p:nvSpPr>
        <p:spPr>
          <a:xfrm>
            <a:off x="6324599" y="1295400"/>
            <a:ext cx="2240280" cy="569387"/>
          </a:xfrm>
          <a:prstGeom prst="rect">
            <a:avLst/>
          </a:prstGeom>
        </p:spPr>
        <p:txBody>
          <a:bodyPr wrap="square" lIns="0" tIns="0" rIns="0" bIns="0">
            <a:spAutoFit/>
          </a:bodyPr>
          <a:lstStyle/>
          <a:p>
            <a:pPr>
              <a:spcAft>
                <a:spcPts val="600"/>
              </a:spcAft>
            </a:pPr>
            <a:r>
              <a:rPr lang="en-US" sz="1200" b="1" dirty="0">
                <a:solidFill>
                  <a:srgbClr val="0070AD"/>
                </a:solidFill>
                <a:cs typeface="Arial"/>
              </a:rPr>
              <a:t>Brian Girouard</a:t>
            </a:r>
          </a:p>
          <a:p>
            <a:pPr>
              <a:lnSpc>
                <a:spcPts val="1200"/>
              </a:lnSpc>
            </a:pPr>
            <a:r>
              <a:rPr lang="en-US" sz="1000" dirty="0">
                <a:solidFill>
                  <a:srgbClr val="12ABDB"/>
                </a:solidFill>
                <a:cs typeface="Arial"/>
              </a:rPr>
              <a:t>EVP, Services Industry Leader</a:t>
            </a:r>
          </a:p>
          <a:p>
            <a:pPr>
              <a:lnSpc>
                <a:spcPts val="1200"/>
              </a:lnSpc>
            </a:pPr>
            <a:r>
              <a:rPr lang="en-US" sz="1000" dirty="0">
                <a:solidFill>
                  <a:prstClr val="black"/>
                </a:solidFill>
                <a:cs typeface="Arial"/>
              </a:rPr>
              <a:t>brian.girouard@capgemini.com</a:t>
            </a:r>
          </a:p>
        </p:txBody>
      </p:sp>
      <p:sp>
        <p:nvSpPr>
          <p:cNvPr id="48" name="Rectangle 47">
            <a:extLst>
              <a:ext uri="{FF2B5EF4-FFF2-40B4-BE49-F238E27FC236}">
                <a16:creationId xmlns:a16="http://schemas.microsoft.com/office/drawing/2014/main" id="{EBDB517A-9CF7-4A94-BF2D-E0E78C71456C}"/>
              </a:ext>
            </a:extLst>
          </p:cNvPr>
          <p:cNvSpPr/>
          <p:nvPr userDrawn="1">
            <p:custDataLst>
              <p:tags r:id="rId2"/>
            </p:custDataLst>
          </p:nvPr>
        </p:nvSpPr>
        <p:spPr>
          <a:xfrm>
            <a:off x="9499996" y="1295400"/>
            <a:ext cx="2692004" cy="569387"/>
          </a:xfrm>
          <a:prstGeom prst="rect">
            <a:avLst/>
          </a:prstGeom>
        </p:spPr>
        <p:txBody>
          <a:bodyPr wrap="square" lIns="0" tIns="0" rIns="0" bIns="0">
            <a:spAutoFit/>
          </a:bodyPr>
          <a:lstStyle/>
          <a:p>
            <a:pPr>
              <a:spcAft>
                <a:spcPts val="600"/>
              </a:spcAft>
            </a:pPr>
            <a:r>
              <a:rPr lang="en-US" sz="1200" b="1" dirty="0">
                <a:solidFill>
                  <a:srgbClr val="0070AD"/>
                </a:solidFill>
                <a:cs typeface="Arial"/>
              </a:rPr>
              <a:t>Chris Romac</a:t>
            </a:r>
          </a:p>
          <a:p>
            <a:pPr>
              <a:lnSpc>
                <a:spcPts val="1200"/>
              </a:lnSpc>
            </a:pPr>
            <a:r>
              <a:rPr lang="en-US" sz="1000" dirty="0">
                <a:solidFill>
                  <a:srgbClr val="12ABDB"/>
                </a:solidFill>
                <a:cs typeface="Arial"/>
              </a:rPr>
              <a:t>Oracle Cloud Capability Leader</a:t>
            </a:r>
          </a:p>
          <a:p>
            <a:pPr>
              <a:lnSpc>
                <a:spcPts val="1200"/>
              </a:lnSpc>
            </a:pPr>
            <a:r>
              <a:rPr lang="en-US" sz="1000" dirty="0">
                <a:solidFill>
                  <a:prstClr val="black"/>
                </a:solidFill>
                <a:cs typeface="Arial"/>
              </a:rPr>
              <a:t>christopher.romac@capgemini.com</a:t>
            </a:r>
          </a:p>
        </p:txBody>
      </p:sp>
      <p:cxnSp>
        <p:nvCxnSpPr>
          <p:cNvPr id="51" name="Straight Connector 50">
            <a:extLst>
              <a:ext uri="{FF2B5EF4-FFF2-40B4-BE49-F238E27FC236}">
                <a16:creationId xmlns:a16="http://schemas.microsoft.com/office/drawing/2014/main" id="{C8642211-C54D-41BA-AA2E-11E3AF9B4AB6}"/>
              </a:ext>
            </a:extLst>
          </p:cNvPr>
          <p:cNvCxnSpPr>
            <a:cxnSpLocks/>
          </p:cNvCxnSpPr>
          <p:nvPr userDrawn="1"/>
        </p:nvCxnSpPr>
        <p:spPr>
          <a:xfrm flipV="1">
            <a:off x="6096000" y="1113932"/>
            <a:ext cx="0" cy="985432"/>
          </a:xfrm>
          <a:prstGeom prst="line">
            <a:avLst/>
          </a:prstGeom>
          <a:noFill/>
          <a:ln w="6350" cap="flat" cmpd="sng" algn="ctr">
            <a:solidFill>
              <a:srgbClr val="ECECEC">
                <a:lumMod val="75000"/>
              </a:srgbClr>
            </a:solidFill>
            <a:prstDash val="solid"/>
            <a:miter lim="800000"/>
          </a:ln>
          <a:effectLst/>
        </p:spPr>
      </p:cxnSp>
    </p:spTree>
    <p:extLst>
      <p:ext uri="{BB962C8B-B14F-4D97-AF65-F5344CB8AC3E}">
        <p14:creationId xmlns:p14="http://schemas.microsoft.com/office/powerpoint/2010/main" val="103473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105100893"/>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Opener2">
    <p:bg>
      <p:bgPr>
        <a:solidFill>
          <a:schemeClr val="bg1"/>
        </a:solidFill>
        <a:effectLst/>
      </p:bgPr>
    </p:bg>
    <p:spTree>
      <p:nvGrpSpPr>
        <p:cNvPr id="1" name=""/>
        <p:cNvGrpSpPr/>
        <p:nvPr/>
      </p:nvGrpSpPr>
      <p:grpSpPr>
        <a:xfrm>
          <a:off x="0" y="0"/>
          <a:ext cx="0" cy="0"/>
          <a:chOff x="0" y="0"/>
          <a:chExt cx="0" cy="0"/>
        </a:xfrm>
      </p:grpSpPr>
      <p:pic>
        <p:nvPicPr>
          <p:cNvPr id="4" name="Picture 3" descr="A close up of a person&#10;&#10;Description automatically generated">
            <a:extLst>
              <a:ext uri="{FF2B5EF4-FFF2-40B4-BE49-F238E27FC236}">
                <a16:creationId xmlns:a16="http://schemas.microsoft.com/office/drawing/2014/main" id="{D100F635-9402-41EE-ADFD-D48C79543A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88597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Opener2">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pic>
        <p:nvPicPr>
          <p:cNvPr id="3" name="Picture 2">
            <a:extLst>
              <a:ext uri="{FF2B5EF4-FFF2-40B4-BE49-F238E27FC236}">
                <a16:creationId xmlns:a16="http://schemas.microsoft.com/office/drawing/2014/main" id="{244728E0-142C-2B44-B2D8-DD721091BA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1608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ection Opener2">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pic>
        <p:nvPicPr>
          <p:cNvPr id="6" name="Picture 5">
            <a:extLst>
              <a:ext uri="{FF2B5EF4-FFF2-40B4-BE49-F238E27FC236}">
                <a16:creationId xmlns:a16="http://schemas.microsoft.com/office/drawing/2014/main" id="{D3FE9F5A-6154-2B41-9388-99DFB19899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8493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ection Opener2">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pic>
        <p:nvPicPr>
          <p:cNvPr id="4" name="Picture 3">
            <a:extLst>
              <a:ext uri="{FF2B5EF4-FFF2-40B4-BE49-F238E27FC236}">
                <a16:creationId xmlns:a16="http://schemas.microsoft.com/office/drawing/2014/main" id="{C652015A-7319-C048-BCDE-BC4A0FF2AF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909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Opener2">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pic>
        <p:nvPicPr>
          <p:cNvPr id="6" name="Picture 5">
            <a:extLst>
              <a:ext uri="{FF2B5EF4-FFF2-40B4-BE49-F238E27FC236}">
                <a16:creationId xmlns:a16="http://schemas.microsoft.com/office/drawing/2014/main" id="{058E1DD0-DD1E-B64B-A03A-7733C8C952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545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ection Opener2">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2711"/>
            <a:ext cx="5026025" cy="1418714"/>
          </a:xfrm>
          <a:prstGeom prst="rect">
            <a:avLst/>
          </a:prstGeom>
        </p:spPr>
        <p:txBody>
          <a:bodyPr anchor="b">
            <a:normAutofit/>
          </a:bodyPr>
          <a:lstStyle>
            <a:lvl1pPr marL="0" indent="0" algn="l">
              <a:lnSpc>
                <a:spcPts val="3000"/>
              </a:lnSpc>
              <a:buNone/>
              <a:defRPr sz="2600">
                <a:solidFill>
                  <a:schemeClr val="accent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715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sz="2200" dirty="0"/>
            </a:lvl1pPr>
          </a:lstStyle>
          <a:p>
            <a:pPr lvl="0">
              <a:lnSpc>
                <a:spcPts val="3000"/>
              </a:lnSpc>
            </a:pPr>
            <a:r>
              <a:rPr lang="en-US" dirty="0"/>
              <a:t>Click to add title</a:t>
            </a:r>
            <a:endParaRPr lang="pt-PT" dirty="0"/>
          </a:p>
        </p:txBody>
      </p:sp>
      <p:grpSp>
        <p:nvGrpSpPr>
          <p:cNvPr id="4" name="Group 3">
            <a:extLst>
              <a:ext uri="{FF2B5EF4-FFF2-40B4-BE49-F238E27FC236}">
                <a16:creationId xmlns:a16="http://schemas.microsoft.com/office/drawing/2014/main" id="{D1D07308-4788-482D-9D59-622882164200}"/>
              </a:ext>
            </a:extLst>
          </p:cNvPr>
          <p:cNvGrpSpPr/>
          <p:nvPr userDrawn="1"/>
        </p:nvGrpSpPr>
        <p:grpSpPr>
          <a:xfrm>
            <a:off x="533400" y="6561055"/>
            <a:ext cx="9220200" cy="209288"/>
            <a:chOff x="164881" y="6561055"/>
            <a:chExt cx="9220200" cy="209288"/>
          </a:xfrm>
        </p:grpSpPr>
        <p:cxnSp>
          <p:nvCxnSpPr>
            <p:cNvPr id="10" name="Conector reto 49">
              <a:extLst>
                <a:ext uri="{FF2B5EF4-FFF2-40B4-BE49-F238E27FC236}">
                  <a16:creationId xmlns:a16="http://schemas.microsoft.com/office/drawing/2014/main" id="{30B90EB1-D5F4-431B-A055-AFA510A06240}"/>
                </a:ext>
              </a:extLst>
            </p:cNvPr>
            <p:cNvCxnSpPr>
              <a:cxnSpLocks/>
            </p:cNvCxnSpPr>
            <p:nvPr userDrawn="1"/>
          </p:nvCxnSpPr>
          <p:spPr>
            <a:xfrm flipV="1">
              <a:off x="7251481"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id="{8BF64989-C8A2-4B4C-80F8-C66B7139AF7B}"/>
                </a:ext>
              </a:extLst>
            </p:cNvPr>
            <p:cNvSpPr/>
            <p:nvPr userDrawn="1"/>
          </p:nvSpPr>
          <p:spPr>
            <a:xfrm>
              <a:off x="164881" y="6561055"/>
              <a:ext cx="7040880" cy="209288"/>
            </a:xfrm>
            <a:prstGeom prst="rect">
              <a:avLst/>
            </a:prstGeom>
          </p:spPr>
          <p:txBody>
            <a:bodyPr wrap="square" lIns="0" tIns="0" rIns="0" bIns="0" anchor="ctr" anchorCtr="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US" sz="800" kern="0" dirty="0">
                  <a:solidFill>
                    <a:srgbClr val="00458D"/>
                  </a:solidFill>
                  <a:latin typeface="+mj-lt"/>
                  <a:ea typeface="+mn-ea"/>
                  <a:cs typeface="Arial" panose="020B0604020202020204" pitchFamily="34" charset="0"/>
                </a:rPr>
                <a:t>Oracle Cloud for the Staffing and Services Industry: Platform for Growth </a:t>
              </a:r>
              <a:r>
                <a:rPr lang="en-US" sz="800" kern="0" dirty="0">
                  <a:solidFill>
                    <a:srgbClr val="00458D"/>
                  </a:solidFill>
                  <a:latin typeface="+mj-lt"/>
                  <a:cs typeface="Arial" panose="020B0604020202020204" pitchFamily="34" charset="0"/>
                </a:rPr>
                <a:t>| September 16 2019</a:t>
              </a:r>
              <a:r>
                <a:rPr lang="en-US" sz="800" kern="0" dirty="0">
                  <a:solidFill>
                    <a:srgbClr val="00458D"/>
                  </a:solidFill>
                  <a:latin typeface="+mn-lt"/>
                  <a:ea typeface="+mn-ea"/>
                  <a:cs typeface="Arial" panose="020B0604020202020204" pitchFamily="34" charset="0"/>
                </a:rPr>
                <a:t> | </a:t>
              </a:r>
              <a:r>
                <a:rPr lang="en-US" sz="800" kern="0" dirty="0">
                  <a:solidFill>
                    <a:srgbClr val="00458D"/>
                  </a:solidFill>
                  <a:latin typeface="+mj-lt"/>
                  <a:cs typeface="Arial" panose="020B0604020202020204" pitchFamily="34" charset="0"/>
                </a:rPr>
                <a:t>Moscone West 2009A | San Francisco</a:t>
              </a:r>
            </a:p>
          </p:txBody>
        </p:sp>
        <p:sp>
          <p:nvSpPr>
            <p:cNvPr id="12" name="Retângulo 43">
              <a:extLst>
                <a:ext uri="{FF2B5EF4-FFF2-40B4-BE49-F238E27FC236}">
                  <a16:creationId xmlns:a16="http://schemas.microsoft.com/office/drawing/2014/main" id="{86270E95-835F-4573-9283-74942A59EF55}"/>
                </a:ext>
              </a:extLst>
            </p:cNvPr>
            <p:cNvSpPr/>
            <p:nvPr userDrawn="1"/>
          </p:nvSpPr>
          <p:spPr>
            <a:xfrm>
              <a:off x="7346061"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2019 Capgemini. All rights reserved.</a:t>
              </a:r>
            </a:p>
          </p:txBody>
        </p:sp>
      </p:grpSp>
    </p:spTree>
    <p:extLst>
      <p:ext uri="{BB962C8B-B14F-4D97-AF65-F5344CB8AC3E}">
        <p14:creationId xmlns:p14="http://schemas.microsoft.com/office/powerpoint/2010/main" val="3218085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4.xml"/><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8" r:id="rId1"/>
    <p:sldLayoutId id="2147483839" r:id="rId2"/>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19" r:id="rId1"/>
    <p:sldLayoutId id="2147483826" r:id="rId2"/>
    <p:sldLayoutId id="2147483829" r:id="rId3"/>
    <p:sldLayoutId id="2147483828" r:id="rId4"/>
    <p:sldLayoutId id="2147483827" r:id="rId5"/>
    <p:sldLayoutId id="2147483830"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6" r:id="rId2"/>
    <p:sldLayoutId id="2147483811" r:id="rId3"/>
    <p:sldLayoutId id="2147483820" r:id="rId4"/>
    <p:sldLayoutId id="2147483843"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817"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4904232" y="20743"/>
            <a:ext cx="7440168" cy="3108600"/>
          </a:xfrm>
        </p:spPr>
        <p:txBody>
          <a:bodyPr>
            <a:normAutofit/>
          </a:bodyPr>
          <a:lstStyle/>
          <a:p>
            <a:pPr>
              <a:lnSpc>
                <a:spcPct val="100000"/>
              </a:lnSpc>
            </a:pPr>
            <a:r>
              <a:rPr lang="en-US" sz="2800" dirty="0"/>
              <a:t>Staffing Advantage Architecture</a:t>
            </a:r>
            <a:endParaRPr lang="en-US" sz="2000" dirty="0"/>
          </a:p>
        </p:txBody>
      </p:sp>
      <p:sp>
        <p:nvSpPr>
          <p:cNvPr id="3" name="Sous-titre 2">
            <a:extLst>
              <a:ext uri="{FF2B5EF4-FFF2-40B4-BE49-F238E27FC236}">
                <a16:creationId xmlns:a16="http://schemas.microsoft.com/office/drawing/2014/main" id="{B479E337-09CA-4F50-9067-64D4BC4D4C45}"/>
              </a:ext>
            </a:extLst>
          </p:cNvPr>
          <p:cNvSpPr>
            <a:spLocks noGrp="1"/>
          </p:cNvSpPr>
          <p:nvPr>
            <p:ph type="subTitle" idx="1"/>
          </p:nvPr>
        </p:nvSpPr>
        <p:spPr/>
        <p:txBody>
          <a:bodyPr/>
          <a:lstStyle/>
          <a:p>
            <a:r>
              <a:rPr lang="en-US" dirty="0"/>
              <a:t>Ambition 2024</a:t>
            </a:r>
          </a:p>
        </p:txBody>
      </p:sp>
      <p:sp>
        <p:nvSpPr>
          <p:cNvPr id="4" name="TextBox 3">
            <a:extLst>
              <a:ext uri="{FF2B5EF4-FFF2-40B4-BE49-F238E27FC236}">
                <a16:creationId xmlns:a16="http://schemas.microsoft.com/office/drawing/2014/main" id="{E121ED03-4EF2-041E-982E-EB2C126AD810}"/>
              </a:ext>
            </a:extLst>
          </p:cNvPr>
          <p:cNvSpPr txBox="1"/>
          <p:nvPr/>
        </p:nvSpPr>
        <p:spPr>
          <a:xfrm>
            <a:off x="5867400" y="5562600"/>
            <a:ext cx="2413801" cy="1077218"/>
          </a:xfrm>
          <a:prstGeom prst="rect">
            <a:avLst/>
          </a:prstGeom>
          <a:noFill/>
        </p:spPr>
        <p:txBody>
          <a:bodyPr wrap="square" rtlCol="0">
            <a:spAutoFit/>
          </a:bodyPr>
          <a:lstStyle/>
          <a:p>
            <a:r>
              <a:rPr lang="en-US" sz="1600" dirty="0">
                <a:solidFill>
                  <a:srgbClr val="C00000"/>
                </a:solidFill>
                <a:latin typeface="Abadi" panose="020B0604020104020204" pitchFamily="34" charset="0"/>
              </a:rPr>
              <a:t>Author - Uday Chavan</a:t>
            </a:r>
          </a:p>
          <a:p>
            <a:r>
              <a:rPr lang="en-US" sz="1600" dirty="0">
                <a:solidFill>
                  <a:srgbClr val="C00000"/>
                </a:solidFill>
                <a:latin typeface="Abadi" panose="020B0604020104020204" pitchFamily="34" charset="0"/>
              </a:rPr>
              <a:t>Version – 1.0</a:t>
            </a:r>
          </a:p>
          <a:p>
            <a:r>
              <a:rPr lang="en-US" sz="1600" dirty="0">
                <a:solidFill>
                  <a:srgbClr val="C00000"/>
                </a:solidFill>
                <a:latin typeface="Abadi" panose="020B0604020104020204" pitchFamily="34" charset="0"/>
              </a:rPr>
              <a:t>Date – 07/24/2023</a:t>
            </a:r>
          </a:p>
          <a:p>
            <a:r>
              <a:rPr lang="en-US" sz="1600" dirty="0">
                <a:solidFill>
                  <a:srgbClr val="C00000"/>
                </a:solidFill>
                <a:latin typeface="Abadi" panose="020B0604020104020204" pitchFamily="34" charset="0"/>
              </a:rPr>
              <a:t>Approver – Chris Romac</a:t>
            </a:r>
          </a:p>
        </p:txBody>
      </p:sp>
    </p:spTree>
    <p:extLst>
      <p:ext uri="{BB962C8B-B14F-4D97-AF65-F5344CB8AC3E}">
        <p14:creationId xmlns:p14="http://schemas.microsoft.com/office/powerpoint/2010/main" val="301562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8D59-1F8A-0555-EA95-D2FB7E26C87E}"/>
              </a:ext>
            </a:extLst>
          </p:cNvPr>
          <p:cNvSpPr>
            <a:spLocks noGrp="1"/>
          </p:cNvSpPr>
          <p:nvPr>
            <p:ph type="title"/>
          </p:nvPr>
        </p:nvSpPr>
        <p:spPr/>
        <p:txBody>
          <a:bodyPr/>
          <a:lstStyle/>
          <a:p>
            <a:r>
              <a:rPr lang="en-US" sz="2600" b="1" dirty="0"/>
              <a:t>Staffing Industry Challenges</a:t>
            </a:r>
            <a:endParaRPr lang="en-US" dirty="0"/>
          </a:p>
        </p:txBody>
      </p:sp>
      <p:sp>
        <p:nvSpPr>
          <p:cNvPr id="3" name="Text Placeholder 2">
            <a:extLst>
              <a:ext uri="{FF2B5EF4-FFF2-40B4-BE49-F238E27FC236}">
                <a16:creationId xmlns:a16="http://schemas.microsoft.com/office/drawing/2014/main" id="{96ECD919-F581-C171-1FD1-636F25528C6B}"/>
              </a:ext>
            </a:extLst>
          </p:cNvPr>
          <p:cNvSpPr>
            <a:spLocks noGrp="1"/>
          </p:cNvSpPr>
          <p:nvPr>
            <p:ph type="body" sz="quarter" idx="10"/>
          </p:nvPr>
        </p:nvSpPr>
        <p:spPr/>
        <p:txBody>
          <a:bodyPr>
            <a:normAutofit fontScale="92500" lnSpcReduction="20000"/>
          </a:bodyPr>
          <a:lstStyle/>
          <a:p>
            <a:pPr marL="342900" indent="-342900">
              <a:lnSpc>
                <a:spcPct val="150000"/>
              </a:lnSpc>
              <a:buFont typeface="Arial" panose="020B0604020202020204" pitchFamily="34" charset="0"/>
              <a:buChar char="•"/>
            </a:pPr>
            <a:r>
              <a:rPr lang="en-US" dirty="0"/>
              <a:t>Find and staff right candidate</a:t>
            </a:r>
          </a:p>
          <a:p>
            <a:pPr marL="342900" indent="-342900">
              <a:lnSpc>
                <a:spcPct val="150000"/>
              </a:lnSpc>
              <a:buFont typeface="Arial" panose="020B0604020202020204" pitchFamily="34" charset="0"/>
              <a:buChar char="•"/>
            </a:pPr>
            <a:r>
              <a:rPr lang="en-US" dirty="0"/>
              <a:t>Lack of Speed – Quick Staffing</a:t>
            </a:r>
          </a:p>
          <a:p>
            <a:pPr marL="342900" indent="-342900">
              <a:lnSpc>
                <a:spcPct val="150000"/>
              </a:lnSpc>
              <a:buFont typeface="Arial" panose="020B0604020202020204" pitchFamily="34" charset="0"/>
              <a:buChar char="•"/>
            </a:pPr>
            <a:r>
              <a:rPr lang="en-US" dirty="0"/>
              <a:t>Skill Shortage</a:t>
            </a:r>
          </a:p>
          <a:p>
            <a:pPr marL="342900" indent="-342900">
              <a:lnSpc>
                <a:spcPct val="150000"/>
              </a:lnSpc>
              <a:buFont typeface="Arial" panose="020B0604020202020204" pitchFamily="34" charset="0"/>
              <a:buChar char="•"/>
            </a:pPr>
            <a:r>
              <a:rPr lang="en-US" dirty="0"/>
              <a:t>Immense Competition </a:t>
            </a:r>
          </a:p>
          <a:p>
            <a:pPr marL="342900" indent="-342900">
              <a:lnSpc>
                <a:spcPct val="150000"/>
              </a:lnSpc>
              <a:buFont typeface="Arial" panose="020B0604020202020204" pitchFamily="34" charset="0"/>
              <a:buChar char="•"/>
            </a:pPr>
            <a:r>
              <a:rPr lang="en-US" dirty="0"/>
              <a:t>Uncertainty </a:t>
            </a:r>
          </a:p>
          <a:p>
            <a:pPr marL="342900" indent="-342900">
              <a:lnSpc>
                <a:spcPct val="150000"/>
              </a:lnSpc>
              <a:buFont typeface="Arial" panose="020B0604020202020204" pitchFamily="34" charset="0"/>
              <a:buChar char="•"/>
            </a:pPr>
            <a:r>
              <a:rPr lang="en-US" dirty="0"/>
              <a:t>Retaining talent</a:t>
            </a:r>
          </a:p>
          <a:p>
            <a:pPr marL="342900" indent="-342900">
              <a:lnSpc>
                <a:spcPct val="150000"/>
              </a:lnSpc>
              <a:buFont typeface="Arial" panose="020B0604020202020204" pitchFamily="34" charset="0"/>
              <a:buChar char="•"/>
            </a:pPr>
            <a:r>
              <a:rPr lang="en-US" dirty="0"/>
              <a:t>Managing Cashflow during slowdown</a:t>
            </a:r>
          </a:p>
          <a:p>
            <a:pPr marL="342900" indent="-342900">
              <a:lnSpc>
                <a:spcPct val="150000"/>
              </a:lnSpc>
              <a:buFont typeface="Arial" panose="020B0604020202020204" pitchFamily="34" charset="0"/>
              <a:buChar char="•"/>
            </a:pPr>
            <a:r>
              <a:rPr lang="en-US" dirty="0"/>
              <a:t>Balancing Direct Hire and Contract model</a:t>
            </a:r>
          </a:p>
          <a:p>
            <a:pPr marL="342900" indent="-342900">
              <a:lnSpc>
                <a:spcPct val="150000"/>
              </a:lnSpc>
              <a:buFont typeface="Arial" panose="020B0604020202020204" pitchFamily="34" charset="0"/>
              <a:buChar char="•"/>
            </a:pPr>
            <a:r>
              <a:rPr lang="en-US" dirty="0"/>
              <a:t>Technology – Revenue driven matrices</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5F101277-E44E-8A12-E8AC-B24E4CE3E619}"/>
              </a:ext>
            </a:extLst>
          </p:cNvPr>
          <p:cNvSpPr>
            <a:spLocks noGrp="1"/>
          </p:cNvSpPr>
          <p:nvPr>
            <p:ph type="body" sz="quarter" idx="11"/>
          </p:nvPr>
        </p:nvSpPr>
        <p:spPr>
          <a:xfrm>
            <a:off x="407988" y="1253975"/>
            <a:ext cx="11376026" cy="517581"/>
          </a:xfrm>
        </p:spPr>
        <p:txBody>
          <a:bodyPr/>
          <a:lstStyle/>
          <a:p>
            <a:r>
              <a:rPr lang="en-US" b="1" dirty="0"/>
              <a:t>Pre-Mid-Post Covid</a:t>
            </a:r>
          </a:p>
        </p:txBody>
      </p:sp>
    </p:spTree>
    <p:extLst>
      <p:ext uri="{BB962C8B-B14F-4D97-AF65-F5344CB8AC3E}">
        <p14:creationId xmlns:p14="http://schemas.microsoft.com/office/powerpoint/2010/main" val="414720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8D59-1F8A-0555-EA95-D2FB7E26C87E}"/>
              </a:ext>
            </a:extLst>
          </p:cNvPr>
          <p:cNvSpPr>
            <a:spLocks noGrp="1"/>
          </p:cNvSpPr>
          <p:nvPr>
            <p:ph type="title"/>
          </p:nvPr>
        </p:nvSpPr>
        <p:spPr/>
        <p:txBody>
          <a:bodyPr/>
          <a:lstStyle/>
          <a:p>
            <a:r>
              <a:rPr lang="en-US" sz="2600" b="1" dirty="0"/>
              <a:t>How Staffing Advantage Help</a:t>
            </a:r>
            <a:endParaRPr lang="en-US" dirty="0"/>
          </a:p>
        </p:txBody>
      </p:sp>
      <p:sp>
        <p:nvSpPr>
          <p:cNvPr id="3" name="Text Placeholder 2">
            <a:extLst>
              <a:ext uri="{FF2B5EF4-FFF2-40B4-BE49-F238E27FC236}">
                <a16:creationId xmlns:a16="http://schemas.microsoft.com/office/drawing/2014/main" id="{96ECD919-F581-C171-1FD1-636F25528C6B}"/>
              </a:ext>
            </a:extLst>
          </p:cNvPr>
          <p:cNvSpPr>
            <a:spLocks noGrp="1"/>
          </p:cNvSpPr>
          <p:nvPr>
            <p:ph type="body" sz="quarter" idx="10"/>
          </p:nvPr>
        </p:nvSpPr>
        <p:spPr/>
        <p:txBody>
          <a:bodyPr>
            <a:normAutofit lnSpcReduction="10000"/>
          </a:bodyPr>
          <a:lstStyle/>
          <a:p>
            <a:pPr marL="342900" indent="-342900">
              <a:lnSpc>
                <a:spcPct val="150000"/>
              </a:lnSpc>
              <a:buFont typeface="Arial" panose="020B0604020202020204" pitchFamily="34" charset="0"/>
              <a:buChar char="•"/>
            </a:pPr>
            <a:r>
              <a:rPr lang="en-US" dirty="0"/>
              <a:t>Manage Quick Staffing Orders</a:t>
            </a:r>
          </a:p>
          <a:p>
            <a:pPr marL="342900" indent="-342900">
              <a:lnSpc>
                <a:spcPct val="150000"/>
              </a:lnSpc>
              <a:buFont typeface="Arial" panose="020B0604020202020204" pitchFamily="34" charset="0"/>
              <a:buChar char="•"/>
            </a:pPr>
            <a:r>
              <a:rPr lang="en-US" dirty="0"/>
              <a:t>Uniformed platform interface with VMS applications</a:t>
            </a:r>
          </a:p>
          <a:p>
            <a:pPr marL="342900" indent="-342900">
              <a:lnSpc>
                <a:spcPct val="150000"/>
              </a:lnSpc>
              <a:buFont typeface="Arial" panose="020B0604020202020204" pitchFamily="34" charset="0"/>
              <a:buChar char="•"/>
            </a:pPr>
            <a:r>
              <a:rPr lang="en-US" dirty="0"/>
              <a:t>Unified Skills, Jobs profiles</a:t>
            </a:r>
          </a:p>
          <a:p>
            <a:pPr marL="342900" indent="-342900">
              <a:lnSpc>
                <a:spcPct val="150000"/>
              </a:lnSpc>
              <a:buFont typeface="Arial" panose="020B0604020202020204" pitchFamily="34" charset="0"/>
              <a:buChar char="•"/>
            </a:pPr>
            <a:r>
              <a:rPr lang="en-US" dirty="0"/>
              <a:t>Managed Multiple Revenue models – Rate based/ Fixed Price / Percent Complete </a:t>
            </a:r>
          </a:p>
          <a:p>
            <a:pPr marL="342900" indent="-342900">
              <a:lnSpc>
                <a:spcPct val="150000"/>
              </a:lnSpc>
              <a:buFont typeface="Arial" panose="020B0604020202020204" pitchFamily="34" charset="0"/>
              <a:buChar char="•"/>
            </a:pPr>
            <a:r>
              <a:rPr lang="en-US" dirty="0"/>
              <a:t>Factoring to control Cashflow</a:t>
            </a:r>
          </a:p>
          <a:p>
            <a:pPr marL="342900" indent="-342900">
              <a:lnSpc>
                <a:spcPct val="150000"/>
              </a:lnSpc>
              <a:buFont typeface="Arial" panose="020B0604020202020204" pitchFamily="34" charset="0"/>
              <a:buChar char="•"/>
            </a:pPr>
            <a:r>
              <a:rPr lang="en-US" dirty="0"/>
              <a:t>One stop shop managing candidate staffing</a:t>
            </a:r>
          </a:p>
          <a:p>
            <a:pPr marL="342900" indent="-342900">
              <a:lnSpc>
                <a:spcPct val="150000"/>
              </a:lnSpc>
              <a:buFont typeface="Arial" panose="020B0604020202020204" pitchFamily="34" charset="0"/>
              <a:buChar char="•"/>
            </a:pPr>
            <a:r>
              <a:rPr lang="en-US" dirty="0"/>
              <a:t>Managing Direct Hire and Contract model on same staffing channel </a:t>
            </a:r>
          </a:p>
          <a:p>
            <a:pPr marL="342900" indent="-342900">
              <a:lnSpc>
                <a:spcPct val="150000"/>
              </a:lnSpc>
              <a:buFont typeface="Arial" panose="020B0604020202020204" pitchFamily="34" charset="0"/>
              <a:buChar char="•"/>
            </a:pPr>
            <a:r>
              <a:rPr lang="en-US" dirty="0"/>
              <a:t>Dashboard / Reporting charts for financial and staffing metrices. </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5F101277-E44E-8A12-E8AC-B24E4CE3E619}"/>
              </a:ext>
            </a:extLst>
          </p:cNvPr>
          <p:cNvSpPr>
            <a:spLocks noGrp="1"/>
          </p:cNvSpPr>
          <p:nvPr>
            <p:ph type="body" sz="quarter" idx="11"/>
          </p:nvPr>
        </p:nvSpPr>
        <p:spPr>
          <a:xfrm>
            <a:off x="407988" y="1253975"/>
            <a:ext cx="11376026" cy="517581"/>
          </a:xfrm>
        </p:spPr>
        <p:txBody>
          <a:bodyPr/>
          <a:lstStyle/>
          <a:p>
            <a:r>
              <a:rPr lang="en-US" b="1" dirty="0"/>
              <a:t>Industry process with technology driven Solution</a:t>
            </a:r>
          </a:p>
        </p:txBody>
      </p:sp>
    </p:spTree>
    <p:extLst>
      <p:ext uri="{BB962C8B-B14F-4D97-AF65-F5344CB8AC3E}">
        <p14:creationId xmlns:p14="http://schemas.microsoft.com/office/powerpoint/2010/main" val="214066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B49-E3B2-C35C-1F53-210375F03323}"/>
              </a:ext>
            </a:extLst>
          </p:cNvPr>
          <p:cNvSpPr>
            <a:spLocks noGrp="1"/>
          </p:cNvSpPr>
          <p:nvPr>
            <p:ph type="title"/>
          </p:nvPr>
        </p:nvSpPr>
        <p:spPr/>
        <p:txBody>
          <a:bodyPr/>
          <a:lstStyle/>
          <a:p>
            <a:r>
              <a:rPr lang="en-US" sz="2600" b="1" dirty="0"/>
              <a:t>Staffing Advantage Enterprise Structure</a:t>
            </a:r>
          </a:p>
        </p:txBody>
      </p:sp>
      <p:sp>
        <p:nvSpPr>
          <p:cNvPr id="3" name="Rectangle 2">
            <a:extLst>
              <a:ext uri="{FF2B5EF4-FFF2-40B4-BE49-F238E27FC236}">
                <a16:creationId xmlns:a16="http://schemas.microsoft.com/office/drawing/2014/main" id="{C7566BA8-EDA1-46D9-BE64-3A6AD65D1B2B}"/>
              </a:ext>
            </a:extLst>
          </p:cNvPr>
          <p:cNvSpPr/>
          <p:nvPr/>
        </p:nvSpPr>
        <p:spPr>
          <a:xfrm>
            <a:off x="2926432" y="1066800"/>
            <a:ext cx="74676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Services Business Group</a:t>
            </a:r>
          </a:p>
        </p:txBody>
      </p:sp>
      <p:sp>
        <p:nvSpPr>
          <p:cNvPr id="4" name="Rectangle 3">
            <a:extLst>
              <a:ext uri="{FF2B5EF4-FFF2-40B4-BE49-F238E27FC236}">
                <a16:creationId xmlns:a16="http://schemas.microsoft.com/office/drawing/2014/main" id="{26DA339C-1F22-26B9-AD10-A328E3CCD539}"/>
              </a:ext>
            </a:extLst>
          </p:cNvPr>
          <p:cNvSpPr/>
          <p:nvPr/>
        </p:nvSpPr>
        <p:spPr>
          <a:xfrm>
            <a:off x="286420" y="1066800"/>
            <a:ext cx="2255168"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Group</a:t>
            </a:r>
          </a:p>
        </p:txBody>
      </p:sp>
      <p:sp>
        <p:nvSpPr>
          <p:cNvPr id="5" name="Rectangle 4">
            <a:extLst>
              <a:ext uri="{FF2B5EF4-FFF2-40B4-BE49-F238E27FC236}">
                <a16:creationId xmlns:a16="http://schemas.microsoft.com/office/drawing/2014/main" id="{0EBD69DD-7BF5-0B65-57AB-EA4AB869F953}"/>
              </a:ext>
            </a:extLst>
          </p:cNvPr>
          <p:cNvSpPr/>
          <p:nvPr/>
        </p:nvSpPr>
        <p:spPr>
          <a:xfrm>
            <a:off x="2926432" y="2071687"/>
            <a:ext cx="4464968" cy="685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USA</a:t>
            </a:r>
          </a:p>
        </p:txBody>
      </p:sp>
      <p:sp>
        <p:nvSpPr>
          <p:cNvPr id="6" name="Rectangle 5">
            <a:extLst>
              <a:ext uri="{FF2B5EF4-FFF2-40B4-BE49-F238E27FC236}">
                <a16:creationId xmlns:a16="http://schemas.microsoft.com/office/drawing/2014/main" id="{99EB7453-3F72-9947-0173-C9E39F518F17}"/>
              </a:ext>
            </a:extLst>
          </p:cNvPr>
          <p:cNvSpPr/>
          <p:nvPr/>
        </p:nvSpPr>
        <p:spPr>
          <a:xfrm>
            <a:off x="7727032" y="2071687"/>
            <a:ext cx="2667000"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Canada</a:t>
            </a:r>
          </a:p>
        </p:txBody>
      </p:sp>
      <p:sp>
        <p:nvSpPr>
          <p:cNvPr id="7" name="Rectangle 6">
            <a:extLst>
              <a:ext uri="{FF2B5EF4-FFF2-40B4-BE49-F238E27FC236}">
                <a16:creationId xmlns:a16="http://schemas.microsoft.com/office/drawing/2014/main" id="{E842B7A6-667E-B5F7-61E8-1A42A1E39FAF}"/>
              </a:ext>
            </a:extLst>
          </p:cNvPr>
          <p:cNvSpPr/>
          <p:nvPr/>
        </p:nvSpPr>
        <p:spPr>
          <a:xfrm>
            <a:off x="300858" y="2071687"/>
            <a:ext cx="2255168"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Ledger</a:t>
            </a:r>
          </a:p>
        </p:txBody>
      </p:sp>
      <p:sp>
        <p:nvSpPr>
          <p:cNvPr id="8" name="Rectangle 7">
            <a:extLst>
              <a:ext uri="{FF2B5EF4-FFF2-40B4-BE49-F238E27FC236}">
                <a16:creationId xmlns:a16="http://schemas.microsoft.com/office/drawing/2014/main" id="{0A6DB4B9-69E2-0806-5F50-CC980F7095D2}"/>
              </a:ext>
            </a:extLst>
          </p:cNvPr>
          <p:cNvSpPr/>
          <p:nvPr/>
        </p:nvSpPr>
        <p:spPr>
          <a:xfrm>
            <a:off x="2907984" y="3086100"/>
            <a:ext cx="2197416" cy="685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Central</a:t>
            </a:r>
          </a:p>
        </p:txBody>
      </p:sp>
      <p:sp>
        <p:nvSpPr>
          <p:cNvPr id="9" name="Rectangle 8">
            <a:extLst>
              <a:ext uri="{FF2B5EF4-FFF2-40B4-BE49-F238E27FC236}">
                <a16:creationId xmlns:a16="http://schemas.microsoft.com/office/drawing/2014/main" id="{A0E1CFB0-77CC-37F8-1C7A-EE211A707784}"/>
              </a:ext>
            </a:extLst>
          </p:cNvPr>
          <p:cNvSpPr/>
          <p:nvPr/>
        </p:nvSpPr>
        <p:spPr>
          <a:xfrm>
            <a:off x="5193984" y="3086100"/>
            <a:ext cx="2197416" cy="6858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a:t>
            </a:r>
          </a:p>
          <a:p>
            <a:pPr algn="ctr"/>
            <a:r>
              <a:rPr lang="en-US" sz="1400" dirty="0">
                <a:solidFill>
                  <a:schemeClr val="tx1"/>
                </a:solidFill>
              </a:rPr>
              <a:t>South-East</a:t>
            </a:r>
          </a:p>
        </p:txBody>
      </p:sp>
      <p:sp>
        <p:nvSpPr>
          <p:cNvPr id="10" name="Rectangle 9">
            <a:extLst>
              <a:ext uri="{FF2B5EF4-FFF2-40B4-BE49-F238E27FC236}">
                <a16:creationId xmlns:a16="http://schemas.microsoft.com/office/drawing/2014/main" id="{E402396F-BF65-B6CC-0BC5-7BC388BEC385}"/>
              </a:ext>
            </a:extLst>
          </p:cNvPr>
          <p:cNvSpPr/>
          <p:nvPr/>
        </p:nvSpPr>
        <p:spPr>
          <a:xfrm>
            <a:off x="7727032" y="3076574"/>
            <a:ext cx="2667000" cy="685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a:t>
            </a:r>
          </a:p>
          <a:p>
            <a:pPr algn="ctr"/>
            <a:r>
              <a:rPr lang="en-US" sz="1400" dirty="0">
                <a:solidFill>
                  <a:schemeClr val="tx1"/>
                </a:solidFill>
              </a:rPr>
              <a:t>CA</a:t>
            </a:r>
          </a:p>
        </p:txBody>
      </p:sp>
      <p:sp>
        <p:nvSpPr>
          <p:cNvPr id="11" name="Rectangle 10">
            <a:extLst>
              <a:ext uri="{FF2B5EF4-FFF2-40B4-BE49-F238E27FC236}">
                <a16:creationId xmlns:a16="http://schemas.microsoft.com/office/drawing/2014/main" id="{4F503CFE-5B9D-098C-7693-66DBF6229C6A}"/>
              </a:ext>
            </a:extLst>
          </p:cNvPr>
          <p:cNvSpPr/>
          <p:nvPr/>
        </p:nvSpPr>
        <p:spPr>
          <a:xfrm>
            <a:off x="286420" y="3065345"/>
            <a:ext cx="2255168"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Division</a:t>
            </a:r>
          </a:p>
        </p:txBody>
      </p:sp>
      <p:sp>
        <p:nvSpPr>
          <p:cNvPr id="12" name="Rectangle 11">
            <a:extLst>
              <a:ext uri="{FF2B5EF4-FFF2-40B4-BE49-F238E27FC236}">
                <a16:creationId xmlns:a16="http://schemas.microsoft.com/office/drawing/2014/main" id="{FA63BF50-BD52-0080-479F-E11DE6661B76}"/>
              </a:ext>
            </a:extLst>
          </p:cNvPr>
          <p:cNvSpPr/>
          <p:nvPr/>
        </p:nvSpPr>
        <p:spPr>
          <a:xfrm>
            <a:off x="2929866" y="3924667"/>
            <a:ext cx="2197416" cy="685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Central</a:t>
            </a:r>
          </a:p>
          <a:p>
            <a:pPr algn="ctr"/>
            <a:r>
              <a:rPr lang="en-US" sz="1400" dirty="0">
                <a:solidFill>
                  <a:schemeClr val="tx1"/>
                </a:solidFill>
              </a:rPr>
              <a:t>BU</a:t>
            </a:r>
          </a:p>
        </p:txBody>
      </p:sp>
      <p:sp>
        <p:nvSpPr>
          <p:cNvPr id="13" name="Rectangle 12">
            <a:extLst>
              <a:ext uri="{FF2B5EF4-FFF2-40B4-BE49-F238E27FC236}">
                <a16:creationId xmlns:a16="http://schemas.microsoft.com/office/drawing/2014/main" id="{0CCF6EFE-EB0F-254D-B6C2-B7EF9D255A77}"/>
              </a:ext>
            </a:extLst>
          </p:cNvPr>
          <p:cNvSpPr/>
          <p:nvPr/>
        </p:nvSpPr>
        <p:spPr>
          <a:xfrm>
            <a:off x="5225268" y="3931852"/>
            <a:ext cx="2197416" cy="685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a:t>
            </a:r>
          </a:p>
          <a:p>
            <a:pPr algn="ctr"/>
            <a:r>
              <a:rPr lang="en-US" sz="1400" dirty="0">
                <a:solidFill>
                  <a:schemeClr val="tx1"/>
                </a:solidFill>
              </a:rPr>
              <a:t>South-East BU</a:t>
            </a:r>
          </a:p>
        </p:txBody>
      </p:sp>
      <p:sp>
        <p:nvSpPr>
          <p:cNvPr id="14" name="Rectangle 13">
            <a:extLst>
              <a:ext uri="{FF2B5EF4-FFF2-40B4-BE49-F238E27FC236}">
                <a16:creationId xmlns:a16="http://schemas.microsoft.com/office/drawing/2014/main" id="{DF80F025-0ED0-3CF9-34C7-92E4A3DC2330}"/>
              </a:ext>
            </a:extLst>
          </p:cNvPr>
          <p:cNvSpPr/>
          <p:nvPr/>
        </p:nvSpPr>
        <p:spPr>
          <a:xfrm>
            <a:off x="7727032" y="3931852"/>
            <a:ext cx="2667000" cy="685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Direct </a:t>
            </a:r>
          </a:p>
          <a:p>
            <a:pPr algn="ctr"/>
            <a:r>
              <a:rPr lang="en-US" sz="1400" dirty="0">
                <a:solidFill>
                  <a:schemeClr val="tx1"/>
                </a:solidFill>
              </a:rPr>
              <a:t>Canada BU</a:t>
            </a:r>
          </a:p>
        </p:txBody>
      </p:sp>
      <p:sp>
        <p:nvSpPr>
          <p:cNvPr id="15" name="Rectangle 14">
            <a:extLst>
              <a:ext uri="{FF2B5EF4-FFF2-40B4-BE49-F238E27FC236}">
                <a16:creationId xmlns:a16="http://schemas.microsoft.com/office/drawing/2014/main" id="{ECF14DED-6C3D-696C-824E-2D59EE2232DC}"/>
              </a:ext>
            </a:extLst>
          </p:cNvPr>
          <p:cNvSpPr/>
          <p:nvPr/>
        </p:nvSpPr>
        <p:spPr>
          <a:xfrm>
            <a:off x="286420" y="3931852"/>
            <a:ext cx="2255168"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Unit</a:t>
            </a:r>
          </a:p>
        </p:txBody>
      </p:sp>
      <p:sp>
        <p:nvSpPr>
          <p:cNvPr id="16" name="Rectangle 15">
            <a:extLst>
              <a:ext uri="{FF2B5EF4-FFF2-40B4-BE49-F238E27FC236}">
                <a16:creationId xmlns:a16="http://schemas.microsoft.com/office/drawing/2014/main" id="{3D7CDBA8-F8F0-8719-E3DA-BD4355092917}"/>
              </a:ext>
            </a:extLst>
          </p:cNvPr>
          <p:cNvSpPr/>
          <p:nvPr/>
        </p:nvSpPr>
        <p:spPr>
          <a:xfrm>
            <a:off x="2905806" y="4771588"/>
            <a:ext cx="2197416"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000000"/>
                </a:solidFill>
                <a:effectLst/>
                <a:latin typeface="Tahoma" panose="020B0604030504040204" pitchFamily="34" charset="0"/>
              </a:rPr>
              <a:t>Texas</a:t>
            </a:r>
            <a:endParaRPr lang="en-US" sz="1400" dirty="0">
              <a:solidFill>
                <a:schemeClr val="tx1"/>
              </a:solidFill>
            </a:endParaRPr>
          </a:p>
        </p:txBody>
      </p:sp>
      <p:sp>
        <p:nvSpPr>
          <p:cNvPr id="17" name="Rectangle 16">
            <a:extLst>
              <a:ext uri="{FF2B5EF4-FFF2-40B4-BE49-F238E27FC236}">
                <a16:creationId xmlns:a16="http://schemas.microsoft.com/office/drawing/2014/main" id="{2AFD623B-CA31-529A-A880-46C866C140C1}"/>
              </a:ext>
            </a:extLst>
          </p:cNvPr>
          <p:cNvSpPr/>
          <p:nvPr/>
        </p:nvSpPr>
        <p:spPr>
          <a:xfrm>
            <a:off x="5240508" y="4771588"/>
            <a:ext cx="960798"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Florida</a:t>
            </a:r>
          </a:p>
        </p:txBody>
      </p:sp>
      <p:sp>
        <p:nvSpPr>
          <p:cNvPr id="18" name="Rectangle 17">
            <a:extLst>
              <a:ext uri="{FF2B5EF4-FFF2-40B4-BE49-F238E27FC236}">
                <a16:creationId xmlns:a16="http://schemas.microsoft.com/office/drawing/2014/main" id="{B189A0C6-11CB-7009-B051-53A22A0FB653}"/>
              </a:ext>
            </a:extLst>
          </p:cNvPr>
          <p:cNvSpPr/>
          <p:nvPr/>
        </p:nvSpPr>
        <p:spPr>
          <a:xfrm>
            <a:off x="6461886" y="4771588"/>
            <a:ext cx="960798"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Georgia</a:t>
            </a:r>
          </a:p>
        </p:txBody>
      </p:sp>
      <p:sp>
        <p:nvSpPr>
          <p:cNvPr id="19" name="Rectangle 18">
            <a:extLst>
              <a:ext uri="{FF2B5EF4-FFF2-40B4-BE49-F238E27FC236}">
                <a16:creationId xmlns:a16="http://schemas.microsoft.com/office/drawing/2014/main" id="{8FB344EB-1E15-D36B-6ABC-17B0834D46AF}"/>
              </a:ext>
            </a:extLst>
          </p:cNvPr>
          <p:cNvSpPr/>
          <p:nvPr/>
        </p:nvSpPr>
        <p:spPr>
          <a:xfrm>
            <a:off x="312313" y="4798359"/>
            <a:ext cx="2255168"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Company</a:t>
            </a:r>
          </a:p>
        </p:txBody>
      </p:sp>
      <p:sp>
        <p:nvSpPr>
          <p:cNvPr id="20" name="Rectangle 19">
            <a:extLst>
              <a:ext uri="{FF2B5EF4-FFF2-40B4-BE49-F238E27FC236}">
                <a16:creationId xmlns:a16="http://schemas.microsoft.com/office/drawing/2014/main" id="{58AEDC0A-1179-8B41-2ACF-6D87CE5C1B30}"/>
              </a:ext>
            </a:extLst>
          </p:cNvPr>
          <p:cNvSpPr/>
          <p:nvPr/>
        </p:nvSpPr>
        <p:spPr>
          <a:xfrm>
            <a:off x="7727032" y="4787130"/>
            <a:ext cx="2681536" cy="6702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Vancouver</a:t>
            </a:r>
          </a:p>
        </p:txBody>
      </p:sp>
    </p:spTree>
    <p:extLst>
      <p:ext uri="{BB962C8B-B14F-4D97-AF65-F5344CB8AC3E}">
        <p14:creationId xmlns:p14="http://schemas.microsoft.com/office/powerpoint/2010/main" val="160627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B49-E3B2-C35C-1F53-210375F03323}"/>
              </a:ext>
            </a:extLst>
          </p:cNvPr>
          <p:cNvSpPr>
            <a:spLocks noGrp="1"/>
          </p:cNvSpPr>
          <p:nvPr>
            <p:ph type="title"/>
          </p:nvPr>
        </p:nvSpPr>
        <p:spPr/>
        <p:txBody>
          <a:bodyPr/>
          <a:lstStyle/>
          <a:p>
            <a:r>
              <a:rPr lang="en-US" sz="2600" b="1" dirty="0"/>
              <a:t>Staffing Advantage Process L0</a:t>
            </a:r>
          </a:p>
        </p:txBody>
      </p:sp>
      <p:sp>
        <p:nvSpPr>
          <p:cNvPr id="21" name="Rectangle 20">
            <a:extLst>
              <a:ext uri="{FF2B5EF4-FFF2-40B4-BE49-F238E27FC236}">
                <a16:creationId xmlns:a16="http://schemas.microsoft.com/office/drawing/2014/main" id="{97B4A4FC-3719-523F-5273-AFEB281B6ED9}"/>
              </a:ext>
            </a:extLst>
          </p:cNvPr>
          <p:cNvSpPr/>
          <p:nvPr/>
        </p:nvSpPr>
        <p:spPr>
          <a:xfrm>
            <a:off x="2209800" y="1268413"/>
            <a:ext cx="2480685" cy="7543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Onboarding</a:t>
            </a:r>
          </a:p>
        </p:txBody>
      </p:sp>
      <p:sp>
        <p:nvSpPr>
          <p:cNvPr id="22" name="Rectangle 21">
            <a:extLst>
              <a:ext uri="{FF2B5EF4-FFF2-40B4-BE49-F238E27FC236}">
                <a16:creationId xmlns:a16="http://schemas.microsoft.com/office/drawing/2014/main" id="{3213CA4F-B7D6-1397-88B2-95EDFCA4DAD6}"/>
              </a:ext>
            </a:extLst>
          </p:cNvPr>
          <p:cNvSpPr/>
          <p:nvPr/>
        </p:nvSpPr>
        <p:spPr>
          <a:xfrm>
            <a:off x="3048000" y="1930952"/>
            <a:ext cx="2480685" cy="7543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Staffing Orders</a:t>
            </a:r>
          </a:p>
        </p:txBody>
      </p:sp>
      <p:sp>
        <p:nvSpPr>
          <p:cNvPr id="23" name="Rectangle 22">
            <a:extLst>
              <a:ext uri="{FF2B5EF4-FFF2-40B4-BE49-F238E27FC236}">
                <a16:creationId xmlns:a16="http://schemas.microsoft.com/office/drawing/2014/main" id="{F66780D9-3C37-4CB9-962A-8431932EDDC0}"/>
              </a:ext>
            </a:extLst>
          </p:cNvPr>
          <p:cNvSpPr/>
          <p:nvPr/>
        </p:nvSpPr>
        <p:spPr>
          <a:xfrm>
            <a:off x="4214535" y="2591887"/>
            <a:ext cx="2480685" cy="754380"/>
          </a:xfrm>
          <a:prstGeom prst="rect">
            <a:avLst/>
          </a:prstGeom>
          <a:solidFill>
            <a:schemeClr val="accent3">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Amend Staffing Orders</a:t>
            </a:r>
          </a:p>
        </p:txBody>
      </p:sp>
      <p:sp>
        <p:nvSpPr>
          <p:cNvPr id="24" name="Rectangle 23">
            <a:extLst>
              <a:ext uri="{FF2B5EF4-FFF2-40B4-BE49-F238E27FC236}">
                <a16:creationId xmlns:a16="http://schemas.microsoft.com/office/drawing/2014/main" id="{AFB97474-F2E3-9393-140B-6ED7A193646D}"/>
              </a:ext>
            </a:extLst>
          </p:cNvPr>
          <p:cNvSpPr/>
          <p:nvPr/>
        </p:nvSpPr>
        <p:spPr>
          <a:xfrm>
            <a:off x="7543800" y="4473982"/>
            <a:ext cx="2480685" cy="7543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Placed Staffing Orders</a:t>
            </a:r>
          </a:p>
        </p:txBody>
      </p:sp>
      <p:sp>
        <p:nvSpPr>
          <p:cNvPr id="25" name="Rectangle 24">
            <a:extLst>
              <a:ext uri="{FF2B5EF4-FFF2-40B4-BE49-F238E27FC236}">
                <a16:creationId xmlns:a16="http://schemas.microsoft.com/office/drawing/2014/main" id="{2F5DA1FA-9E2B-BB11-216F-4AEC72E6A2F7}"/>
              </a:ext>
            </a:extLst>
          </p:cNvPr>
          <p:cNvSpPr/>
          <p:nvPr/>
        </p:nvSpPr>
        <p:spPr>
          <a:xfrm>
            <a:off x="5454877" y="3179220"/>
            <a:ext cx="2480685" cy="7543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Export Staffing Orders</a:t>
            </a:r>
          </a:p>
        </p:txBody>
      </p:sp>
      <p:sp>
        <p:nvSpPr>
          <p:cNvPr id="26" name="Rectangle 25">
            <a:extLst>
              <a:ext uri="{FF2B5EF4-FFF2-40B4-BE49-F238E27FC236}">
                <a16:creationId xmlns:a16="http://schemas.microsoft.com/office/drawing/2014/main" id="{E85EEFD5-BE95-1ED8-3D8E-4EECBBFA4577}"/>
              </a:ext>
            </a:extLst>
          </p:cNvPr>
          <p:cNvSpPr/>
          <p:nvPr/>
        </p:nvSpPr>
        <p:spPr>
          <a:xfrm>
            <a:off x="6553200" y="3824142"/>
            <a:ext cx="2480685" cy="7543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Onboard Resources</a:t>
            </a:r>
          </a:p>
        </p:txBody>
      </p:sp>
      <p:sp>
        <p:nvSpPr>
          <p:cNvPr id="3" name="Rectangle 2">
            <a:extLst>
              <a:ext uri="{FF2B5EF4-FFF2-40B4-BE49-F238E27FC236}">
                <a16:creationId xmlns:a16="http://schemas.microsoft.com/office/drawing/2014/main" id="{08C28670-DD92-C3D8-CCA2-6E1E24B38C5B}"/>
              </a:ext>
            </a:extLst>
          </p:cNvPr>
          <p:cNvSpPr/>
          <p:nvPr/>
        </p:nvSpPr>
        <p:spPr>
          <a:xfrm>
            <a:off x="8797778" y="5223444"/>
            <a:ext cx="2480685" cy="7543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Dashboard Reporting</a:t>
            </a:r>
          </a:p>
        </p:txBody>
      </p:sp>
    </p:spTree>
    <p:extLst>
      <p:ext uri="{BB962C8B-B14F-4D97-AF65-F5344CB8AC3E}">
        <p14:creationId xmlns:p14="http://schemas.microsoft.com/office/powerpoint/2010/main" val="269235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B49-E3B2-C35C-1F53-210375F03323}"/>
              </a:ext>
            </a:extLst>
          </p:cNvPr>
          <p:cNvSpPr>
            <a:spLocks noGrp="1"/>
          </p:cNvSpPr>
          <p:nvPr>
            <p:ph type="title"/>
          </p:nvPr>
        </p:nvSpPr>
        <p:spPr/>
        <p:txBody>
          <a:bodyPr/>
          <a:lstStyle/>
          <a:p>
            <a:r>
              <a:rPr lang="en-US" sz="2600" b="1" dirty="0"/>
              <a:t>Staffing Advantage Process L0-L1</a:t>
            </a:r>
          </a:p>
        </p:txBody>
      </p:sp>
      <p:sp>
        <p:nvSpPr>
          <p:cNvPr id="21" name="Rectangle 20">
            <a:extLst>
              <a:ext uri="{FF2B5EF4-FFF2-40B4-BE49-F238E27FC236}">
                <a16:creationId xmlns:a16="http://schemas.microsoft.com/office/drawing/2014/main" id="{97B4A4FC-3719-523F-5273-AFEB281B6ED9}"/>
              </a:ext>
            </a:extLst>
          </p:cNvPr>
          <p:cNvSpPr/>
          <p:nvPr/>
        </p:nvSpPr>
        <p:spPr>
          <a:xfrm>
            <a:off x="53138" y="1283090"/>
            <a:ext cx="1676400" cy="4506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Onboarding</a:t>
            </a:r>
          </a:p>
        </p:txBody>
      </p:sp>
      <p:sp>
        <p:nvSpPr>
          <p:cNvPr id="22" name="Rectangle 21">
            <a:extLst>
              <a:ext uri="{FF2B5EF4-FFF2-40B4-BE49-F238E27FC236}">
                <a16:creationId xmlns:a16="http://schemas.microsoft.com/office/drawing/2014/main" id="{3213CA4F-B7D6-1397-88B2-95EDFCA4DAD6}"/>
              </a:ext>
            </a:extLst>
          </p:cNvPr>
          <p:cNvSpPr/>
          <p:nvPr/>
        </p:nvSpPr>
        <p:spPr>
          <a:xfrm>
            <a:off x="1758394" y="1282597"/>
            <a:ext cx="1723743" cy="45064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Staffing Orders</a:t>
            </a:r>
          </a:p>
        </p:txBody>
      </p:sp>
      <p:sp>
        <p:nvSpPr>
          <p:cNvPr id="23" name="Rectangle 22">
            <a:extLst>
              <a:ext uri="{FF2B5EF4-FFF2-40B4-BE49-F238E27FC236}">
                <a16:creationId xmlns:a16="http://schemas.microsoft.com/office/drawing/2014/main" id="{F66780D9-3C37-4CB9-962A-8431932EDDC0}"/>
              </a:ext>
            </a:extLst>
          </p:cNvPr>
          <p:cNvSpPr/>
          <p:nvPr/>
        </p:nvSpPr>
        <p:spPr>
          <a:xfrm>
            <a:off x="3517430" y="1269566"/>
            <a:ext cx="1671378" cy="450641"/>
          </a:xfrm>
          <a:prstGeom prst="rect">
            <a:avLst/>
          </a:prstGeom>
          <a:solidFill>
            <a:schemeClr val="accent3">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Amend Staffing Orders</a:t>
            </a:r>
          </a:p>
        </p:txBody>
      </p:sp>
      <p:sp>
        <p:nvSpPr>
          <p:cNvPr id="24" name="Rectangle 23">
            <a:extLst>
              <a:ext uri="{FF2B5EF4-FFF2-40B4-BE49-F238E27FC236}">
                <a16:creationId xmlns:a16="http://schemas.microsoft.com/office/drawing/2014/main" id="{AFB97474-F2E3-9393-140B-6ED7A193646D}"/>
              </a:ext>
            </a:extLst>
          </p:cNvPr>
          <p:cNvSpPr/>
          <p:nvPr/>
        </p:nvSpPr>
        <p:spPr>
          <a:xfrm>
            <a:off x="9112881" y="1278532"/>
            <a:ext cx="1513494" cy="52285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Placed Staffing Orders</a:t>
            </a:r>
          </a:p>
        </p:txBody>
      </p:sp>
      <p:sp>
        <p:nvSpPr>
          <p:cNvPr id="25" name="Rectangle 24">
            <a:extLst>
              <a:ext uri="{FF2B5EF4-FFF2-40B4-BE49-F238E27FC236}">
                <a16:creationId xmlns:a16="http://schemas.microsoft.com/office/drawing/2014/main" id="{2F5DA1FA-9E2B-BB11-216F-4AEC72E6A2F7}"/>
              </a:ext>
            </a:extLst>
          </p:cNvPr>
          <p:cNvSpPr/>
          <p:nvPr/>
        </p:nvSpPr>
        <p:spPr>
          <a:xfrm>
            <a:off x="5270029" y="1263782"/>
            <a:ext cx="2055664" cy="4941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Export Staffing Orders</a:t>
            </a:r>
          </a:p>
        </p:txBody>
      </p:sp>
      <p:sp>
        <p:nvSpPr>
          <p:cNvPr id="26" name="Rectangle 25">
            <a:extLst>
              <a:ext uri="{FF2B5EF4-FFF2-40B4-BE49-F238E27FC236}">
                <a16:creationId xmlns:a16="http://schemas.microsoft.com/office/drawing/2014/main" id="{E85EEFD5-BE95-1ED8-3D8E-4EECBBFA4577}"/>
              </a:ext>
            </a:extLst>
          </p:cNvPr>
          <p:cNvSpPr/>
          <p:nvPr/>
        </p:nvSpPr>
        <p:spPr>
          <a:xfrm>
            <a:off x="7383598" y="1293143"/>
            <a:ext cx="1671378" cy="5228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Onboard Resources</a:t>
            </a:r>
          </a:p>
        </p:txBody>
      </p:sp>
      <p:sp>
        <p:nvSpPr>
          <p:cNvPr id="3" name="Rectangle 2">
            <a:extLst>
              <a:ext uri="{FF2B5EF4-FFF2-40B4-BE49-F238E27FC236}">
                <a16:creationId xmlns:a16="http://schemas.microsoft.com/office/drawing/2014/main" id="{2666AE18-E5B9-3586-9B3B-ABF01D9F2979}"/>
              </a:ext>
            </a:extLst>
          </p:cNvPr>
          <p:cNvSpPr/>
          <p:nvPr/>
        </p:nvSpPr>
        <p:spPr>
          <a:xfrm>
            <a:off x="53138" y="1828800"/>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Customer</a:t>
            </a:r>
          </a:p>
        </p:txBody>
      </p:sp>
      <p:sp>
        <p:nvSpPr>
          <p:cNvPr id="4" name="Rectangle 3">
            <a:extLst>
              <a:ext uri="{FF2B5EF4-FFF2-40B4-BE49-F238E27FC236}">
                <a16:creationId xmlns:a16="http://schemas.microsoft.com/office/drawing/2014/main" id="{4758B956-71D7-8B39-9464-1EF46FEAED79}"/>
              </a:ext>
            </a:extLst>
          </p:cNvPr>
          <p:cNvSpPr/>
          <p:nvPr/>
        </p:nvSpPr>
        <p:spPr>
          <a:xfrm>
            <a:off x="53138" y="2374510"/>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Customer Sites</a:t>
            </a:r>
          </a:p>
        </p:txBody>
      </p:sp>
      <p:sp>
        <p:nvSpPr>
          <p:cNvPr id="5" name="Rectangle 4">
            <a:extLst>
              <a:ext uri="{FF2B5EF4-FFF2-40B4-BE49-F238E27FC236}">
                <a16:creationId xmlns:a16="http://schemas.microsoft.com/office/drawing/2014/main" id="{521B910C-FF0D-F23F-D5AE-39A657CB27BD}"/>
              </a:ext>
            </a:extLst>
          </p:cNvPr>
          <p:cNvSpPr/>
          <p:nvPr/>
        </p:nvSpPr>
        <p:spPr>
          <a:xfrm>
            <a:off x="1784291" y="1828799"/>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Order</a:t>
            </a:r>
          </a:p>
        </p:txBody>
      </p:sp>
      <p:sp>
        <p:nvSpPr>
          <p:cNvPr id="6" name="Rectangle 5">
            <a:extLst>
              <a:ext uri="{FF2B5EF4-FFF2-40B4-BE49-F238E27FC236}">
                <a16:creationId xmlns:a16="http://schemas.microsoft.com/office/drawing/2014/main" id="{7F004B10-502B-6239-F387-7CF447C9F763}"/>
              </a:ext>
            </a:extLst>
          </p:cNvPr>
          <p:cNvSpPr/>
          <p:nvPr/>
        </p:nvSpPr>
        <p:spPr>
          <a:xfrm>
            <a:off x="1805737" y="2374509"/>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Job Req</a:t>
            </a:r>
          </a:p>
        </p:txBody>
      </p:sp>
      <p:sp>
        <p:nvSpPr>
          <p:cNvPr id="7" name="Rectangle 6">
            <a:extLst>
              <a:ext uri="{FF2B5EF4-FFF2-40B4-BE49-F238E27FC236}">
                <a16:creationId xmlns:a16="http://schemas.microsoft.com/office/drawing/2014/main" id="{9E56F624-752C-D111-2CE2-CD3EF1EFC5EB}"/>
              </a:ext>
            </a:extLst>
          </p:cNvPr>
          <p:cNvSpPr/>
          <p:nvPr/>
        </p:nvSpPr>
        <p:spPr>
          <a:xfrm>
            <a:off x="1792312" y="2901754"/>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Role</a:t>
            </a:r>
          </a:p>
        </p:txBody>
      </p:sp>
      <p:sp>
        <p:nvSpPr>
          <p:cNvPr id="8" name="Rectangle 7">
            <a:extLst>
              <a:ext uri="{FF2B5EF4-FFF2-40B4-BE49-F238E27FC236}">
                <a16:creationId xmlns:a16="http://schemas.microsoft.com/office/drawing/2014/main" id="{DAB5EEE1-86FC-C600-D846-C9DDFED8DF40}"/>
              </a:ext>
            </a:extLst>
          </p:cNvPr>
          <p:cNvSpPr/>
          <p:nvPr/>
        </p:nvSpPr>
        <p:spPr>
          <a:xfrm>
            <a:off x="1792312" y="3435559"/>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Pay Rates</a:t>
            </a:r>
          </a:p>
        </p:txBody>
      </p:sp>
      <p:sp>
        <p:nvSpPr>
          <p:cNvPr id="9" name="Rectangle 8">
            <a:extLst>
              <a:ext uri="{FF2B5EF4-FFF2-40B4-BE49-F238E27FC236}">
                <a16:creationId xmlns:a16="http://schemas.microsoft.com/office/drawing/2014/main" id="{E6BD5B2D-9A3B-D4FB-AACF-A159A7A68BB9}"/>
              </a:ext>
            </a:extLst>
          </p:cNvPr>
          <p:cNvSpPr/>
          <p:nvPr/>
        </p:nvSpPr>
        <p:spPr>
          <a:xfrm>
            <a:off x="1795101" y="4495800"/>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SPC Rates</a:t>
            </a:r>
          </a:p>
        </p:txBody>
      </p:sp>
      <p:sp>
        <p:nvSpPr>
          <p:cNvPr id="10" name="Rectangle 9">
            <a:extLst>
              <a:ext uri="{FF2B5EF4-FFF2-40B4-BE49-F238E27FC236}">
                <a16:creationId xmlns:a16="http://schemas.microsoft.com/office/drawing/2014/main" id="{EE0062F1-EE54-D11C-91DB-336036842D68}"/>
              </a:ext>
            </a:extLst>
          </p:cNvPr>
          <p:cNvSpPr/>
          <p:nvPr/>
        </p:nvSpPr>
        <p:spPr>
          <a:xfrm>
            <a:off x="1805737" y="3968959"/>
            <a:ext cx="1659346"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Bill Rates</a:t>
            </a:r>
          </a:p>
        </p:txBody>
      </p:sp>
      <p:sp>
        <p:nvSpPr>
          <p:cNvPr id="11" name="Rectangle 10">
            <a:extLst>
              <a:ext uri="{FF2B5EF4-FFF2-40B4-BE49-F238E27FC236}">
                <a16:creationId xmlns:a16="http://schemas.microsoft.com/office/drawing/2014/main" id="{F70CAAB0-90AF-F8A8-B893-72ED0B96B808}"/>
              </a:ext>
            </a:extLst>
          </p:cNvPr>
          <p:cNvSpPr/>
          <p:nvPr/>
        </p:nvSpPr>
        <p:spPr>
          <a:xfrm>
            <a:off x="1782064" y="4992850"/>
            <a:ext cx="1683019"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Dept/Loc</a:t>
            </a:r>
          </a:p>
        </p:txBody>
      </p:sp>
      <p:sp>
        <p:nvSpPr>
          <p:cNvPr id="12" name="Rectangle 11">
            <a:extLst>
              <a:ext uri="{FF2B5EF4-FFF2-40B4-BE49-F238E27FC236}">
                <a16:creationId xmlns:a16="http://schemas.microsoft.com/office/drawing/2014/main" id="{B9E221B9-5FCF-8003-3E04-09E9423BDA69}"/>
              </a:ext>
            </a:extLst>
          </p:cNvPr>
          <p:cNvSpPr/>
          <p:nvPr/>
        </p:nvSpPr>
        <p:spPr>
          <a:xfrm>
            <a:off x="1778239" y="5492276"/>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Billing Profile</a:t>
            </a:r>
          </a:p>
        </p:txBody>
      </p:sp>
      <p:sp>
        <p:nvSpPr>
          <p:cNvPr id="13" name="Rectangle 12">
            <a:extLst>
              <a:ext uri="{FF2B5EF4-FFF2-40B4-BE49-F238E27FC236}">
                <a16:creationId xmlns:a16="http://schemas.microsoft.com/office/drawing/2014/main" id="{7220D205-9BA7-08C9-EA3A-CF32E935343B}"/>
              </a:ext>
            </a:extLst>
          </p:cNvPr>
          <p:cNvSpPr/>
          <p:nvPr/>
        </p:nvSpPr>
        <p:spPr>
          <a:xfrm>
            <a:off x="1796670" y="5991702"/>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QTY/Time</a:t>
            </a:r>
          </a:p>
        </p:txBody>
      </p:sp>
      <p:sp>
        <p:nvSpPr>
          <p:cNvPr id="14" name="Rectangle 13">
            <a:extLst>
              <a:ext uri="{FF2B5EF4-FFF2-40B4-BE49-F238E27FC236}">
                <a16:creationId xmlns:a16="http://schemas.microsoft.com/office/drawing/2014/main" id="{31928B60-5712-EA7D-6DF1-3F2804DF4859}"/>
              </a:ext>
            </a:extLst>
          </p:cNvPr>
          <p:cNvSpPr/>
          <p:nvPr/>
        </p:nvSpPr>
        <p:spPr>
          <a:xfrm>
            <a:off x="3558336" y="1827195"/>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Order</a:t>
            </a:r>
          </a:p>
        </p:txBody>
      </p:sp>
      <p:sp>
        <p:nvSpPr>
          <p:cNvPr id="15" name="Rectangle 14">
            <a:extLst>
              <a:ext uri="{FF2B5EF4-FFF2-40B4-BE49-F238E27FC236}">
                <a16:creationId xmlns:a16="http://schemas.microsoft.com/office/drawing/2014/main" id="{180048C4-B6BD-B485-32FD-F4DC87BFA7C9}"/>
              </a:ext>
            </a:extLst>
          </p:cNvPr>
          <p:cNvSpPr/>
          <p:nvPr/>
        </p:nvSpPr>
        <p:spPr>
          <a:xfrm>
            <a:off x="3579782" y="2372905"/>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Edit Job Req</a:t>
            </a:r>
          </a:p>
        </p:txBody>
      </p:sp>
      <p:sp>
        <p:nvSpPr>
          <p:cNvPr id="17" name="Rectangle 16">
            <a:extLst>
              <a:ext uri="{FF2B5EF4-FFF2-40B4-BE49-F238E27FC236}">
                <a16:creationId xmlns:a16="http://schemas.microsoft.com/office/drawing/2014/main" id="{7FF1BB78-68AD-1EA1-FE14-35EFEEE828A3}"/>
              </a:ext>
            </a:extLst>
          </p:cNvPr>
          <p:cNvSpPr/>
          <p:nvPr/>
        </p:nvSpPr>
        <p:spPr>
          <a:xfrm>
            <a:off x="3548347" y="2888444"/>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Pay Rates</a:t>
            </a:r>
          </a:p>
        </p:txBody>
      </p:sp>
      <p:sp>
        <p:nvSpPr>
          <p:cNvPr id="18" name="Rectangle 17">
            <a:extLst>
              <a:ext uri="{FF2B5EF4-FFF2-40B4-BE49-F238E27FC236}">
                <a16:creationId xmlns:a16="http://schemas.microsoft.com/office/drawing/2014/main" id="{940B95DD-5856-1007-C08A-15736C9427CC}"/>
              </a:ext>
            </a:extLst>
          </p:cNvPr>
          <p:cNvSpPr/>
          <p:nvPr/>
        </p:nvSpPr>
        <p:spPr>
          <a:xfrm>
            <a:off x="3551136" y="3948685"/>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SPC Rates</a:t>
            </a:r>
          </a:p>
        </p:txBody>
      </p:sp>
      <p:sp>
        <p:nvSpPr>
          <p:cNvPr id="19" name="Rectangle 18">
            <a:extLst>
              <a:ext uri="{FF2B5EF4-FFF2-40B4-BE49-F238E27FC236}">
                <a16:creationId xmlns:a16="http://schemas.microsoft.com/office/drawing/2014/main" id="{5A8EE675-D134-5AFD-E65D-4881A2F3C2ED}"/>
              </a:ext>
            </a:extLst>
          </p:cNvPr>
          <p:cNvSpPr/>
          <p:nvPr/>
        </p:nvSpPr>
        <p:spPr>
          <a:xfrm>
            <a:off x="3561772" y="3421844"/>
            <a:ext cx="1659346"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Bill Rates</a:t>
            </a:r>
          </a:p>
        </p:txBody>
      </p:sp>
      <p:sp>
        <p:nvSpPr>
          <p:cNvPr id="20" name="Rectangle 19">
            <a:extLst>
              <a:ext uri="{FF2B5EF4-FFF2-40B4-BE49-F238E27FC236}">
                <a16:creationId xmlns:a16="http://schemas.microsoft.com/office/drawing/2014/main" id="{DCFA0FC5-8B9A-AC96-927B-51E6C579F3EA}"/>
              </a:ext>
            </a:extLst>
          </p:cNvPr>
          <p:cNvSpPr/>
          <p:nvPr/>
        </p:nvSpPr>
        <p:spPr>
          <a:xfrm>
            <a:off x="3538099" y="4445735"/>
            <a:ext cx="1683019"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Dept/Loc</a:t>
            </a:r>
          </a:p>
        </p:txBody>
      </p:sp>
      <p:sp>
        <p:nvSpPr>
          <p:cNvPr id="27" name="Rectangle 26">
            <a:extLst>
              <a:ext uri="{FF2B5EF4-FFF2-40B4-BE49-F238E27FC236}">
                <a16:creationId xmlns:a16="http://schemas.microsoft.com/office/drawing/2014/main" id="{553C1CA4-A471-725E-969E-ADFC9D1B175D}"/>
              </a:ext>
            </a:extLst>
          </p:cNvPr>
          <p:cNvSpPr/>
          <p:nvPr/>
        </p:nvSpPr>
        <p:spPr>
          <a:xfrm>
            <a:off x="3534274" y="4945161"/>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Sponsor</a:t>
            </a:r>
          </a:p>
        </p:txBody>
      </p:sp>
      <p:sp>
        <p:nvSpPr>
          <p:cNvPr id="28" name="Rectangle 27">
            <a:extLst>
              <a:ext uri="{FF2B5EF4-FFF2-40B4-BE49-F238E27FC236}">
                <a16:creationId xmlns:a16="http://schemas.microsoft.com/office/drawing/2014/main" id="{5D46975D-344E-E5C4-A0B0-A01F746A7B88}"/>
              </a:ext>
            </a:extLst>
          </p:cNvPr>
          <p:cNvSpPr/>
          <p:nvPr/>
        </p:nvSpPr>
        <p:spPr>
          <a:xfrm>
            <a:off x="3552705" y="5444587"/>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QTY/Time</a:t>
            </a:r>
          </a:p>
        </p:txBody>
      </p:sp>
      <p:sp>
        <p:nvSpPr>
          <p:cNvPr id="29" name="Rectangle 28">
            <a:extLst>
              <a:ext uri="{FF2B5EF4-FFF2-40B4-BE49-F238E27FC236}">
                <a16:creationId xmlns:a16="http://schemas.microsoft.com/office/drawing/2014/main" id="{79E99070-28B0-598E-FB85-A74DA5AC4927}"/>
              </a:ext>
            </a:extLst>
          </p:cNvPr>
          <p:cNvSpPr/>
          <p:nvPr/>
        </p:nvSpPr>
        <p:spPr>
          <a:xfrm>
            <a:off x="7394080" y="1869543"/>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Hire Employee</a:t>
            </a:r>
          </a:p>
        </p:txBody>
      </p:sp>
      <p:sp>
        <p:nvSpPr>
          <p:cNvPr id="30" name="Rectangle 29">
            <a:extLst>
              <a:ext uri="{FF2B5EF4-FFF2-40B4-BE49-F238E27FC236}">
                <a16:creationId xmlns:a16="http://schemas.microsoft.com/office/drawing/2014/main" id="{275A9215-6C17-9958-0D0C-3C5B439EB222}"/>
              </a:ext>
            </a:extLst>
          </p:cNvPr>
          <p:cNvSpPr/>
          <p:nvPr/>
        </p:nvSpPr>
        <p:spPr>
          <a:xfrm>
            <a:off x="7406914" y="2368759"/>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Hire Contractor</a:t>
            </a:r>
          </a:p>
        </p:txBody>
      </p:sp>
      <p:sp>
        <p:nvSpPr>
          <p:cNvPr id="31" name="Rectangle 30">
            <a:extLst>
              <a:ext uri="{FF2B5EF4-FFF2-40B4-BE49-F238E27FC236}">
                <a16:creationId xmlns:a16="http://schemas.microsoft.com/office/drawing/2014/main" id="{79C0A467-91CE-3197-2346-BDBA0ED3F6FB}"/>
              </a:ext>
            </a:extLst>
          </p:cNvPr>
          <p:cNvSpPr/>
          <p:nvPr/>
        </p:nvSpPr>
        <p:spPr>
          <a:xfrm>
            <a:off x="5289489" y="1835786"/>
            <a:ext cx="2036204"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Requisition</a:t>
            </a:r>
          </a:p>
        </p:txBody>
      </p:sp>
      <p:sp>
        <p:nvSpPr>
          <p:cNvPr id="32" name="Rectangle 31">
            <a:extLst>
              <a:ext uri="{FF2B5EF4-FFF2-40B4-BE49-F238E27FC236}">
                <a16:creationId xmlns:a16="http://schemas.microsoft.com/office/drawing/2014/main" id="{D53A977A-3F7B-70BA-1A7F-9FF6325B1E9B}"/>
              </a:ext>
            </a:extLst>
          </p:cNvPr>
          <p:cNvSpPr/>
          <p:nvPr/>
        </p:nvSpPr>
        <p:spPr>
          <a:xfrm>
            <a:off x="5332381" y="2364305"/>
            <a:ext cx="2036204"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Purchase Order</a:t>
            </a:r>
          </a:p>
        </p:txBody>
      </p:sp>
      <p:sp>
        <p:nvSpPr>
          <p:cNvPr id="33" name="Rectangle 32">
            <a:extLst>
              <a:ext uri="{FF2B5EF4-FFF2-40B4-BE49-F238E27FC236}">
                <a16:creationId xmlns:a16="http://schemas.microsoft.com/office/drawing/2014/main" id="{85B245A0-4F43-59E5-8F91-2FA793CB4269}"/>
              </a:ext>
            </a:extLst>
          </p:cNvPr>
          <p:cNvSpPr/>
          <p:nvPr/>
        </p:nvSpPr>
        <p:spPr>
          <a:xfrm>
            <a:off x="9135943" y="1834932"/>
            <a:ext cx="1490431"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Employee</a:t>
            </a:r>
          </a:p>
        </p:txBody>
      </p:sp>
      <p:sp>
        <p:nvSpPr>
          <p:cNvPr id="34" name="Rectangle 33">
            <a:extLst>
              <a:ext uri="{FF2B5EF4-FFF2-40B4-BE49-F238E27FC236}">
                <a16:creationId xmlns:a16="http://schemas.microsoft.com/office/drawing/2014/main" id="{CB66BE9F-87F5-FF13-EBA2-856460F62658}"/>
              </a:ext>
            </a:extLst>
          </p:cNvPr>
          <p:cNvSpPr/>
          <p:nvPr/>
        </p:nvSpPr>
        <p:spPr>
          <a:xfrm>
            <a:off x="9154490" y="2368759"/>
            <a:ext cx="1450043"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Contractor</a:t>
            </a:r>
          </a:p>
        </p:txBody>
      </p:sp>
      <p:sp>
        <p:nvSpPr>
          <p:cNvPr id="35" name="Rectangle 34">
            <a:extLst>
              <a:ext uri="{FF2B5EF4-FFF2-40B4-BE49-F238E27FC236}">
                <a16:creationId xmlns:a16="http://schemas.microsoft.com/office/drawing/2014/main" id="{E267B425-C291-481A-5950-24EEF2A84BEB}"/>
              </a:ext>
            </a:extLst>
          </p:cNvPr>
          <p:cNvSpPr/>
          <p:nvPr/>
        </p:nvSpPr>
        <p:spPr>
          <a:xfrm>
            <a:off x="5312328" y="2888444"/>
            <a:ext cx="2036204"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Invoices</a:t>
            </a:r>
          </a:p>
        </p:txBody>
      </p:sp>
      <p:sp>
        <p:nvSpPr>
          <p:cNvPr id="36" name="Rectangle 35">
            <a:extLst>
              <a:ext uri="{FF2B5EF4-FFF2-40B4-BE49-F238E27FC236}">
                <a16:creationId xmlns:a16="http://schemas.microsoft.com/office/drawing/2014/main" id="{4AAF3000-56C8-6457-5028-9C9AE0C0A6AC}"/>
              </a:ext>
            </a:extLst>
          </p:cNvPr>
          <p:cNvSpPr/>
          <p:nvPr/>
        </p:nvSpPr>
        <p:spPr>
          <a:xfrm>
            <a:off x="5297301" y="3417413"/>
            <a:ext cx="2036204"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 Agencies</a:t>
            </a:r>
          </a:p>
        </p:txBody>
      </p:sp>
      <p:sp>
        <p:nvSpPr>
          <p:cNvPr id="38" name="Rectangle 37">
            <a:extLst>
              <a:ext uri="{FF2B5EF4-FFF2-40B4-BE49-F238E27FC236}">
                <a16:creationId xmlns:a16="http://schemas.microsoft.com/office/drawing/2014/main" id="{D674F409-89B2-FE05-76F5-B1B09A60F191}"/>
              </a:ext>
            </a:extLst>
          </p:cNvPr>
          <p:cNvSpPr/>
          <p:nvPr/>
        </p:nvSpPr>
        <p:spPr>
          <a:xfrm>
            <a:off x="10647425" y="1302417"/>
            <a:ext cx="1513493" cy="5228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Enter Time</a:t>
            </a:r>
          </a:p>
        </p:txBody>
      </p:sp>
      <p:sp>
        <p:nvSpPr>
          <p:cNvPr id="39" name="Rectangle 38">
            <a:extLst>
              <a:ext uri="{FF2B5EF4-FFF2-40B4-BE49-F238E27FC236}">
                <a16:creationId xmlns:a16="http://schemas.microsoft.com/office/drawing/2014/main" id="{C9994328-0AB0-9D59-8C4B-68FD50E310E1}"/>
              </a:ext>
            </a:extLst>
          </p:cNvPr>
          <p:cNvSpPr/>
          <p:nvPr/>
        </p:nvSpPr>
        <p:spPr>
          <a:xfrm>
            <a:off x="10670487" y="1858817"/>
            <a:ext cx="1490431"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Billing</a:t>
            </a:r>
          </a:p>
        </p:txBody>
      </p:sp>
      <p:sp>
        <p:nvSpPr>
          <p:cNvPr id="40" name="Rectangle 39">
            <a:extLst>
              <a:ext uri="{FF2B5EF4-FFF2-40B4-BE49-F238E27FC236}">
                <a16:creationId xmlns:a16="http://schemas.microsoft.com/office/drawing/2014/main" id="{C5A39AD8-5BF5-1775-A328-06A497B16900}"/>
              </a:ext>
            </a:extLst>
          </p:cNvPr>
          <p:cNvSpPr/>
          <p:nvPr/>
        </p:nvSpPr>
        <p:spPr>
          <a:xfrm>
            <a:off x="10647425" y="2398491"/>
            <a:ext cx="1471883"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 Invoice</a:t>
            </a:r>
          </a:p>
        </p:txBody>
      </p:sp>
      <p:sp>
        <p:nvSpPr>
          <p:cNvPr id="41" name="Rectangle 40">
            <a:extLst>
              <a:ext uri="{FF2B5EF4-FFF2-40B4-BE49-F238E27FC236}">
                <a16:creationId xmlns:a16="http://schemas.microsoft.com/office/drawing/2014/main" id="{A49331C6-88F2-9094-68F3-2269CECA4A4D}"/>
              </a:ext>
            </a:extLst>
          </p:cNvPr>
          <p:cNvSpPr/>
          <p:nvPr/>
        </p:nvSpPr>
        <p:spPr>
          <a:xfrm>
            <a:off x="10647426" y="2895600"/>
            <a:ext cx="1471882"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Receipt</a:t>
            </a:r>
          </a:p>
        </p:txBody>
      </p:sp>
      <p:sp>
        <p:nvSpPr>
          <p:cNvPr id="42" name="Rectangle 41">
            <a:extLst>
              <a:ext uri="{FF2B5EF4-FFF2-40B4-BE49-F238E27FC236}">
                <a16:creationId xmlns:a16="http://schemas.microsoft.com/office/drawing/2014/main" id="{E018EFBD-DBD5-54C8-3838-225740C5FA2E}"/>
              </a:ext>
            </a:extLst>
          </p:cNvPr>
          <p:cNvSpPr/>
          <p:nvPr/>
        </p:nvSpPr>
        <p:spPr>
          <a:xfrm>
            <a:off x="10670487" y="3968959"/>
            <a:ext cx="1471882"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 When Paid</a:t>
            </a:r>
          </a:p>
        </p:txBody>
      </p:sp>
      <p:sp>
        <p:nvSpPr>
          <p:cNvPr id="43" name="Rectangle 42">
            <a:extLst>
              <a:ext uri="{FF2B5EF4-FFF2-40B4-BE49-F238E27FC236}">
                <a16:creationId xmlns:a16="http://schemas.microsoft.com/office/drawing/2014/main" id="{CAC9213E-5826-3C31-B43E-8B07D0AE4D9C}"/>
              </a:ext>
            </a:extLst>
          </p:cNvPr>
          <p:cNvSpPr/>
          <p:nvPr/>
        </p:nvSpPr>
        <p:spPr>
          <a:xfrm>
            <a:off x="10647425" y="4502359"/>
            <a:ext cx="1521513"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Release Invoice</a:t>
            </a:r>
          </a:p>
        </p:txBody>
      </p:sp>
      <p:sp>
        <p:nvSpPr>
          <p:cNvPr id="44" name="Rectangle 43">
            <a:extLst>
              <a:ext uri="{FF2B5EF4-FFF2-40B4-BE49-F238E27FC236}">
                <a16:creationId xmlns:a16="http://schemas.microsoft.com/office/drawing/2014/main" id="{1A1141E6-597D-EBC5-B73A-E425BD09FB24}"/>
              </a:ext>
            </a:extLst>
          </p:cNvPr>
          <p:cNvSpPr/>
          <p:nvPr/>
        </p:nvSpPr>
        <p:spPr>
          <a:xfrm>
            <a:off x="10657051" y="3435559"/>
            <a:ext cx="1471882"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Contractor Invoice</a:t>
            </a:r>
          </a:p>
        </p:txBody>
      </p:sp>
      <p:sp>
        <p:nvSpPr>
          <p:cNvPr id="16" name="Rectangle 15">
            <a:extLst>
              <a:ext uri="{FF2B5EF4-FFF2-40B4-BE49-F238E27FC236}">
                <a16:creationId xmlns:a16="http://schemas.microsoft.com/office/drawing/2014/main" id="{FAE307C1-80C7-C15F-5B70-2A78110A20FF}"/>
              </a:ext>
            </a:extLst>
          </p:cNvPr>
          <p:cNvSpPr/>
          <p:nvPr/>
        </p:nvSpPr>
        <p:spPr>
          <a:xfrm>
            <a:off x="10644938" y="5039746"/>
            <a:ext cx="1513493" cy="5228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Report Dashboard</a:t>
            </a:r>
          </a:p>
        </p:txBody>
      </p:sp>
      <p:sp>
        <p:nvSpPr>
          <p:cNvPr id="37" name="Rectangle 36">
            <a:extLst>
              <a:ext uri="{FF2B5EF4-FFF2-40B4-BE49-F238E27FC236}">
                <a16:creationId xmlns:a16="http://schemas.microsoft.com/office/drawing/2014/main" id="{89481000-E9B3-CB6F-6DAB-E2D78944F0EC}"/>
              </a:ext>
            </a:extLst>
          </p:cNvPr>
          <p:cNvSpPr/>
          <p:nvPr/>
        </p:nvSpPr>
        <p:spPr>
          <a:xfrm>
            <a:off x="10670487" y="5645359"/>
            <a:ext cx="1521513"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Open Order</a:t>
            </a:r>
          </a:p>
        </p:txBody>
      </p:sp>
      <p:sp>
        <p:nvSpPr>
          <p:cNvPr id="45" name="Rectangle 44">
            <a:extLst>
              <a:ext uri="{FF2B5EF4-FFF2-40B4-BE49-F238E27FC236}">
                <a16:creationId xmlns:a16="http://schemas.microsoft.com/office/drawing/2014/main" id="{9106C605-7056-EA8E-F238-33A9BF91B39E}"/>
              </a:ext>
            </a:extLst>
          </p:cNvPr>
          <p:cNvSpPr/>
          <p:nvPr/>
        </p:nvSpPr>
        <p:spPr>
          <a:xfrm>
            <a:off x="10647425" y="6155586"/>
            <a:ext cx="1521513"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Expiring Orders </a:t>
            </a:r>
          </a:p>
        </p:txBody>
      </p:sp>
      <p:sp>
        <p:nvSpPr>
          <p:cNvPr id="46" name="Rectangle 45">
            <a:extLst>
              <a:ext uri="{FF2B5EF4-FFF2-40B4-BE49-F238E27FC236}">
                <a16:creationId xmlns:a16="http://schemas.microsoft.com/office/drawing/2014/main" id="{8AC21087-A5A6-5DEF-188A-4A807B2A54D1}"/>
              </a:ext>
            </a:extLst>
          </p:cNvPr>
          <p:cNvSpPr/>
          <p:nvPr/>
        </p:nvSpPr>
        <p:spPr>
          <a:xfrm>
            <a:off x="3534274" y="5960126"/>
            <a:ext cx="1676400" cy="450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 SO</a:t>
            </a:r>
          </a:p>
        </p:txBody>
      </p:sp>
    </p:spTree>
    <p:extLst>
      <p:ext uri="{BB962C8B-B14F-4D97-AF65-F5344CB8AC3E}">
        <p14:creationId xmlns:p14="http://schemas.microsoft.com/office/powerpoint/2010/main" val="55830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B49-E3B2-C35C-1F53-210375F03323}"/>
              </a:ext>
            </a:extLst>
          </p:cNvPr>
          <p:cNvSpPr>
            <a:spLocks noGrp="1"/>
          </p:cNvSpPr>
          <p:nvPr>
            <p:ph type="title"/>
          </p:nvPr>
        </p:nvSpPr>
        <p:spPr/>
        <p:txBody>
          <a:bodyPr/>
          <a:lstStyle/>
          <a:p>
            <a:r>
              <a:rPr lang="en-US" sz="2600" b="1" dirty="0"/>
              <a:t>Staffing Advantage User Stories</a:t>
            </a:r>
          </a:p>
        </p:txBody>
      </p:sp>
      <p:sp>
        <p:nvSpPr>
          <p:cNvPr id="21" name="Rectangle 20">
            <a:extLst>
              <a:ext uri="{FF2B5EF4-FFF2-40B4-BE49-F238E27FC236}">
                <a16:creationId xmlns:a16="http://schemas.microsoft.com/office/drawing/2014/main" id="{97B4A4FC-3719-523F-5273-AFEB281B6ED9}"/>
              </a:ext>
            </a:extLst>
          </p:cNvPr>
          <p:cNvSpPr/>
          <p:nvPr/>
        </p:nvSpPr>
        <p:spPr>
          <a:xfrm>
            <a:off x="99461" y="1155200"/>
            <a:ext cx="2480685" cy="7543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Onboarding</a:t>
            </a:r>
          </a:p>
        </p:txBody>
      </p:sp>
      <p:sp>
        <p:nvSpPr>
          <p:cNvPr id="22" name="Rectangle 21">
            <a:extLst>
              <a:ext uri="{FF2B5EF4-FFF2-40B4-BE49-F238E27FC236}">
                <a16:creationId xmlns:a16="http://schemas.microsoft.com/office/drawing/2014/main" id="{3213CA4F-B7D6-1397-88B2-95EDFCA4DAD6}"/>
              </a:ext>
            </a:extLst>
          </p:cNvPr>
          <p:cNvSpPr/>
          <p:nvPr/>
        </p:nvSpPr>
        <p:spPr>
          <a:xfrm>
            <a:off x="76200" y="2787892"/>
            <a:ext cx="2480685" cy="7543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Staffing Orders</a:t>
            </a:r>
          </a:p>
        </p:txBody>
      </p:sp>
      <p:sp>
        <p:nvSpPr>
          <p:cNvPr id="23" name="Rectangle 22">
            <a:extLst>
              <a:ext uri="{FF2B5EF4-FFF2-40B4-BE49-F238E27FC236}">
                <a16:creationId xmlns:a16="http://schemas.microsoft.com/office/drawing/2014/main" id="{F66780D9-3C37-4CB9-962A-8431932EDDC0}"/>
              </a:ext>
            </a:extLst>
          </p:cNvPr>
          <p:cNvSpPr/>
          <p:nvPr/>
        </p:nvSpPr>
        <p:spPr>
          <a:xfrm>
            <a:off x="65773" y="4431412"/>
            <a:ext cx="2480685" cy="754380"/>
          </a:xfrm>
          <a:prstGeom prst="rect">
            <a:avLst/>
          </a:prstGeom>
          <a:solidFill>
            <a:schemeClr val="accent3">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Amend Staffing Orders</a:t>
            </a:r>
          </a:p>
        </p:txBody>
      </p:sp>
      <p:sp>
        <p:nvSpPr>
          <p:cNvPr id="24" name="Rectangle 23">
            <a:extLst>
              <a:ext uri="{FF2B5EF4-FFF2-40B4-BE49-F238E27FC236}">
                <a16:creationId xmlns:a16="http://schemas.microsoft.com/office/drawing/2014/main" id="{AFB97474-F2E3-9393-140B-6ED7A193646D}"/>
              </a:ext>
            </a:extLst>
          </p:cNvPr>
          <p:cNvSpPr/>
          <p:nvPr/>
        </p:nvSpPr>
        <p:spPr>
          <a:xfrm>
            <a:off x="6453738" y="4439063"/>
            <a:ext cx="2480685" cy="7543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Placed Staffing Orders</a:t>
            </a:r>
          </a:p>
        </p:txBody>
      </p:sp>
      <p:sp>
        <p:nvSpPr>
          <p:cNvPr id="25" name="Rectangle 24">
            <a:extLst>
              <a:ext uri="{FF2B5EF4-FFF2-40B4-BE49-F238E27FC236}">
                <a16:creationId xmlns:a16="http://schemas.microsoft.com/office/drawing/2014/main" id="{2F5DA1FA-9E2B-BB11-216F-4AEC72E6A2F7}"/>
              </a:ext>
            </a:extLst>
          </p:cNvPr>
          <p:cNvSpPr/>
          <p:nvPr/>
        </p:nvSpPr>
        <p:spPr>
          <a:xfrm>
            <a:off x="6453739" y="1128265"/>
            <a:ext cx="2480685" cy="7543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Export Staffing Orders</a:t>
            </a:r>
          </a:p>
        </p:txBody>
      </p:sp>
      <p:sp>
        <p:nvSpPr>
          <p:cNvPr id="26" name="Rectangle 25">
            <a:extLst>
              <a:ext uri="{FF2B5EF4-FFF2-40B4-BE49-F238E27FC236}">
                <a16:creationId xmlns:a16="http://schemas.microsoft.com/office/drawing/2014/main" id="{E85EEFD5-BE95-1ED8-3D8E-4EECBBFA4577}"/>
              </a:ext>
            </a:extLst>
          </p:cNvPr>
          <p:cNvSpPr/>
          <p:nvPr/>
        </p:nvSpPr>
        <p:spPr>
          <a:xfrm>
            <a:off x="6453738" y="2735832"/>
            <a:ext cx="2480685" cy="7543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Onboard Resources</a:t>
            </a:r>
          </a:p>
        </p:txBody>
      </p:sp>
      <p:sp>
        <p:nvSpPr>
          <p:cNvPr id="3" name="Rectangle 2">
            <a:extLst>
              <a:ext uri="{FF2B5EF4-FFF2-40B4-BE49-F238E27FC236}">
                <a16:creationId xmlns:a16="http://schemas.microsoft.com/office/drawing/2014/main" id="{08C28670-DD92-C3D8-CCA2-6E1E24B38C5B}"/>
              </a:ext>
            </a:extLst>
          </p:cNvPr>
          <p:cNvSpPr/>
          <p:nvPr/>
        </p:nvSpPr>
        <p:spPr>
          <a:xfrm>
            <a:off x="3591252" y="5698807"/>
            <a:ext cx="2480685" cy="7543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Dashboard Reporting</a:t>
            </a:r>
          </a:p>
        </p:txBody>
      </p:sp>
      <p:sp>
        <p:nvSpPr>
          <p:cNvPr id="4" name="TextBox 3">
            <a:extLst>
              <a:ext uri="{FF2B5EF4-FFF2-40B4-BE49-F238E27FC236}">
                <a16:creationId xmlns:a16="http://schemas.microsoft.com/office/drawing/2014/main" id="{06B7C0F6-36FE-F7AC-48CC-FFBE56EE3E24}"/>
              </a:ext>
            </a:extLst>
          </p:cNvPr>
          <p:cNvSpPr txBox="1"/>
          <p:nvPr/>
        </p:nvSpPr>
        <p:spPr>
          <a:xfrm>
            <a:off x="2667000" y="1099413"/>
            <a:ext cx="3699885" cy="830997"/>
          </a:xfrm>
          <a:prstGeom prst="rect">
            <a:avLst/>
          </a:prstGeom>
          <a:noFill/>
          <a:ln>
            <a:solidFill>
              <a:schemeClr val="accent1"/>
            </a:solidFill>
          </a:ln>
        </p:spPr>
        <p:txBody>
          <a:bodyPr wrap="square" rtlCol="0">
            <a:spAutoFit/>
          </a:bodyPr>
          <a:lstStyle/>
          <a:p>
            <a:pPr marL="228600" indent="-228600">
              <a:buAutoNum type="arabicPeriod"/>
            </a:pPr>
            <a:r>
              <a:rPr lang="en-US" sz="1200" dirty="0"/>
              <a:t>Staffing Accountant(</a:t>
            </a:r>
            <a:r>
              <a:rPr lang="en-US" sz="1200" b="1" dirty="0"/>
              <a:t>SA</a:t>
            </a:r>
            <a:r>
              <a:rPr lang="en-US" sz="1200" dirty="0"/>
              <a:t>) able to onboard new customer</a:t>
            </a:r>
          </a:p>
          <a:p>
            <a:pPr marL="228600" indent="-228600">
              <a:buAutoNum type="arabicPeriod"/>
            </a:pPr>
            <a:r>
              <a:rPr lang="en-US" sz="1200" b="1" dirty="0"/>
              <a:t>SA</a:t>
            </a:r>
            <a:r>
              <a:rPr lang="en-US" sz="1200" dirty="0"/>
              <a:t> associate able to view existing order and onboarded customer details</a:t>
            </a:r>
            <a:endParaRPr lang="en-US" sz="1600" dirty="0"/>
          </a:p>
        </p:txBody>
      </p:sp>
      <p:sp>
        <p:nvSpPr>
          <p:cNvPr id="5" name="TextBox 4">
            <a:extLst>
              <a:ext uri="{FF2B5EF4-FFF2-40B4-BE49-F238E27FC236}">
                <a16:creationId xmlns:a16="http://schemas.microsoft.com/office/drawing/2014/main" id="{E16A9E4C-A618-048F-7373-9CF261CE8E94}"/>
              </a:ext>
            </a:extLst>
          </p:cNvPr>
          <p:cNvSpPr txBox="1"/>
          <p:nvPr/>
        </p:nvSpPr>
        <p:spPr>
          <a:xfrm>
            <a:off x="2667000" y="2453970"/>
            <a:ext cx="3699885" cy="1938992"/>
          </a:xfrm>
          <a:prstGeom prst="rect">
            <a:avLst/>
          </a:prstGeom>
          <a:noFill/>
          <a:ln>
            <a:solidFill>
              <a:schemeClr val="accent1"/>
            </a:solidFill>
          </a:ln>
        </p:spPr>
        <p:txBody>
          <a:bodyPr wrap="square" rtlCol="0">
            <a:spAutoFit/>
          </a:bodyPr>
          <a:lstStyle>
            <a:defPPr>
              <a:defRPr lang="pt-PT"/>
            </a:defPPr>
            <a:lvl1pPr marL="228600" indent="-228600">
              <a:buAutoNum type="arabicPeriod"/>
              <a:defRPr sz="1200"/>
            </a:lvl1pPr>
          </a:lstStyle>
          <a:p>
            <a:r>
              <a:rPr lang="en-US" b="1" dirty="0"/>
              <a:t>SA</a:t>
            </a:r>
            <a:r>
              <a:rPr lang="en-US" dirty="0"/>
              <a:t> associate able to create staffing order(SO) for newly boarded customer for 2 senior manager roles for FLORIDA location</a:t>
            </a:r>
          </a:p>
          <a:p>
            <a:r>
              <a:rPr lang="en-US" b="1" dirty="0"/>
              <a:t>SA</a:t>
            </a:r>
            <a:r>
              <a:rPr lang="en-US" dirty="0"/>
              <a:t> associate able to create SO for 1 DBA for existing customer with milestone-based invoicing</a:t>
            </a:r>
          </a:p>
          <a:p>
            <a:r>
              <a:rPr lang="en-US" b="1" dirty="0"/>
              <a:t>SA</a:t>
            </a:r>
            <a:r>
              <a:rPr lang="en-US" dirty="0"/>
              <a:t> associate able to create SO for 2 technical architect roles with consolidate invoicing options</a:t>
            </a:r>
          </a:p>
        </p:txBody>
      </p:sp>
      <p:sp>
        <p:nvSpPr>
          <p:cNvPr id="6" name="TextBox 5">
            <a:extLst>
              <a:ext uri="{FF2B5EF4-FFF2-40B4-BE49-F238E27FC236}">
                <a16:creationId xmlns:a16="http://schemas.microsoft.com/office/drawing/2014/main" id="{4DFB12C4-7E63-7070-8866-C3AA72881740}"/>
              </a:ext>
            </a:extLst>
          </p:cNvPr>
          <p:cNvSpPr txBox="1"/>
          <p:nvPr/>
        </p:nvSpPr>
        <p:spPr>
          <a:xfrm>
            <a:off x="6369063" y="5552973"/>
            <a:ext cx="4834516" cy="1015663"/>
          </a:xfrm>
          <a:prstGeom prst="rect">
            <a:avLst/>
          </a:prstGeom>
          <a:noFill/>
          <a:ln>
            <a:solidFill>
              <a:schemeClr val="accent1"/>
            </a:solidFill>
          </a:ln>
        </p:spPr>
        <p:txBody>
          <a:bodyPr wrap="square" rtlCol="0">
            <a:spAutoFit/>
          </a:bodyPr>
          <a:lstStyle>
            <a:defPPr>
              <a:defRPr lang="pt-PT"/>
            </a:defPPr>
            <a:lvl1pPr marL="228600" indent="-228600">
              <a:buAutoNum type="arabicPeriod"/>
              <a:defRPr sz="1200"/>
            </a:lvl1pPr>
          </a:lstStyle>
          <a:p>
            <a:r>
              <a:rPr lang="en-US" b="1" dirty="0"/>
              <a:t>SA</a:t>
            </a:r>
            <a:r>
              <a:rPr lang="en-US" dirty="0"/>
              <a:t> able to view existing order status</a:t>
            </a:r>
          </a:p>
          <a:p>
            <a:r>
              <a:rPr lang="en-US" b="1" dirty="0"/>
              <a:t>SA</a:t>
            </a:r>
            <a:r>
              <a:rPr lang="en-US" dirty="0"/>
              <a:t> able to view all pending/drafts orders</a:t>
            </a:r>
          </a:p>
          <a:p>
            <a:r>
              <a:rPr lang="en-US" b="1" dirty="0"/>
              <a:t>SA</a:t>
            </a:r>
            <a:r>
              <a:rPr lang="en-US" dirty="0"/>
              <a:t> able to view all placed orders above 100$ bill rate</a:t>
            </a:r>
          </a:p>
          <a:p>
            <a:r>
              <a:rPr lang="en-US" b="1" dirty="0"/>
              <a:t>SA</a:t>
            </a:r>
            <a:r>
              <a:rPr lang="en-US" dirty="0"/>
              <a:t> able to view all orders pending for placement for certain locations</a:t>
            </a:r>
          </a:p>
        </p:txBody>
      </p:sp>
      <p:sp>
        <p:nvSpPr>
          <p:cNvPr id="7" name="TextBox 6">
            <a:extLst>
              <a:ext uri="{FF2B5EF4-FFF2-40B4-BE49-F238E27FC236}">
                <a16:creationId xmlns:a16="http://schemas.microsoft.com/office/drawing/2014/main" id="{073BC75C-F09A-6138-009B-B55E73373C09}"/>
              </a:ext>
            </a:extLst>
          </p:cNvPr>
          <p:cNvSpPr txBox="1"/>
          <p:nvPr/>
        </p:nvSpPr>
        <p:spPr>
          <a:xfrm>
            <a:off x="2666999" y="4431412"/>
            <a:ext cx="3699885" cy="1015663"/>
          </a:xfrm>
          <a:prstGeom prst="rect">
            <a:avLst/>
          </a:prstGeom>
          <a:noFill/>
          <a:ln>
            <a:solidFill>
              <a:schemeClr val="accent1"/>
            </a:solidFill>
          </a:ln>
        </p:spPr>
        <p:txBody>
          <a:bodyPr wrap="square" rtlCol="0">
            <a:spAutoFit/>
          </a:bodyPr>
          <a:lstStyle/>
          <a:p>
            <a:pPr marL="228600" indent="-228600">
              <a:buAutoNum type="arabicPeriod"/>
            </a:pPr>
            <a:r>
              <a:rPr lang="en-US" sz="1200" b="1" dirty="0"/>
              <a:t>SA</a:t>
            </a:r>
            <a:r>
              <a:rPr lang="en-US" sz="1200" dirty="0"/>
              <a:t> associate able to amend existing order to update the pay rates and bill rates.</a:t>
            </a:r>
          </a:p>
          <a:p>
            <a:pPr marL="228600" indent="-228600">
              <a:buAutoNum type="arabicPeriod"/>
            </a:pPr>
            <a:r>
              <a:rPr lang="en-US" sz="1200" b="1" dirty="0"/>
              <a:t>SA</a:t>
            </a:r>
            <a:r>
              <a:rPr lang="en-US" sz="1200" dirty="0"/>
              <a:t> associate able to amend existing SO# to add new job role for 1 functional consultant for Dallas location.</a:t>
            </a:r>
            <a:endParaRPr lang="en-US" sz="1600" dirty="0"/>
          </a:p>
        </p:txBody>
      </p:sp>
      <p:sp>
        <p:nvSpPr>
          <p:cNvPr id="8" name="TextBox 7">
            <a:extLst>
              <a:ext uri="{FF2B5EF4-FFF2-40B4-BE49-F238E27FC236}">
                <a16:creationId xmlns:a16="http://schemas.microsoft.com/office/drawing/2014/main" id="{DCE0FB9B-F4A2-A66E-0BF2-07FD85492DA7}"/>
              </a:ext>
            </a:extLst>
          </p:cNvPr>
          <p:cNvSpPr txBox="1"/>
          <p:nvPr/>
        </p:nvSpPr>
        <p:spPr>
          <a:xfrm>
            <a:off x="9085579" y="1284078"/>
            <a:ext cx="2990824" cy="461665"/>
          </a:xfrm>
          <a:prstGeom prst="rect">
            <a:avLst/>
          </a:prstGeom>
          <a:noFill/>
          <a:ln>
            <a:solidFill>
              <a:schemeClr val="accent1"/>
            </a:solidFill>
          </a:ln>
        </p:spPr>
        <p:txBody>
          <a:bodyPr wrap="square" rtlCol="0">
            <a:spAutoFit/>
          </a:bodyPr>
          <a:lstStyle/>
          <a:p>
            <a:pPr marL="228600" indent="-228600">
              <a:buAutoNum type="arabicPeriod"/>
            </a:pPr>
            <a:r>
              <a:rPr lang="en-US" sz="1200" b="1" dirty="0"/>
              <a:t>SA</a:t>
            </a:r>
            <a:r>
              <a:rPr lang="en-US" sz="1200" dirty="0"/>
              <a:t> able to export SO to 3</a:t>
            </a:r>
            <a:r>
              <a:rPr lang="en-US" sz="1200" baseline="30000" dirty="0"/>
              <a:t>rd</a:t>
            </a:r>
            <a:r>
              <a:rPr lang="en-US" sz="1200" dirty="0"/>
              <a:t> party vendors</a:t>
            </a:r>
          </a:p>
        </p:txBody>
      </p:sp>
      <p:sp>
        <p:nvSpPr>
          <p:cNvPr id="9" name="TextBox 8">
            <a:extLst>
              <a:ext uri="{FF2B5EF4-FFF2-40B4-BE49-F238E27FC236}">
                <a16:creationId xmlns:a16="http://schemas.microsoft.com/office/drawing/2014/main" id="{BBD6F066-A26F-9AC6-37D3-CA70F42B1DC0}"/>
              </a:ext>
            </a:extLst>
          </p:cNvPr>
          <p:cNvSpPr txBox="1"/>
          <p:nvPr/>
        </p:nvSpPr>
        <p:spPr>
          <a:xfrm>
            <a:off x="9021276" y="2787892"/>
            <a:ext cx="2990824" cy="646331"/>
          </a:xfrm>
          <a:prstGeom prst="rect">
            <a:avLst/>
          </a:prstGeom>
          <a:noFill/>
          <a:ln>
            <a:solidFill>
              <a:schemeClr val="accent1"/>
            </a:solidFill>
          </a:ln>
        </p:spPr>
        <p:txBody>
          <a:bodyPr wrap="square" rtlCol="0">
            <a:spAutoFit/>
          </a:bodyPr>
          <a:lstStyle/>
          <a:p>
            <a:pPr marL="228600" indent="-228600">
              <a:buAutoNum type="arabicPeriod"/>
            </a:pPr>
            <a:r>
              <a:rPr lang="en-US" sz="1200" b="1" dirty="0"/>
              <a:t>HR</a:t>
            </a:r>
            <a:r>
              <a:rPr lang="en-US" sz="1200" dirty="0"/>
              <a:t> consultant able to onboard employees/contractors against the SO# created</a:t>
            </a:r>
          </a:p>
        </p:txBody>
      </p:sp>
      <p:sp>
        <p:nvSpPr>
          <p:cNvPr id="10" name="TextBox 9">
            <a:extLst>
              <a:ext uri="{FF2B5EF4-FFF2-40B4-BE49-F238E27FC236}">
                <a16:creationId xmlns:a16="http://schemas.microsoft.com/office/drawing/2014/main" id="{BEA3C76D-C551-7E29-6D32-3D92EF6AA17B}"/>
              </a:ext>
            </a:extLst>
          </p:cNvPr>
          <p:cNvSpPr txBox="1"/>
          <p:nvPr/>
        </p:nvSpPr>
        <p:spPr>
          <a:xfrm>
            <a:off x="9021276" y="4493087"/>
            <a:ext cx="2990824" cy="646331"/>
          </a:xfrm>
          <a:prstGeom prst="rect">
            <a:avLst/>
          </a:prstGeom>
          <a:noFill/>
          <a:ln>
            <a:solidFill>
              <a:schemeClr val="accent1"/>
            </a:solidFill>
          </a:ln>
        </p:spPr>
        <p:txBody>
          <a:bodyPr wrap="square" rtlCol="0">
            <a:spAutoFit/>
          </a:bodyPr>
          <a:lstStyle/>
          <a:p>
            <a:pPr marL="228600" indent="-228600">
              <a:buAutoNum type="arabicPeriod"/>
            </a:pPr>
            <a:r>
              <a:rPr lang="en-US" sz="1200" b="1" dirty="0"/>
              <a:t>SA</a:t>
            </a:r>
            <a:r>
              <a:rPr lang="en-US" sz="1200" dirty="0"/>
              <a:t> associate able to placed employees/contractors against the SO# created</a:t>
            </a:r>
          </a:p>
        </p:txBody>
      </p:sp>
    </p:spTree>
    <p:extLst>
      <p:ext uri="{BB962C8B-B14F-4D97-AF65-F5344CB8AC3E}">
        <p14:creationId xmlns:p14="http://schemas.microsoft.com/office/powerpoint/2010/main" val="275041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B49-E3B2-C35C-1F53-210375F03323}"/>
              </a:ext>
            </a:extLst>
          </p:cNvPr>
          <p:cNvSpPr>
            <a:spLocks noGrp="1"/>
          </p:cNvSpPr>
          <p:nvPr>
            <p:ph type="title"/>
          </p:nvPr>
        </p:nvSpPr>
        <p:spPr/>
        <p:txBody>
          <a:bodyPr/>
          <a:lstStyle/>
          <a:p>
            <a:r>
              <a:rPr lang="en-US" sz="2600" b="1" dirty="0"/>
              <a:t>Staffing Advantage One Stop Shop - UI</a:t>
            </a:r>
          </a:p>
        </p:txBody>
      </p:sp>
      <p:sp>
        <p:nvSpPr>
          <p:cNvPr id="4" name="Rectangle: Rounded Corners 3">
            <a:extLst>
              <a:ext uri="{FF2B5EF4-FFF2-40B4-BE49-F238E27FC236}">
                <a16:creationId xmlns:a16="http://schemas.microsoft.com/office/drawing/2014/main" id="{9F81C33E-696F-A3DE-8421-2C9FB7826B27}"/>
              </a:ext>
            </a:extLst>
          </p:cNvPr>
          <p:cNvSpPr/>
          <p:nvPr/>
        </p:nvSpPr>
        <p:spPr>
          <a:xfrm>
            <a:off x="3124200" y="1447800"/>
            <a:ext cx="2667000" cy="4800600"/>
          </a:xfrm>
          <a:prstGeom prst="roundRect">
            <a:avLst/>
          </a:prstGeom>
          <a:solidFill>
            <a:schemeClr val="tx1">
              <a:lumMod val="50000"/>
              <a:lumOff val="5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Rounded Corners 4">
            <a:extLst>
              <a:ext uri="{FF2B5EF4-FFF2-40B4-BE49-F238E27FC236}">
                <a16:creationId xmlns:a16="http://schemas.microsoft.com/office/drawing/2014/main" id="{653DB931-8F6D-3C40-8901-0660FDFCE797}"/>
              </a:ext>
            </a:extLst>
          </p:cNvPr>
          <p:cNvSpPr/>
          <p:nvPr/>
        </p:nvSpPr>
        <p:spPr>
          <a:xfrm>
            <a:off x="3276600" y="1905000"/>
            <a:ext cx="2182812" cy="863600"/>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Onboard Customer</a:t>
            </a:r>
          </a:p>
        </p:txBody>
      </p:sp>
      <p:sp>
        <p:nvSpPr>
          <p:cNvPr id="6" name="Rectangle: Rounded Corners 5">
            <a:extLst>
              <a:ext uri="{FF2B5EF4-FFF2-40B4-BE49-F238E27FC236}">
                <a16:creationId xmlns:a16="http://schemas.microsoft.com/office/drawing/2014/main" id="{00A74AFF-D519-447C-1C9D-CB23CC91962D}"/>
              </a:ext>
            </a:extLst>
          </p:cNvPr>
          <p:cNvSpPr/>
          <p:nvPr/>
        </p:nvSpPr>
        <p:spPr>
          <a:xfrm>
            <a:off x="3281413" y="2893397"/>
            <a:ext cx="2182812" cy="863600"/>
          </a:xfrm>
          <a:prstGeom prst="roundRect">
            <a:avLst/>
          </a:prstGeom>
          <a:solidFill>
            <a:schemeClr val="tx2">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Staffing Orders</a:t>
            </a:r>
          </a:p>
        </p:txBody>
      </p:sp>
      <p:sp>
        <p:nvSpPr>
          <p:cNvPr id="7" name="Rectangle: Rounded Corners 6">
            <a:extLst>
              <a:ext uri="{FF2B5EF4-FFF2-40B4-BE49-F238E27FC236}">
                <a16:creationId xmlns:a16="http://schemas.microsoft.com/office/drawing/2014/main" id="{9ABD37E4-7E88-69AD-DE17-102BFA341CC7}"/>
              </a:ext>
            </a:extLst>
          </p:cNvPr>
          <p:cNvSpPr/>
          <p:nvPr/>
        </p:nvSpPr>
        <p:spPr>
          <a:xfrm>
            <a:off x="3314299" y="3925037"/>
            <a:ext cx="2182812" cy="863600"/>
          </a:xfrm>
          <a:prstGeom prst="roundRect">
            <a:avLst/>
          </a:prstGeom>
          <a:solidFill>
            <a:schemeClr val="accent3">
              <a:lumMod val="25000"/>
              <a:lumOff val="75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Amend Export Staffing Orders</a:t>
            </a:r>
          </a:p>
        </p:txBody>
      </p:sp>
      <p:sp>
        <p:nvSpPr>
          <p:cNvPr id="8" name="Rectangle: Rounded Corners 7">
            <a:extLst>
              <a:ext uri="{FF2B5EF4-FFF2-40B4-BE49-F238E27FC236}">
                <a16:creationId xmlns:a16="http://schemas.microsoft.com/office/drawing/2014/main" id="{17AAC1BD-A850-1D95-7E38-F32806713139}"/>
              </a:ext>
            </a:extLst>
          </p:cNvPr>
          <p:cNvSpPr/>
          <p:nvPr/>
        </p:nvSpPr>
        <p:spPr>
          <a:xfrm>
            <a:off x="3297455" y="4949926"/>
            <a:ext cx="2182812" cy="863600"/>
          </a:xfrm>
          <a:prstGeom prst="roundRect">
            <a:avLst/>
          </a:prstGeom>
          <a:solidFill>
            <a:schemeClr val="accent5">
              <a:lumMod val="40000"/>
              <a:lumOff val="6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Placed Staffing Orders</a:t>
            </a:r>
          </a:p>
        </p:txBody>
      </p:sp>
      <p:sp>
        <p:nvSpPr>
          <p:cNvPr id="9" name="Rectangle: Rounded Corners 8">
            <a:extLst>
              <a:ext uri="{FF2B5EF4-FFF2-40B4-BE49-F238E27FC236}">
                <a16:creationId xmlns:a16="http://schemas.microsoft.com/office/drawing/2014/main" id="{4CE25519-B18D-4228-9C71-122CAB5B8712}"/>
              </a:ext>
            </a:extLst>
          </p:cNvPr>
          <p:cNvSpPr/>
          <p:nvPr/>
        </p:nvSpPr>
        <p:spPr>
          <a:xfrm>
            <a:off x="253749" y="1447800"/>
            <a:ext cx="2667000" cy="4800600"/>
          </a:xfrm>
          <a:prstGeom prst="roundRect">
            <a:avLst/>
          </a:prstGeom>
          <a:solidFill>
            <a:schemeClr val="tx1">
              <a:lumMod val="50000"/>
              <a:lumOff val="5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Rectangle: Rounded Corners 9">
            <a:extLst>
              <a:ext uri="{FF2B5EF4-FFF2-40B4-BE49-F238E27FC236}">
                <a16:creationId xmlns:a16="http://schemas.microsoft.com/office/drawing/2014/main" id="{3340DA93-5C8F-3C6F-A294-EB94F897A936}"/>
              </a:ext>
            </a:extLst>
          </p:cNvPr>
          <p:cNvSpPr/>
          <p:nvPr/>
        </p:nvSpPr>
        <p:spPr>
          <a:xfrm>
            <a:off x="495843" y="3009163"/>
            <a:ext cx="2182812" cy="863600"/>
          </a:xfrm>
          <a:prstGeom prst="roundRect">
            <a:avLst/>
          </a:prstGeom>
          <a:solidFill>
            <a:schemeClr val="accent6">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Staffing Accountant</a:t>
            </a:r>
          </a:p>
        </p:txBody>
      </p:sp>
      <p:sp>
        <p:nvSpPr>
          <p:cNvPr id="11" name="Rectangle: Rounded Corners 10">
            <a:extLst>
              <a:ext uri="{FF2B5EF4-FFF2-40B4-BE49-F238E27FC236}">
                <a16:creationId xmlns:a16="http://schemas.microsoft.com/office/drawing/2014/main" id="{CB6E2207-98B6-1A84-888B-B002A305BAA7}"/>
              </a:ext>
            </a:extLst>
          </p:cNvPr>
          <p:cNvSpPr/>
          <p:nvPr/>
        </p:nvSpPr>
        <p:spPr>
          <a:xfrm>
            <a:off x="495843" y="4165600"/>
            <a:ext cx="2182812" cy="863600"/>
          </a:xfrm>
          <a:prstGeom prst="roundRect">
            <a:avLst/>
          </a:prstGeom>
          <a:solidFill>
            <a:schemeClr val="accent6">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Login</a:t>
            </a:r>
          </a:p>
        </p:txBody>
      </p:sp>
      <p:sp>
        <p:nvSpPr>
          <p:cNvPr id="12" name="Rectangle: Rounded Corners 11">
            <a:extLst>
              <a:ext uri="{FF2B5EF4-FFF2-40B4-BE49-F238E27FC236}">
                <a16:creationId xmlns:a16="http://schemas.microsoft.com/office/drawing/2014/main" id="{00E13609-649E-F192-CD56-720D280B3EC5}"/>
              </a:ext>
            </a:extLst>
          </p:cNvPr>
          <p:cNvSpPr/>
          <p:nvPr/>
        </p:nvSpPr>
        <p:spPr>
          <a:xfrm>
            <a:off x="5964455" y="1448602"/>
            <a:ext cx="5236946" cy="4800600"/>
          </a:xfrm>
          <a:prstGeom prst="roundRect">
            <a:avLst/>
          </a:prstGeom>
          <a:solidFill>
            <a:schemeClr val="tx1">
              <a:lumMod val="50000"/>
              <a:lumOff val="5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Rectangle: Rounded Corners 12">
            <a:extLst>
              <a:ext uri="{FF2B5EF4-FFF2-40B4-BE49-F238E27FC236}">
                <a16:creationId xmlns:a16="http://schemas.microsoft.com/office/drawing/2014/main" id="{9F59BAD9-12EA-9187-6D54-5DAF3D6E7C6A}"/>
              </a:ext>
            </a:extLst>
          </p:cNvPr>
          <p:cNvSpPr/>
          <p:nvPr/>
        </p:nvSpPr>
        <p:spPr>
          <a:xfrm>
            <a:off x="7310906" y="1846166"/>
            <a:ext cx="2182812" cy="863600"/>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View Staffing Order</a:t>
            </a:r>
          </a:p>
        </p:txBody>
      </p:sp>
      <p:sp>
        <p:nvSpPr>
          <p:cNvPr id="14" name="Rectangle: Rounded Corners 13">
            <a:extLst>
              <a:ext uri="{FF2B5EF4-FFF2-40B4-BE49-F238E27FC236}">
                <a16:creationId xmlns:a16="http://schemas.microsoft.com/office/drawing/2014/main" id="{6AFD63B3-5562-2641-0A9A-0ADF1DBD6B3B}"/>
              </a:ext>
            </a:extLst>
          </p:cNvPr>
          <p:cNvSpPr/>
          <p:nvPr/>
        </p:nvSpPr>
        <p:spPr>
          <a:xfrm>
            <a:off x="6421112" y="2865323"/>
            <a:ext cx="1981200" cy="253262"/>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Order Number</a:t>
            </a:r>
          </a:p>
        </p:txBody>
      </p:sp>
      <p:sp>
        <p:nvSpPr>
          <p:cNvPr id="15" name="Rectangle: Rounded Corners 14">
            <a:extLst>
              <a:ext uri="{FF2B5EF4-FFF2-40B4-BE49-F238E27FC236}">
                <a16:creationId xmlns:a16="http://schemas.microsoft.com/office/drawing/2014/main" id="{0958EDD3-D358-9AEA-5326-8E93BF00E952}"/>
              </a:ext>
            </a:extLst>
          </p:cNvPr>
          <p:cNvSpPr/>
          <p:nvPr/>
        </p:nvSpPr>
        <p:spPr>
          <a:xfrm>
            <a:off x="8435198" y="2865323"/>
            <a:ext cx="1981200" cy="253262"/>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Name</a:t>
            </a:r>
          </a:p>
        </p:txBody>
      </p:sp>
      <p:sp>
        <p:nvSpPr>
          <p:cNvPr id="16" name="Rectangle: Rounded Corners 15">
            <a:extLst>
              <a:ext uri="{FF2B5EF4-FFF2-40B4-BE49-F238E27FC236}">
                <a16:creationId xmlns:a16="http://schemas.microsoft.com/office/drawing/2014/main" id="{6A4677F0-FB13-E013-E55E-E0158D04BBED}"/>
              </a:ext>
            </a:extLst>
          </p:cNvPr>
          <p:cNvSpPr/>
          <p:nvPr/>
        </p:nvSpPr>
        <p:spPr>
          <a:xfrm>
            <a:off x="6421112" y="3172143"/>
            <a:ext cx="1981200" cy="253262"/>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Site</a:t>
            </a:r>
          </a:p>
        </p:txBody>
      </p:sp>
      <p:sp>
        <p:nvSpPr>
          <p:cNvPr id="17" name="Rectangle: Rounded Corners 16">
            <a:extLst>
              <a:ext uri="{FF2B5EF4-FFF2-40B4-BE49-F238E27FC236}">
                <a16:creationId xmlns:a16="http://schemas.microsoft.com/office/drawing/2014/main" id="{D59230AA-5453-B384-4D04-41DE027E7710}"/>
              </a:ext>
            </a:extLst>
          </p:cNvPr>
          <p:cNvSpPr/>
          <p:nvPr/>
        </p:nvSpPr>
        <p:spPr>
          <a:xfrm>
            <a:off x="8444693" y="3172143"/>
            <a:ext cx="1981200" cy="253262"/>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Order Status</a:t>
            </a:r>
          </a:p>
        </p:txBody>
      </p:sp>
      <p:sp>
        <p:nvSpPr>
          <p:cNvPr id="18" name="Rectangle: Rounded Corners 17">
            <a:extLst>
              <a:ext uri="{FF2B5EF4-FFF2-40B4-BE49-F238E27FC236}">
                <a16:creationId xmlns:a16="http://schemas.microsoft.com/office/drawing/2014/main" id="{23714FA7-2E69-DA78-694D-7B071D53A253}"/>
              </a:ext>
            </a:extLst>
          </p:cNvPr>
          <p:cNvSpPr/>
          <p:nvPr/>
        </p:nvSpPr>
        <p:spPr>
          <a:xfrm>
            <a:off x="7449410" y="4491219"/>
            <a:ext cx="2182812" cy="863600"/>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Onboard Customer</a:t>
            </a:r>
          </a:p>
        </p:txBody>
      </p:sp>
      <p:sp>
        <p:nvSpPr>
          <p:cNvPr id="19" name="Rectangle: Rounded Corners 18">
            <a:extLst>
              <a:ext uri="{FF2B5EF4-FFF2-40B4-BE49-F238E27FC236}">
                <a16:creationId xmlns:a16="http://schemas.microsoft.com/office/drawing/2014/main" id="{0DFC128D-D871-0E47-50A6-AE3383069DFE}"/>
              </a:ext>
            </a:extLst>
          </p:cNvPr>
          <p:cNvSpPr/>
          <p:nvPr/>
        </p:nvSpPr>
        <p:spPr>
          <a:xfrm>
            <a:off x="6571790" y="5645493"/>
            <a:ext cx="4032184" cy="336066"/>
          </a:xfrm>
          <a:prstGeom prst="roundRect">
            <a:avLst/>
          </a:prstGeom>
          <a:solidFill>
            <a:schemeClr val="accent4">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URL -&gt; Link to create customer</a:t>
            </a:r>
          </a:p>
        </p:txBody>
      </p:sp>
    </p:spTree>
    <p:extLst>
      <p:ext uri="{BB962C8B-B14F-4D97-AF65-F5344CB8AC3E}">
        <p14:creationId xmlns:p14="http://schemas.microsoft.com/office/powerpoint/2010/main" val="50736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Shape 143">
            <a:extLst>
              <a:ext uri="{FF2B5EF4-FFF2-40B4-BE49-F238E27FC236}">
                <a16:creationId xmlns:a16="http://schemas.microsoft.com/office/drawing/2014/main" id="{03FB25C0-E5C8-4E86-BEFE-1A5276F30CAB}"/>
              </a:ext>
            </a:extLst>
          </p:cNvPr>
          <p:cNvSpPr>
            <a:spLocks/>
          </p:cNvSpPr>
          <p:nvPr/>
        </p:nvSpPr>
        <p:spPr bwMode="auto">
          <a:xfrm rot="16200000" flipH="1">
            <a:off x="5125323" y="-5125321"/>
            <a:ext cx="990601" cy="11241248"/>
          </a:xfrm>
          <a:custGeom>
            <a:avLst/>
            <a:gdLst>
              <a:gd name="connsiteX0" fmla="*/ 2315585 w 2315733"/>
              <a:gd name="connsiteY0" fmla="*/ 942506 h 5877878"/>
              <a:gd name="connsiteX1" fmla="*/ 2061606 w 2315733"/>
              <a:gd name="connsiteY1" fmla="*/ 70191 h 5877878"/>
              <a:gd name="connsiteX2" fmla="*/ 2013090 w 2315733"/>
              <a:gd name="connsiteY2" fmla="*/ 0 h 5877878"/>
              <a:gd name="connsiteX3" fmla="*/ 0 w 2315733"/>
              <a:gd name="connsiteY3" fmla="*/ 0 h 5877878"/>
              <a:gd name="connsiteX4" fmla="*/ 0 w 2315733"/>
              <a:gd name="connsiteY4" fmla="*/ 5877878 h 5877878"/>
              <a:gd name="connsiteX5" fmla="*/ 14834 w 2315733"/>
              <a:gd name="connsiteY5" fmla="*/ 5877878 h 5877878"/>
              <a:gd name="connsiteX6" fmla="*/ 99712 w 2315733"/>
              <a:gd name="connsiteY6" fmla="*/ 5668666 h 5877878"/>
              <a:gd name="connsiteX7" fmla="*/ 1056933 w 2315733"/>
              <a:gd name="connsiteY7" fmla="*/ 3897621 h 5877878"/>
              <a:gd name="connsiteX8" fmla="*/ 2315585 w 2315733"/>
              <a:gd name="connsiteY8" fmla="*/ 942506 h 587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5733" h="5877878">
                <a:moveTo>
                  <a:pt x="2315585" y="942506"/>
                </a:moveTo>
                <a:cubicBezTo>
                  <a:pt x="2311646" y="622907"/>
                  <a:pt x="2229309" y="334056"/>
                  <a:pt x="2061606" y="70191"/>
                </a:cubicBezTo>
                <a:lnTo>
                  <a:pt x="2013090" y="0"/>
                </a:lnTo>
                <a:lnTo>
                  <a:pt x="0" y="0"/>
                </a:lnTo>
                <a:lnTo>
                  <a:pt x="0" y="5877878"/>
                </a:lnTo>
                <a:lnTo>
                  <a:pt x="14834" y="5877878"/>
                </a:lnTo>
                <a:lnTo>
                  <a:pt x="99712" y="5668666"/>
                </a:lnTo>
                <a:cubicBezTo>
                  <a:pt x="356919" y="5065393"/>
                  <a:pt x="698192" y="4436481"/>
                  <a:pt x="1056933" y="3897621"/>
                </a:cubicBezTo>
                <a:cubicBezTo>
                  <a:pt x="1872332" y="2676203"/>
                  <a:pt x="2325151" y="1718677"/>
                  <a:pt x="2315585" y="942506"/>
                </a:cubicBezTo>
                <a:close/>
              </a:path>
            </a:pathLst>
          </a:custGeom>
          <a:solidFill>
            <a:schemeClr val="accent2"/>
          </a:solidFill>
          <a:ln>
            <a:noFill/>
          </a:ln>
        </p:spPr>
        <p:txBody>
          <a:bodyPr vert="horz" wrap="square" lIns="121920" tIns="60960" rIns="121920" bIns="60960" numCol="1" anchor="t" anchorCtr="0" compatLnSpc="1">
            <a:prstTxWarp prst="textNoShape">
              <a:avLst/>
            </a:prstTxWarp>
            <a:noAutofit/>
          </a:bodyPr>
          <a:lstStyle/>
          <a:p>
            <a:endParaRPr lang="en-US" sz="2844" dirty="0">
              <a:latin typeface="Ubuntu" panose="020B0504030602030204" pitchFamily="34" charset="0"/>
            </a:endParaRPr>
          </a:p>
        </p:txBody>
      </p:sp>
      <p:sp>
        <p:nvSpPr>
          <p:cNvPr id="5" name="Title 4">
            <a:extLst>
              <a:ext uri="{FF2B5EF4-FFF2-40B4-BE49-F238E27FC236}">
                <a16:creationId xmlns:a16="http://schemas.microsoft.com/office/drawing/2014/main" id="{E338CB27-FEBF-4B19-BE1B-2E8900C12EBE}"/>
              </a:ext>
            </a:extLst>
          </p:cNvPr>
          <p:cNvSpPr>
            <a:spLocks noGrp="1"/>
          </p:cNvSpPr>
          <p:nvPr>
            <p:ph type="title"/>
          </p:nvPr>
        </p:nvSpPr>
        <p:spPr>
          <a:xfrm>
            <a:off x="265380" y="112287"/>
            <a:ext cx="9864476" cy="863600"/>
          </a:xfrm>
        </p:spPr>
        <p:txBody>
          <a:bodyPr>
            <a:normAutofit/>
          </a:bodyPr>
          <a:lstStyle/>
          <a:p>
            <a:r>
              <a:rPr lang="en-US" sz="2400" b="1" dirty="0">
                <a:solidFill>
                  <a:schemeClr val="bg1"/>
                </a:solidFill>
              </a:rPr>
              <a:t>Staffing Direct process flow – </a:t>
            </a:r>
            <a:br>
              <a:rPr lang="en-US" sz="2400" b="1" dirty="0">
                <a:solidFill>
                  <a:schemeClr val="bg1"/>
                </a:solidFill>
              </a:rPr>
            </a:br>
            <a:r>
              <a:rPr lang="en-US" sz="2400" b="1" dirty="0">
                <a:solidFill>
                  <a:schemeClr val="bg1"/>
                </a:solidFill>
              </a:rPr>
              <a:t>overview</a:t>
            </a:r>
          </a:p>
        </p:txBody>
      </p:sp>
      <p:grpSp>
        <p:nvGrpSpPr>
          <p:cNvPr id="7" name="Group 6">
            <a:extLst>
              <a:ext uri="{FF2B5EF4-FFF2-40B4-BE49-F238E27FC236}">
                <a16:creationId xmlns:a16="http://schemas.microsoft.com/office/drawing/2014/main" id="{7CCBE84E-7144-45BF-98F7-E48F0A92331C}"/>
              </a:ext>
            </a:extLst>
          </p:cNvPr>
          <p:cNvGrpSpPr/>
          <p:nvPr/>
        </p:nvGrpSpPr>
        <p:grpSpPr>
          <a:xfrm>
            <a:off x="424089" y="1472352"/>
            <a:ext cx="11333420" cy="4395048"/>
            <a:chOff x="437138" y="1109183"/>
            <a:chExt cx="11333420" cy="4395048"/>
          </a:xfrm>
        </p:grpSpPr>
        <p:sp>
          <p:nvSpPr>
            <p:cNvPr id="119" name="Rectangle 118">
              <a:extLst>
                <a:ext uri="{FF2B5EF4-FFF2-40B4-BE49-F238E27FC236}">
                  <a16:creationId xmlns:a16="http://schemas.microsoft.com/office/drawing/2014/main" id="{66CB9968-F85C-402F-9AFC-74988F837219}"/>
                </a:ext>
              </a:extLst>
            </p:cNvPr>
            <p:cNvSpPr/>
            <p:nvPr/>
          </p:nvSpPr>
          <p:spPr>
            <a:xfrm>
              <a:off x="2415540" y="2629637"/>
              <a:ext cx="9355018" cy="2258813"/>
            </a:xfrm>
            <a:prstGeom prst="rect">
              <a:avLst/>
            </a:prstGeom>
            <a:solidFill>
              <a:schemeClr val="bg1">
                <a:lumMod val="9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6" name="Rectangle 105">
              <a:extLst>
                <a:ext uri="{FF2B5EF4-FFF2-40B4-BE49-F238E27FC236}">
                  <a16:creationId xmlns:a16="http://schemas.microsoft.com/office/drawing/2014/main" id="{6BF56456-14A9-4F6A-9E35-7C0C4013ADD0}"/>
                </a:ext>
              </a:extLst>
            </p:cNvPr>
            <p:cNvSpPr/>
            <p:nvPr/>
          </p:nvSpPr>
          <p:spPr>
            <a:xfrm>
              <a:off x="8578941" y="2207145"/>
              <a:ext cx="1912833" cy="2595966"/>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Freeform: Shape 45">
              <a:extLst>
                <a:ext uri="{FF2B5EF4-FFF2-40B4-BE49-F238E27FC236}">
                  <a16:creationId xmlns:a16="http://schemas.microsoft.com/office/drawing/2014/main" id="{C8CCFBE4-F528-4C20-85FA-248A94E9C22E}"/>
                </a:ext>
              </a:extLst>
            </p:cNvPr>
            <p:cNvSpPr/>
            <p:nvPr/>
          </p:nvSpPr>
          <p:spPr>
            <a:xfrm>
              <a:off x="3378348" y="3399135"/>
              <a:ext cx="6192982" cy="699564"/>
            </a:xfrm>
            <a:custGeom>
              <a:avLst/>
              <a:gdLst>
                <a:gd name="connsiteX0" fmla="*/ 0 w 6192982"/>
                <a:gd name="connsiteY0" fmla="*/ 20782 h 924791"/>
                <a:gd name="connsiteX1" fmla="*/ 0 w 6192982"/>
                <a:gd name="connsiteY1" fmla="*/ 924791 h 924791"/>
                <a:gd name="connsiteX2" fmla="*/ 6192982 w 6192982"/>
                <a:gd name="connsiteY2" fmla="*/ 924791 h 924791"/>
                <a:gd name="connsiteX3" fmla="*/ 6192982 w 6192982"/>
                <a:gd name="connsiteY3" fmla="*/ 0 h 924791"/>
              </a:gdLst>
              <a:ahLst/>
              <a:cxnLst>
                <a:cxn ang="0">
                  <a:pos x="connsiteX0" y="connsiteY0"/>
                </a:cxn>
                <a:cxn ang="0">
                  <a:pos x="connsiteX1" y="connsiteY1"/>
                </a:cxn>
                <a:cxn ang="0">
                  <a:pos x="connsiteX2" y="connsiteY2"/>
                </a:cxn>
                <a:cxn ang="0">
                  <a:pos x="connsiteX3" y="connsiteY3"/>
                </a:cxn>
              </a:cxnLst>
              <a:rect l="l" t="t" r="r" b="b"/>
              <a:pathLst>
                <a:path w="6192982" h="924791">
                  <a:moveTo>
                    <a:pt x="0" y="20782"/>
                  </a:moveTo>
                  <a:lnTo>
                    <a:pt x="0" y="924791"/>
                  </a:lnTo>
                  <a:lnTo>
                    <a:pt x="6192982" y="924791"/>
                  </a:lnTo>
                  <a:lnTo>
                    <a:pt x="6192982"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649ACA7-01AA-4236-82A9-FE5CD878F970}"/>
                </a:ext>
              </a:extLst>
            </p:cNvPr>
            <p:cNvSpPr/>
            <p:nvPr/>
          </p:nvSpPr>
          <p:spPr>
            <a:xfrm>
              <a:off x="10704781" y="3875609"/>
              <a:ext cx="930965" cy="872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2" name="Rectangle 1">
              <a:extLst>
                <a:ext uri="{FF2B5EF4-FFF2-40B4-BE49-F238E27FC236}">
                  <a16:creationId xmlns:a16="http://schemas.microsoft.com/office/drawing/2014/main" id="{72149EDF-49B7-414B-A6B8-E83A8473E93F}"/>
                </a:ext>
              </a:extLst>
            </p:cNvPr>
            <p:cNvSpPr/>
            <p:nvPr/>
          </p:nvSpPr>
          <p:spPr>
            <a:xfrm>
              <a:off x="437138" y="2297697"/>
              <a:ext cx="1757142" cy="1581134"/>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Rectangle 3">
              <a:extLst>
                <a:ext uri="{FF2B5EF4-FFF2-40B4-BE49-F238E27FC236}">
                  <a16:creationId xmlns:a16="http://schemas.microsoft.com/office/drawing/2014/main" id="{A97F48B3-A98A-4767-B966-3F4F8A616A6B}"/>
                </a:ext>
              </a:extLst>
            </p:cNvPr>
            <p:cNvSpPr/>
            <p:nvPr/>
          </p:nvSpPr>
          <p:spPr>
            <a:xfrm>
              <a:off x="455010" y="2151431"/>
              <a:ext cx="1729961" cy="461665"/>
            </a:xfrm>
            <a:prstGeom prst="rect">
              <a:avLst/>
            </a:prstGeom>
            <a:solidFill>
              <a:schemeClr val="bg1"/>
            </a:solidFill>
          </p:spPr>
          <p:txBody>
            <a:bodyPr wrap="none">
              <a:spAutoFit/>
            </a:bodyPr>
            <a:lstStyle/>
            <a:p>
              <a:r>
                <a:rPr lang="en-US" sz="1200" b="1" dirty="0">
                  <a:cs typeface="Arial" pitchFamily="34" charset="0"/>
                </a:rPr>
                <a:t>CRM Applications </a:t>
              </a:r>
            </a:p>
            <a:p>
              <a:endParaRPr lang="en-US" sz="1200" dirty="0"/>
            </a:p>
          </p:txBody>
        </p:sp>
        <p:sp>
          <p:nvSpPr>
            <p:cNvPr id="6" name="Rectangle 5">
              <a:extLst>
                <a:ext uri="{FF2B5EF4-FFF2-40B4-BE49-F238E27FC236}">
                  <a16:creationId xmlns:a16="http://schemas.microsoft.com/office/drawing/2014/main" id="{B9189265-3B3A-40B9-B998-6C5D05539E80}"/>
                </a:ext>
              </a:extLst>
            </p:cNvPr>
            <p:cNvSpPr/>
            <p:nvPr/>
          </p:nvSpPr>
          <p:spPr>
            <a:xfrm>
              <a:off x="609305" y="2758823"/>
              <a:ext cx="1461485" cy="553998"/>
            </a:xfrm>
            <a:prstGeom prst="rect">
              <a:avLst/>
            </a:prstGeom>
          </p:spPr>
          <p:txBody>
            <a:bodyPr wrap="square">
              <a:spAutoFit/>
            </a:bodyPr>
            <a:lstStyle/>
            <a:p>
              <a:pPr algn="ctr"/>
              <a:r>
                <a:rPr lang="en-US" sz="1000" dirty="0">
                  <a:cs typeface="Arial" pitchFamily="34" charset="0"/>
                </a:rPr>
                <a:t>Track </a:t>
              </a:r>
            </a:p>
            <a:p>
              <a:pPr algn="ctr"/>
              <a:r>
                <a:rPr lang="en-US" sz="1000" dirty="0">
                  <a:cs typeface="Arial" pitchFamily="34" charset="0"/>
                </a:rPr>
                <a:t>opportunity/</a:t>
              </a:r>
            </a:p>
            <a:p>
              <a:pPr algn="ctr"/>
              <a:r>
                <a:rPr lang="en-US" sz="1000" dirty="0">
                  <a:cs typeface="Arial" pitchFamily="34" charset="0"/>
                </a:rPr>
                <a:t>complex pricing</a:t>
              </a:r>
            </a:p>
          </p:txBody>
        </p:sp>
        <p:sp>
          <p:nvSpPr>
            <p:cNvPr id="53" name="Rectangle 52">
              <a:extLst>
                <a:ext uri="{FF2B5EF4-FFF2-40B4-BE49-F238E27FC236}">
                  <a16:creationId xmlns:a16="http://schemas.microsoft.com/office/drawing/2014/main" id="{4A8EDE7D-09BE-4669-B784-DD1D3D2A7388}"/>
                </a:ext>
              </a:extLst>
            </p:cNvPr>
            <p:cNvSpPr/>
            <p:nvPr/>
          </p:nvSpPr>
          <p:spPr>
            <a:xfrm>
              <a:off x="2671136" y="2297698"/>
              <a:ext cx="1382045" cy="1581133"/>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4" name="Rectangle 53">
              <a:extLst>
                <a:ext uri="{FF2B5EF4-FFF2-40B4-BE49-F238E27FC236}">
                  <a16:creationId xmlns:a16="http://schemas.microsoft.com/office/drawing/2014/main" id="{98BAFF35-4262-4F00-A2ED-3C72ECBB9367}"/>
                </a:ext>
              </a:extLst>
            </p:cNvPr>
            <p:cNvSpPr/>
            <p:nvPr/>
          </p:nvSpPr>
          <p:spPr>
            <a:xfrm>
              <a:off x="3074338" y="2120883"/>
              <a:ext cx="569387" cy="276999"/>
            </a:xfrm>
            <a:prstGeom prst="rect">
              <a:avLst/>
            </a:prstGeom>
            <a:solidFill>
              <a:schemeClr val="bg1"/>
            </a:solidFill>
          </p:spPr>
          <p:txBody>
            <a:bodyPr wrap="none">
              <a:spAutoFit/>
            </a:bodyPr>
            <a:lstStyle/>
            <a:p>
              <a:r>
                <a:rPr lang="en-US" sz="1200" b="1" dirty="0">
                  <a:cs typeface="Arial" pitchFamily="34" charset="0"/>
                </a:rPr>
                <a:t>HCM</a:t>
              </a:r>
              <a:endParaRPr lang="en-US" sz="1200" dirty="0"/>
            </a:p>
          </p:txBody>
        </p:sp>
        <p:sp>
          <p:nvSpPr>
            <p:cNvPr id="55" name="Rectangle 54">
              <a:extLst>
                <a:ext uri="{FF2B5EF4-FFF2-40B4-BE49-F238E27FC236}">
                  <a16:creationId xmlns:a16="http://schemas.microsoft.com/office/drawing/2014/main" id="{42244750-ADA6-4A85-A415-F95EEDF8F09A}"/>
                </a:ext>
              </a:extLst>
            </p:cNvPr>
            <p:cNvSpPr/>
            <p:nvPr/>
          </p:nvSpPr>
          <p:spPr>
            <a:xfrm>
              <a:off x="2612411" y="2768159"/>
              <a:ext cx="1461485" cy="523220"/>
            </a:xfrm>
            <a:prstGeom prst="rect">
              <a:avLst/>
            </a:prstGeom>
          </p:spPr>
          <p:txBody>
            <a:bodyPr wrap="square">
              <a:spAutoFit/>
            </a:bodyPr>
            <a:lstStyle/>
            <a:p>
              <a:pPr algn="ctr"/>
              <a:r>
                <a:rPr lang="en-US" sz="1000" dirty="0">
                  <a:cs typeface="Arial" pitchFamily="34" charset="0"/>
                </a:rPr>
                <a:t>On-board</a:t>
              </a:r>
            </a:p>
            <a:p>
              <a:pPr algn="ctr"/>
              <a:r>
                <a:rPr lang="en-US" sz="1000" dirty="0">
                  <a:cs typeface="Arial" pitchFamily="34" charset="0"/>
                </a:rPr>
                <a:t> </a:t>
              </a:r>
              <a:r>
                <a:rPr lang="en-US" sz="800" dirty="0">
                  <a:cs typeface="Arial" pitchFamily="34" charset="0"/>
                </a:rPr>
                <a:t>employee/contingent</a:t>
              </a:r>
            </a:p>
            <a:p>
              <a:pPr algn="ctr"/>
              <a:r>
                <a:rPr lang="en-US" sz="800" dirty="0">
                  <a:cs typeface="Arial" pitchFamily="34" charset="0"/>
                </a:rPr>
                <a:t> worker/ vendors</a:t>
              </a:r>
            </a:p>
          </p:txBody>
        </p:sp>
        <p:sp>
          <p:nvSpPr>
            <p:cNvPr id="57" name="Rectangle 56">
              <a:extLst>
                <a:ext uri="{FF2B5EF4-FFF2-40B4-BE49-F238E27FC236}">
                  <a16:creationId xmlns:a16="http://schemas.microsoft.com/office/drawing/2014/main" id="{57750FB9-04B2-46DE-9B1A-F8D9D8DAA2CC}"/>
                </a:ext>
              </a:extLst>
            </p:cNvPr>
            <p:cNvSpPr/>
            <p:nvPr/>
          </p:nvSpPr>
          <p:spPr>
            <a:xfrm>
              <a:off x="4527855" y="2297698"/>
              <a:ext cx="3576412" cy="1581134"/>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8" name="Rectangle 57">
              <a:extLst>
                <a:ext uri="{FF2B5EF4-FFF2-40B4-BE49-F238E27FC236}">
                  <a16:creationId xmlns:a16="http://schemas.microsoft.com/office/drawing/2014/main" id="{14157DD9-D97A-4176-A726-4DE4EF24ACC7}"/>
                </a:ext>
              </a:extLst>
            </p:cNvPr>
            <p:cNvSpPr/>
            <p:nvPr/>
          </p:nvSpPr>
          <p:spPr>
            <a:xfrm>
              <a:off x="5266255" y="2014211"/>
              <a:ext cx="2052304" cy="461665"/>
            </a:xfrm>
            <a:prstGeom prst="rect">
              <a:avLst/>
            </a:prstGeom>
            <a:solidFill>
              <a:schemeClr val="bg1"/>
            </a:solidFill>
          </p:spPr>
          <p:txBody>
            <a:bodyPr wrap="square">
              <a:spAutoFit/>
            </a:bodyPr>
            <a:lstStyle/>
            <a:p>
              <a:pPr algn="ctr"/>
              <a:r>
                <a:rPr lang="en-US" sz="1200" b="1" dirty="0">
                  <a:cs typeface="Arial" pitchFamily="34" charset="0"/>
                </a:rPr>
                <a:t>PROJECT RESOURCE MANAGEMENT</a:t>
              </a:r>
              <a:endParaRPr lang="en-US" sz="1200" dirty="0"/>
            </a:p>
          </p:txBody>
        </p:sp>
        <p:sp>
          <p:nvSpPr>
            <p:cNvPr id="59" name="Rectangle 58">
              <a:extLst>
                <a:ext uri="{FF2B5EF4-FFF2-40B4-BE49-F238E27FC236}">
                  <a16:creationId xmlns:a16="http://schemas.microsoft.com/office/drawing/2014/main" id="{D4604326-C2D7-4457-9120-CFBC80DE2AE9}"/>
                </a:ext>
              </a:extLst>
            </p:cNvPr>
            <p:cNvSpPr/>
            <p:nvPr/>
          </p:nvSpPr>
          <p:spPr>
            <a:xfrm>
              <a:off x="4734064" y="2771504"/>
              <a:ext cx="1137707" cy="553998"/>
            </a:xfrm>
            <a:prstGeom prst="rect">
              <a:avLst/>
            </a:prstGeom>
          </p:spPr>
          <p:txBody>
            <a:bodyPr wrap="square">
              <a:spAutoFit/>
            </a:bodyPr>
            <a:lstStyle/>
            <a:p>
              <a:pPr algn="ctr"/>
              <a:r>
                <a:rPr lang="en-US" sz="1000" dirty="0">
                  <a:cs typeface="Arial" pitchFamily="34" charset="0"/>
                </a:rPr>
                <a:t>Schedule</a:t>
              </a:r>
            </a:p>
            <a:p>
              <a:pPr algn="ctr"/>
              <a:r>
                <a:rPr lang="en-US" sz="1000" dirty="0">
                  <a:cs typeface="Arial" pitchFamily="34" charset="0"/>
                </a:rPr>
                <a:t> project </a:t>
              </a:r>
            </a:p>
            <a:p>
              <a:pPr algn="ctr"/>
              <a:r>
                <a:rPr lang="en-US" sz="1000" dirty="0">
                  <a:cs typeface="Arial" pitchFamily="34" charset="0"/>
                </a:rPr>
                <a:t>assignments</a:t>
              </a:r>
            </a:p>
          </p:txBody>
        </p:sp>
        <p:sp>
          <p:nvSpPr>
            <p:cNvPr id="60" name="Rectangle 59">
              <a:extLst>
                <a:ext uri="{FF2B5EF4-FFF2-40B4-BE49-F238E27FC236}">
                  <a16:creationId xmlns:a16="http://schemas.microsoft.com/office/drawing/2014/main" id="{92EE678B-8A2B-4C9A-9A39-E9CF4F0C556E}"/>
                </a:ext>
              </a:extLst>
            </p:cNvPr>
            <p:cNvSpPr/>
            <p:nvPr/>
          </p:nvSpPr>
          <p:spPr>
            <a:xfrm>
              <a:off x="5807416" y="2913946"/>
              <a:ext cx="1137707" cy="400110"/>
            </a:xfrm>
            <a:prstGeom prst="rect">
              <a:avLst/>
            </a:prstGeom>
          </p:spPr>
          <p:txBody>
            <a:bodyPr wrap="square">
              <a:spAutoFit/>
            </a:bodyPr>
            <a:lstStyle/>
            <a:p>
              <a:pPr algn="ctr"/>
              <a:r>
                <a:rPr lang="en-US" sz="1000" dirty="0">
                  <a:cs typeface="Arial" pitchFamily="34" charset="0"/>
                </a:rPr>
                <a:t>Soft-book</a:t>
              </a:r>
            </a:p>
            <a:p>
              <a:pPr algn="ctr"/>
              <a:r>
                <a:rPr lang="en-US" sz="1000" dirty="0">
                  <a:cs typeface="Arial" pitchFamily="34" charset="0"/>
                </a:rPr>
                <a:t>resources</a:t>
              </a:r>
            </a:p>
          </p:txBody>
        </p:sp>
        <p:sp>
          <p:nvSpPr>
            <p:cNvPr id="62" name="Rectangle 61">
              <a:extLst>
                <a:ext uri="{FF2B5EF4-FFF2-40B4-BE49-F238E27FC236}">
                  <a16:creationId xmlns:a16="http://schemas.microsoft.com/office/drawing/2014/main" id="{EC10E0F7-B887-41BF-9FC9-DD73FF3A0EFA}"/>
                </a:ext>
              </a:extLst>
            </p:cNvPr>
            <p:cNvSpPr/>
            <p:nvPr/>
          </p:nvSpPr>
          <p:spPr>
            <a:xfrm>
              <a:off x="6843316" y="2925100"/>
              <a:ext cx="1137707" cy="400110"/>
            </a:xfrm>
            <a:prstGeom prst="rect">
              <a:avLst/>
            </a:prstGeom>
          </p:spPr>
          <p:txBody>
            <a:bodyPr wrap="square">
              <a:spAutoFit/>
            </a:bodyPr>
            <a:lstStyle/>
            <a:p>
              <a:pPr algn="ctr"/>
              <a:r>
                <a:rPr lang="en-US" sz="1000" dirty="0">
                  <a:cs typeface="Arial" pitchFamily="34" charset="0"/>
                </a:rPr>
                <a:t>Confirm </a:t>
              </a:r>
            </a:p>
            <a:p>
              <a:pPr algn="ctr"/>
              <a:r>
                <a:rPr lang="en-US" sz="1000" dirty="0">
                  <a:cs typeface="Arial" pitchFamily="34" charset="0"/>
                </a:rPr>
                <a:t>resources</a:t>
              </a:r>
            </a:p>
          </p:txBody>
        </p:sp>
        <p:cxnSp>
          <p:nvCxnSpPr>
            <p:cNvPr id="26" name="Straight Arrow Connector 25">
              <a:extLst>
                <a:ext uri="{FF2B5EF4-FFF2-40B4-BE49-F238E27FC236}">
                  <a16:creationId xmlns:a16="http://schemas.microsoft.com/office/drawing/2014/main" id="{65B4B199-15CB-455E-A0B1-439FD5C84573}"/>
                </a:ext>
              </a:extLst>
            </p:cNvPr>
            <p:cNvCxnSpPr>
              <a:cxnSpLocks/>
            </p:cNvCxnSpPr>
            <p:nvPr/>
          </p:nvCxnSpPr>
          <p:spPr>
            <a:xfrm flipV="1">
              <a:off x="687867" y="3427889"/>
              <a:ext cx="11028037" cy="921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2D9BCD0-3AAF-4873-B333-4E36F8137E33}"/>
                </a:ext>
              </a:extLst>
            </p:cNvPr>
            <p:cNvSpPr/>
            <p:nvPr/>
          </p:nvSpPr>
          <p:spPr>
            <a:xfrm>
              <a:off x="1187999" y="3299946"/>
              <a:ext cx="274320" cy="27432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5" name="Oval 74">
              <a:extLst>
                <a:ext uri="{FF2B5EF4-FFF2-40B4-BE49-F238E27FC236}">
                  <a16:creationId xmlns:a16="http://schemas.microsoft.com/office/drawing/2014/main" id="{1DD2A753-F5FB-4598-972F-C99FC219D599}"/>
                </a:ext>
              </a:extLst>
            </p:cNvPr>
            <p:cNvSpPr/>
            <p:nvPr/>
          </p:nvSpPr>
          <p:spPr>
            <a:xfrm>
              <a:off x="3245472" y="3293014"/>
              <a:ext cx="274320" cy="274320"/>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0" name="Oval 79">
              <a:extLst>
                <a:ext uri="{FF2B5EF4-FFF2-40B4-BE49-F238E27FC236}">
                  <a16:creationId xmlns:a16="http://schemas.microsoft.com/office/drawing/2014/main" id="{2D2CB041-F169-4466-961E-7230BE1EDE26}"/>
                </a:ext>
              </a:extLst>
            </p:cNvPr>
            <p:cNvSpPr/>
            <p:nvPr/>
          </p:nvSpPr>
          <p:spPr>
            <a:xfrm>
              <a:off x="5182835" y="3286185"/>
              <a:ext cx="274320" cy="274320"/>
            </a:xfrm>
            <a:prstGeom prst="ellipse">
              <a:avLst/>
            </a:prstGeom>
            <a:solidFill>
              <a:schemeClr val="accent3">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9" name="Oval 88">
              <a:extLst>
                <a:ext uri="{FF2B5EF4-FFF2-40B4-BE49-F238E27FC236}">
                  <a16:creationId xmlns:a16="http://schemas.microsoft.com/office/drawing/2014/main" id="{2E6A0690-151E-4FEB-9C79-EE3B4F87EE0A}"/>
                </a:ext>
              </a:extLst>
            </p:cNvPr>
            <p:cNvSpPr/>
            <p:nvPr/>
          </p:nvSpPr>
          <p:spPr>
            <a:xfrm>
              <a:off x="6286388" y="3286185"/>
              <a:ext cx="274320" cy="274320"/>
            </a:xfrm>
            <a:prstGeom prst="ellipse">
              <a:avLst/>
            </a:prstGeom>
            <a:solidFill>
              <a:schemeClr val="accent3">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2" name="Oval 91">
              <a:extLst>
                <a:ext uri="{FF2B5EF4-FFF2-40B4-BE49-F238E27FC236}">
                  <a16:creationId xmlns:a16="http://schemas.microsoft.com/office/drawing/2014/main" id="{B75502EC-F263-4D24-922C-0FA73C02E643}"/>
                </a:ext>
              </a:extLst>
            </p:cNvPr>
            <p:cNvSpPr/>
            <p:nvPr/>
          </p:nvSpPr>
          <p:spPr>
            <a:xfrm>
              <a:off x="7296824" y="3283055"/>
              <a:ext cx="274320" cy="274320"/>
            </a:xfrm>
            <a:prstGeom prst="ellipse">
              <a:avLst/>
            </a:prstGeom>
            <a:solidFill>
              <a:schemeClr val="accent3">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5" name="Oval 94">
              <a:extLst>
                <a:ext uri="{FF2B5EF4-FFF2-40B4-BE49-F238E27FC236}">
                  <a16:creationId xmlns:a16="http://schemas.microsoft.com/office/drawing/2014/main" id="{DDC6B926-CEDC-4628-9F08-8B12837D0F2E}"/>
                </a:ext>
              </a:extLst>
            </p:cNvPr>
            <p:cNvSpPr/>
            <p:nvPr/>
          </p:nvSpPr>
          <p:spPr>
            <a:xfrm>
              <a:off x="9432830" y="3293282"/>
              <a:ext cx="274320" cy="27432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Oval 97">
              <a:extLst>
                <a:ext uri="{FF2B5EF4-FFF2-40B4-BE49-F238E27FC236}">
                  <a16:creationId xmlns:a16="http://schemas.microsoft.com/office/drawing/2014/main" id="{04D9589E-0AD2-45ED-A7F0-E2612C0448E6}"/>
                </a:ext>
              </a:extLst>
            </p:cNvPr>
            <p:cNvSpPr/>
            <p:nvPr/>
          </p:nvSpPr>
          <p:spPr>
            <a:xfrm>
              <a:off x="11059029" y="3290729"/>
              <a:ext cx="274320" cy="27432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0" name="Rectangle 99">
              <a:extLst>
                <a:ext uri="{FF2B5EF4-FFF2-40B4-BE49-F238E27FC236}">
                  <a16:creationId xmlns:a16="http://schemas.microsoft.com/office/drawing/2014/main" id="{2A3707D7-70F9-4309-887A-38129C541EE4}"/>
                </a:ext>
              </a:extLst>
            </p:cNvPr>
            <p:cNvSpPr/>
            <p:nvPr/>
          </p:nvSpPr>
          <p:spPr>
            <a:xfrm>
              <a:off x="8870017" y="2899836"/>
              <a:ext cx="1327430" cy="400110"/>
            </a:xfrm>
            <a:prstGeom prst="rect">
              <a:avLst/>
            </a:prstGeom>
          </p:spPr>
          <p:txBody>
            <a:bodyPr wrap="square">
              <a:spAutoFit/>
            </a:bodyPr>
            <a:lstStyle/>
            <a:p>
              <a:pPr algn="ctr"/>
              <a:r>
                <a:rPr lang="en-US" sz="1000" dirty="0">
                  <a:cs typeface="Arial" pitchFamily="34" charset="0"/>
                </a:rPr>
                <a:t>Capture </a:t>
              </a:r>
            </a:p>
            <a:p>
              <a:pPr algn="ctr"/>
              <a:r>
                <a:rPr lang="en-US" sz="1000" dirty="0">
                  <a:cs typeface="Arial" pitchFamily="34" charset="0"/>
                </a:rPr>
                <a:t>time and expense</a:t>
              </a:r>
            </a:p>
          </p:txBody>
        </p:sp>
        <p:sp>
          <p:nvSpPr>
            <p:cNvPr id="101" name="Rectangle 100">
              <a:extLst>
                <a:ext uri="{FF2B5EF4-FFF2-40B4-BE49-F238E27FC236}">
                  <a16:creationId xmlns:a16="http://schemas.microsoft.com/office/drawing/2014/main" id="{1C3310D0-7C22-42E4-B708-05C1CE2105BB}"/>
                </a:ext>
              </a:extLst>
            </p:cNvPr>
            <p:cNvSpPr/>
            <p:nvPr/>
          </p:nvSpPr>
          <p:spPr>
            <a:xfrm>
              <a:off x="10593624" y="2860052"/>
              <a:ext cx="1137707" cy="400110"/>
            </a:xfrm>
            <a:prstGeom prst="rect">
              <a:avLst/>
            </a:prstGeom>
          </p:spPr>
          <p:txBody>
            <a:bodyPr wrap="square">
              <a:spAutoFit/>
            </a:bodyPr>
            <a:lstStyle/>
            <a:p>
              <a:pPr algn="ctr"/>
              <a:r>
                <a:rPr lang="en-US" sz="1000" dirty="0">
                  <a:cs typeface="Arial" pitchFamily="34" charset="0"/>
                </a:rPr>
                <a:t>Manage</a:t>
              </a:r>
            </a:p>
            <a:p>
              <a:pPr algn="ctr"/>
              <a:r>
                <a:rPr lang="en-US" sz="1000" dirty="0">
                  <a:cs typeface="Arial" pitchFamily="34" charset="0"/>
                </a:rPr>
                <a:t>performance</a:t>
              </a:r>
            </a:p>
          </p:txBody>
        </p:sp>
        <p:cxnSp>
          <p:nvCxnSpPr>
            <p:cNvPr id="40" name="Straight Arrow Connector 39">
              <a:extLst>
                <a:ext uri="{FF2B5EF4-FFF2-40B4-BE49-F238E27FC236}">
                  <a16:creationId xmlns:a16="http://schemas.microsoft.com/office/drawing/2014/main" id="{480C5B84-DA8B-464E-8DD0-36F68A06D7E7}"/>
                </a:ext>
              </a:extLst>
            </p:cNvPr>
            <p:cNvCxnSpPr>
              <a:cxnSpLocks/>
            </p:cNvCxnSpPr>
            <p:nvPr/>
          </p:nvCxnSpPr>
          <p:spPr>
            <a:xfrm>
              <a:off x="3371093" y="1669267"/>
              <a:ext cx="0" cy="3473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C66583-62D5-4DBF-A800-402C6C852AD9}"/>
                </a:ext>
              </a:extLst>
            </p:cNvPr>
            <p:cNvCxnSpPr>
              <a:cxnSpLocks/>
            </p:cNvCxnSpPr>
            <p:nvPr/>
          </p:nvCxnSpPr>
          <p:spPr>
            <a:xfrm>
              <a:off x="6161733" y="1666893"/>
              <a:ext cx="0" cy="3473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27416BC-1A63-40E8-A4F2-5FD9ECF61FB6}"/>
                </a:ext>
              </a:extLst>
            </p:cNvPr>
            <p:cNvSpPr/>
            <p:nvPr/>
          </p:nvSpPr>
          <p:spPr>
            <a:xfrm>
              <a:off x="2642669" y="1109183"/>
              <a:ext cx="5477472" cy="461665"/>
            </a:xfrm>
            <a:prstGeom prst="rect">
              <a:avLst/>
            </a:prstGeom>
            <a:solidFill>
              <a:srgbClr val="00C37B"/>
            </a:solidFill>
          </p:spPr>
          <p:txBody>
            <a:bodyPr wrap="square">
              <a:spAutoFit/>
            </a:bodyPr>
            <a:lstStyle/>
            <a:p>
              <a:pPr algn="ctr"/>
              <a:r>
                <a:rPr lang="en-US" sz="1200" b="1" dirty="0">
                  <a:solidFill>
                    <a:schemeClr val="bg1"/>
                  </a:solidFill>
                  <a:cs typeface="Arial" pitchFamily="34" charset="0"/>
                </a:rPr>
                <a:t>Applicant tracking systems </a:t>
              </a:r>
            </a:p>
            <a:p>
              <a:pPr algn="ctr"/>
              <a:r>
                <a:rPr lang="en-US" sz="1200" b="1" dirty="0">
                  <a:solidFill>
                    <a:schemeClr val="bg1"/>
                  </a:solidFill>
                  <a:cs typeface="Arial" pitchFamily="34" charset="0"/>
                </a:rPr>
                <a:t>(</a:t>
              </a:r>
              <a:r>
                <a:rPr lang="en-US" sz="1200" b="1">
                  <a:solidFill>
                    <a:schemeClr val="bg1"/>
                  </a:solidFill>
                  <a:cs typeface="Arial" pitchFamily="34" charset="0"/>
                </a:rPr>
                <a:t>Success Factors/Bullhorn</a:t>
              </a:r>
              <a:r>
                <a:rPr lang="en-US" sz="1200" b="1" dirty="0">
                  <a:solidFill>
                    <a:schemeClr val="bg1"/>
                  </a:solidFill>
                  <a:cs typeface="Arial" pitchFamily="34" charset="0"/>
                </a:rPr>
                <a:t>) </a:t>
              </a:r>
              <a:endParaRPr lang="en-US" sz="1200" dirty="0">
                <a:solidFill>
                  <a:schemeClr val="bg1"/>
                </a:solidFill>
              </a:endParaRPr>
            </a:p>
          </p:txBody>
        </p:sp>
        <p:sp>
          <p:nvSpPr>
            <p:cNvPr id="105" name="Rectangle 104">
              <a:extLst>
                <a:ext uri="{FF2B5EF4-FFF2-40B4-BE49-F238E27FC236}">
                  <a16:creationId xmlns:a16="http://schemas.microsoft.com/office/drawing/2014/main" id="{34CCC8A0-5E9D-47D4-B45D-8C53E83ADEA6}"/>
                </a:ext>
              </a:extLst>
            </p:cNvPr>
            <p:cNvSpPr/>
            <p:nvPr/>
          </p:nvSpPr>
          <p:spPr>
            <a:xfrm>
              <a:off x="8640650" y="2285392"/>
              <a:ext cx="1793604" cy="1593440"/>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8780389A-AD95-4356-9587-C8A45EAACEF0}"/>
                </a:ext>
              </a:extLst>
            </p:cNvPr>
            <p:cNvSpPr/>
            <p:nvPr/>
          </p:nvSpPr>
          <p:spPr>
            <a:xfrm>
              <a:off x="8724004" y="2016585"/>
              <a:ext cx="1607324" cy="584775"/>
            </a:xfrm>
            <a:prstGeom prst="rect">
              <a:avLst/>
            </a:prstGeom>
            <a:solidFill>
              <a:schemeClr val="bg1"/>
            </a:solidFill>
          </p:spPr>
          <p:txBody>
            <a:bodyPr wrap="square">
              <a:spAutoFit/>
            </a:bodyPr>
            <a:lstStyle/>
            <a:p>
              <a:pPr algn="ctr"/>
              <a:r>
                <a:rPr lang="en-US" sz="1200" b="1" dirty="0">
                  <a:solidFill>
                    <a:schemeClr val="accent3"/>
                  </a:solidFill>
                  <a:cs typeface="Arial" pitchFamily="34" charset="0"/>
                </a:rPr>
                <a:t>Billing and </a:t>
              </a:r>
            </a:p>
            <a:p>
              <a:pPr algn="ctr"/>
              <a:r>
                <a:rPr lang="en-US" sz="1200" b="1" dirty="0">
                  <a:solidFill>
                    <a:schemeClr val="accent3"/>
                  </a:solidFill>
                  <a:cs typeface="Arial" pitchFamily="34" charset="0"/>
                </a:rPr>
                <a:t>disbursements </a:t>
              </a:r>
            </a:p>
            <a:p>
              <a:pPr algn="ctr"/>
              <a:r>
                <a:rPr lang="en-US" sz="800" b="1" dirty="0">
                  <a:solidFill>
                    <a:schemeClr val="accent3"/>
                  </a:solidFill>
                  <a:cs typeface="Arial" pitchFamily="34" charset="0"/>
                </a:rPr>
                <a:t>(Mobile OTL/expense) </a:t>
              </a:r>
              <a:endParaRPr lang="en-US" sz="1100" dirty="0"/>
            </a:p>
          </p:txBody>
        </p:sp>
        <p:sp>
          <p:nvSpPr>
            <p:cNvPr id="107" name="Rectangle 106">
              <a:extLst>
                <a:ext uri="{FF2B5EF4-FFF2-40B4-BE49-F238E27FC236}">
                  <a16:creationId xmlns:a16="http://schemas.microsoft.com/office/drawing/2014/main" id="{432BD928-69A8-4231-A6EF-31B254DF8229}"/>
                </a:ext>
              </a:extLst>
            </p:cNvPr>
            <p:cNvSpPr/>
            <p:nvPr/>
          </p:nvSpPr>
          <p:spPr>
            <a:xfrm>
              <a:off x="8640650" y="1117251"/>
              <a:ext cx="1793604" cy="447421"/>
            </a:xfrm>
            <a:prstGeom prst="rect">
              <a:avLst/>
            </a:prstGeom>
            <a:solidFill>
              <a:srgbClr val="00C37B"/>
            </a:solidFill>
          </p:spPr>
          <p:txBody>
            <a:bodyPr wrap="square" anchor="ctr">
              <a:noAutofit/>
            </a:bodyPr>
            <a:lstStyle/>
            <a:p>
              <a:pPr algn="ctr"/>
              <a:r>
                <a:rPr lang="en-US" sz="1000" b="1" dirty="0">
                  <a:solidFill>
                    <a:schemeClr val="bg1"/>
                  </a:solidFill>
                  <a:cs typeface="Arial" pitchFamily="34" charset="0"/>
                </a:rPr>
                <a:t>Vendor Management Systems (VMS)</a:t>
              </a:r>
            </a:p>
          </p:txBody>
        </p:sp>
        <p:cxnSp>
          <p:nvCxnSpPr>
            <p:cNvPr id="108" name="Straight Arrow Connector 107">
              <a:extLst>
                <a:ext uri="{FF2B5EF4-FFF2-40B4-BE49-F238E27FC236}">
                  <a16:creationId xmlns:a16="http://schemas.microsoft.com/office/drawing/2014/main" id="{A09E2901-B03F-4E73-B60C-961865171406}"/>
                </a:ext>
              </a:extLst>
            </p:cNvPr>
            <p:cNvCxnSpPr>
              <a:cxnSpLocks/>
            </p:cNvCxnSpPr>
            <p:nvPr/>
          </p:nvCxnSpPr>
          <p:spPr>
            <a:xfrm>
              <a:off x="9547065" y="1666893"/>
              <a:ext cx="0" cy="3473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7BAE64F-497F-44A5-98C1-5A4476C56249}"/>
                </a:ext>
              </a:extLst>
            </p:cNvPr>
            <p:cNvSpPr/>
            <p:nvPr/>
          </p:nvSpPr>
          <p:spPr>
            <a:xfrm>
              <a:off x="3259522" y="3957078"/>
              <a:ext cx="274320" cy="2743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0" name="Oval 109">
              <a:extLst>
                <a:ext uri="{FF2B5EF4-FFF2-40B4-BE49-F238E27FC236}">
                  <a16:creationId xmlns:a16="http://schemas.microsoft.com/office/drawing/2014/main" id="{31C6C000-5A3A-4EE8-A147-05D7F380DE93}"/>
                </a:ext>
              </a:extLst>
            </p:cNvPr>
            <p:cNvSpPr/>
            <p:nvPr/>
          </p:nvSpPr>
          <p:spPr>
            <a:xfrm>
              <a:off x="4806306" y="3957078"/>
              <a:ext cx="274320" cy="2743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Oval 110">
              <a:extLst>
                <a:ext uri="{FF2B5EF4-FFF2-40B4-BE49-F238E27FC236}">
                  <a16:creationId xmlns:a16="http://schemas.microsoft.com/office/drawing/2014/main" id="{1A2CA1B3-8EAE-4225-B6EA-DA3D1B60B384}"/>
                </a:ext>
              </a:extLst>
            </p:cNvPr>
            <p:cNvSpPr/>
            <p:nvPr/>
          </p:nvSpPr>
          <p:spPr>
            <a:xfrm>
              <a:off x="6353090" y="3957078"/>
              <a:ext cx="274320" cy="274320"/>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2" name="Oval 111">
              <a:extLst>
                <a:ext uri="{FF2B5EF4-FFF2-40B4-BE49-F238E27FC236}">
                  <a16:creationId xmlns:a16="http://schemas.microsoft.com/office/drawing/2014/main" id="{4F5C9B38-9481-4A27-A67F-DA94A8D4E85C}"/>
                </a:ext>
              </a:extLst>
            </p:cNvPr>
            <p:cNvSpPr/>
            <p:nvPr/>
          </p:nvSpPr>
          <p:spPr>
            <a:xfrm>
              <a:off x="7899874" y="3957078"/>
              <a:ext cx="274320" cy="27432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3" name="Oval 112">
              <a:extLst>
                <a:ext uri="{FF2B5EF4-FFF2-40B4-BE49-F238E27FC236}">
                  <a16:creationId xmlns:a16="http://schemas.microsoft.com/office/drawing/2014/main" id="{8D994C37-5CD6-436B-8FA9-9F5E4D4BC10E}"/>
                </a:ext>
              </a:extLst>
            </p:cNvPr>
            <p:cNvSpPr/>
            <p:nvPr/>
          </p:nvSpPr>
          <p:spPr>
            <a:xfrm>
              <a:off x="9446659" y="3957078"/>
              <a:ext cx="274320" cy="27432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4" name="Rectangle 113">
              <a:extLst>
                <a:ext uri="{FF2B5EF4-FFF2-40B4-BE49-F238E27FC236}">
                  <a16:creationId xmlns:a16="http://schemas.microsoft.com/office/drawing/2014/main" id="{98414487-AD16-4333-921E-759F8310BA5F}"/>
                </a:ext>
              </a:extLst>
            </p:cNvPr>
            <p:cNvSpPr/>
            <p:nvPr/>
          </p:nvSpPr>
          <p:spPr>
            <a:xfrm>
              <a:off x="8994620" y="4249112"/>
              <a:ext cx="1228603" cy="553998"/>
            </a:xfrm>
            <a:prstGeom prst="rect">
              <a:avLst/>
            </a:prstGeom>
          </p:spPr>
          <p:txBody>
            <a:bodyPr wrap="square">
              <a:spAutoFit/>
            </a:bodyPr>
            <a:lstStyle/>
            <a:p>
              <a:pPr algn="ctr"/>
              <a:r>
                <a:rPr lang="en-US" sz="1000" dirty="0">
                  <a:cs typeface="Arial" pitchFamily="34" charset="0"/>
                </a:rPr>
                <a:t>Manage billing and revenue/</a:t>
              </a:r>
            </a:p>
            <a:p>
              <a:pPr algn="ctr"/>
              <a:r>
                <a:rPr lang="en-US" sz="1000" dirty="0">
                  <a:cs typeface="Arial" pitchFamily="34" charset="0"/>
                </a:rPr>
                <a:t>payables</a:t>
              </a:r>
            </a:p>
          </p:txBody>
        </p:sp>
        <p:sp>
          <p:nvSpPr>
            <p:cNvPr id="115" name="Rectangle 114">
              <a:extLst>
                <a:ext uri="{FF2B5EF4-FFF2-40B4-BE49-F238E27FC236}">
                  <a16:creationId xmlns:a16="http://schemas.microsoft.com/office/drawing/2014/main" id="{7B504C02-C9AF-41BC-8482-7C89BA3D3B22}"/>
                </a:ext>
              </a:extLst>
            </p:cNvPr>
            <p:cNvSpPr/>
            <p:nvPr/>
          </p:nvSpPr>
          <p:spPr>
            <a:xfrm>
              <a:off x="7358431" y="4207012"/>
              <a:ext cx="1318399" cy="553998"/>
            </a:xfrm>
            <a:prstGeom prst="rect">
              <a:avLst/>
            </a:prstGeom>
          </p:spPr>
          <p:txBody>
            <a:bodyPr wrap="square">
              <a:spAutoFit/>
            </a:bodyPr>
            <a:lstStyle/>
            <a:p>
              <a:pPr algn="ctr"/>
              <a:r>
                <a:rPr lang="en-US" sz="1000" dirty="0">
                  <a:cs typeface="Arial" pitchFamily="34" charset="0"/>
                </a:rPr>
                <a:t>Manage costs  Burden cost-commissions</a:t>
              </a:r>
            </a:p>
          </p:txBody>
        </p:sp>
        <p:sp>
          <p:nvSpPr>
            <p:cNvPr id="116" name="Rectangle 115">
              <a:extLst>
                <a:ext uri="{FF2B5EF4-FFF2-40B4-BE49-F238E27FC236}">
                  <a16:creationId xmlns:a16="http://schemas.microsoft.com/office/drawing/2014/main" id="{7804D27A-C975-4EBA-AB20-927C2D91159F}"/>
                </a:ext>
              </a:extLst>
            </p:cNvPr>
            <p:cNvSpPr/>
            <p:nvPr/>
          </p:nvSpPr>
          <p:spPr>
            <a:xfrm>
              <a:off x="5659798" y="4249487"/>
              <a:ext cx="1568660" cy="246221"/>
            </a:xfrm>
            <a:prstGeom prst="rect">
              <a:avLst/>
            </a:prstGeom>
          </p:spPr>
          <p:txBody>
            <a:bodyPr wrap="square">
              <a:spAutoFit/>
            </a:bodyPr>
            <a:lstStyle/>
            <a:p>
              <a:pPr algn="ctr"/>
              <a:r>
                <a:rPr lang="en-US" sz="1000" dirty="0">
                  <a:cs typeface="Arial" pitchFamily="34" charset="0"/>
                </a:rPr>
                <a:t>Manage contracts</a:t>
              </a:r>
            </a:p>
          </p:txBody>
        </p:sp>
        <p:sp>
          <p:nvSpPr>
            <p:cNvPr id="117" name="Rectangle 116">
              <a:extLst>
                <a:ext uri="{FF2B5EF4-FFF2-40B4-BE49-F238E27FC236}">
                  <a16:creationId xmlns:a16="http://schemas.microsoft.com/office/drawing/2014/main" id="{C6CDE5FE-4E88-4C04-8D2D-6F0281339FA7}"/>
                </a:ext>
              </a:extLst>
            </p:cNvPr>
            <p:cNvSpPr/>
            <p:nvPr/>
          </p:nvSpPr>
          <p:spPr>
            <a:xfrm>
              <a:off x="4354268" y="4249112"/>
              <a:ext cx="1228603" cy="553998"/>
            </a:xfrm>
            <a:prstGeom prst="rect">
              <a:avLst/>
            </a:prstGeom>
          </p:spPr>
          <p:txBody>
            <a:bodyPr wrap="square">
              <a:spAutoFit/>
            </a:bodyPr>
            <a:lstStyle/>
            <a:p>
              <a:pPr algn="ctr"/>
              <a:r>
                <a:rPr lang="en-US" sz="1000" dirty="0">
                  <a:cs typeface="Arial" pitchFamily="34" charset="0"/>
                </a:rPr>
                <a:t>Budget/ </a:t>
              </a:r>
            </a:p>
            <a:p>
              <a:pPr algn="ctr"/>
              <a:r>
                <a:rPr lang="en-US" sz="1000" dirty="0">
                  <a:cs typeface="Arial" pitchFamily="34" charset="0"/>
                </a:rPr>
                <a:t>milestone and</a:t>
              </a:r>
            </a:p>
            <a:p>
              <a:pPr algn="ctr"/>
              <a:r>
                <a:rPr lang="en-US" sz="1000" dirty="0">
                  <a:cs typeface="Arial" pitchFamily="34" charset="0"/>
                </a:rPr>
                <a:t>forecast</a:t>
              </a:r>
            </a:p>
          </p:txBody>
        </p:sp>
        <p:sp>
          <p:nvSpPr>
            <p:cNvPr id="118" name="Rectangle 117">
              <a:extLst>
                <a:ext uri="{FF2B5EF4-FFF2-40B4-BE49-F238E27FC236}">
                  <a16:creationId xmlns:a16="http://schemas.microsoft.com/office/drawing/2014/main" id="{E9B3E8D9-1B4D-4ECE-8AC5-9B6F9F79FD0E}"/>
                </a:ext>
              </a:extLst>
            </p:cNvPr>
            <p:cNvSpPr/>
            <p:nvPr/>
          </p:nvSpPr>
          <p:spPr>
            <a:xfrm>
              <a:off x="2819519" y="4249112"/>
              <a:ext cx="1228603" cy="553998"/>
            </a:xfrm>
            <a:prstGeom prst="rect">
              <a:avLst/>
            </a:prstGeom>
          </p:spPr>
          <p:txBody>
            <a:bodyPr wrap="square">
              <a:spAutoFit/>
            </a:bodyPr>
            <a:lstStyle/>
            <a:p>
              <a:pPr algn="ctr"/>
              <a:r>
                <a:rPr lang="en-US" sz="1000" dirty="0">
                  <a:cs typeface="Arial" pitchFamily="34" charset="0"/>
                </a:rPr>
                <a:t>Estimate </a:t>
              </a:r>
            </a:p>
            <a:p>
              <a:pPr algn="ctr"/>
              <a:r>
                <a:rPr lang="en-US" sz="1000" dirty="0">
                  <a:cs typeface="Arial" pitchFamily="34" charset="0"/>
                </a:rPr>
                <a:t>Costs/</a:t>
              </a:r>
              <a:br>
                <a:rPr lang="en-US" sz="1000" dirty="0">
                  <a:cs typeface="Arial" pitchFamily="34" charset="0"/>
                </a:rPr>
              </a:br>
              <a:r>
                <a:rPr lang="en-US" sz="1000" dirty="0">
                  <a:cs typeface="Arial" pitchFamily="34" charset="0"/>
                </a:rPr>
                <a:t>Backlog</a:t>
              </a:r>
            </a:p>
          </p:txBody>
        </p:sp>
        <p:cxnSp>
          <p:nvCxnSpPr>
            <p:cNvPr id="120" name="Straight Arrow Connector 119">
              <a:extLst>
                <a:ext uri="{FF2B5EF4-FFF2-40B4-BE49-F238E27FC236}">
                  <a16:creationId xmlns:a16="http://schemas.microsoft.com/office/drawing/2014/main" id="{7634D976-F1E6-4DC5-9D9F-911737CD976F}"/>
                </a:ext>
              </a:extLst>
            </p:cNvPr>
            <p:cNvCxnSpPr>
              <a:cxnSpLocks/>
            </p:cNvCxnSpPr>
            <p:nvPr/>
          </p:nvCxnSpPr>
          <p:spPr>
            <a:xfrm>
              <a:off x="6507757" y="4437431"/>
              <a:ext cx="0" cy="5431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F82C64E7-017C-4F08-A062-F9CFA3F7EE44}"/>
                </a:ext>
              </a:extLst>
            </p:cNvPr>
            <p:cNvSpPr/>
            <p:nvPr/>
          </p:nvSpPr>
          <p:spPr>
            <a:xfrm>
              <a:off x="5610955" y="5056810"/>
              <a:ext cx="1793604" cy="447421"/>
            </a:xfrm>
            <a:prstGeom prst="rect">
              <a:avLst/>
            </a:prstGeom>
            <a:solidFill>
              <a:srgbClr val="00C37B"/>
            </a:solidFill>
          </p:spPr>
          <p:txBody>
            <a:bodyPr wrap="square" anchor="ctr">
              <a:noAutofit/>
            </a:bodyPr>
            <a:lstStyle/>
            <a:p>
              <a:pPr algn="ctr"/>
              <a:r>
                <a:rPr lang="en-US" sz="1000" b="1" dirty="0">
                  <a:solidFill>
                    <a:schemeClr val="bg1"/>
                  </a:solidFill>
                  <a:cs typeface="Arial" pitchFamily="34" charset="0"/>
                </a:rPr>
                <a:t>Vendor Management Systems (VMS)</a:t>
              </a:r>
            </a:p>
          </p:txBody>
        </p:sp>
      </p:grpSp>
      <p:cxnSp>
        <p:nvCxnSpPr>
          <p:cNvPr id="145" name="Straight Connector 144">
            <a:extLst>
              <a:ext uri="{FF2B5EF4-FFF2-40B4-BE49-F238E27FC236}">
                <a16:creationId xmlns:a16="http://schemas.microsoft.com/office/drawing/2014/main" id="{AFEFFBCD-06B2-4C86-8B1D-0D0969F11A1F}"/>
              </a:ext>
            </a:extLst>
          </p:cNvPr>
          <p:cNvCxnSpPr/>
          <p:nvPr/>
        </p:nvCxnSpPr>
        <p:spPr>
          <a:xfrm>
            <a:off x="-3469" y="6553200"/>
            <a:ext cx="12188536"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4CE95FEF-DF5D-46E7-BFFA-7220CFFCCE21}"/>
              </a:ext>
            </a:extLst>
          </p:cNvPr>
          <p:cNvSpPr/>
          <p:nvPr/>
        </p:nvSpPr>
        <p:spPr>
          <a:xfrm>
            <a:off x="2623649" y="4155434"/>
            <a:ext cx="7868122" cy="1143498"/>
          </a:xfrm>
          <a:prstGeom prst="rect">
            <a:avLst/>
          </a:prstGeom>
          <a:no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dirty="0">
              <a:solidFill>
                <a:schemeClr val="tx1"/>
              </a:solidFill>
            </a:endParaRPr>
          </a:p>
        </p:txBody>
      </p:sp>
      <p:sp>
        <p:nvSpPr>
          <p:cNvPr id="64" name="Oval 63">
            <a:extLst>
              <a:ext uri="{FF2B5EF4-FFF2-40B4-BE49-F238E27FC236}">
                <a16:creationId xmlns:a16="http://schemas.microsoft.com/office/drawing/2014/main" id="{D13EC1E0-85D2-4C8E-9698-C9FD829F570E}"/>
              </a:ext>
            </a:extLst>
          </p:cNvPr>
          <p:cNvSpPr/>
          <p:nvPr/>
        </p:nvSpPr>
        <p:spPr>
          <a:xfrm>
            <a:off x="2362075" y="6068865"/>
            <a:ext cx="148507" cy="148507"/>
          </a:xfrm>
          <a:prstGeom prst="ellipse">
            <a:avLst/>
          </a:prstGeom>
          <a:solidFill>
            <a:schemeClr val="accent3">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5" name="Rectangle 64">
            <a:extLst>
              <a:ext uri="{FF2B5EF4-FFF2-40B4-BE49-F238E27FC236}">
                <a16:creationId xmlns:a16="http://schemas.microsoft.com/office/drawing/2014/main" id="{1364C184-3C13-44CF-A5E3-3BB3C26940C9}"/>
              </a:ext>
            </a:extLst>
          </p:cNvPr>
          <p:cNvSpPr/>
          <p:nvPr/>
        </p:nvSpPr>
        <p:spPr>
          <a:xfrm>
            <a:off x="2514284" y="5995746"/>
            <a:ext cx="1457784" cy="400110"/>
          </a:xfrm>
          <a:prstGeom prst="rect">
            <a:avLst/>
          </a:prstGeom>
        </p:spPr>
        <p:txBody>
          <a:bodyPr wrap="square">
            <a:spAutoFit/>
          </a:bodyPr>
          <a:lstStyle/>
          <a:p>
            <a:r>
              <a:rPr lang="en-US" sz="1000" dirty="0"/>
              <a:t>Project resource management</a:t>
            </a:r>
          </a:p>
        </p:txBody>
      </p:sp>
      <p:sp>
        <p:nvSpPr>
          <p:cNvPr id="66" name="Oval 65">
            <a:extLst>
              <a:ext uri="{FF2B5EF4-FFF2-40B4-BE49-F238E27FC236}">
                <a16:creationId xmlns:a16="http://schemas.microsoft.com/office/drawing/2014/main" id="{567D7465-25E2-47DF-837F-D17B179485E9}"/>
              </a:ext>
            </a:extLst>
          </p:cNvPr>
          <p:cNvSpPr/>
          <p:nvPr/>
        </p:nvSpPr>
        <p:spPr>
          <a:xfrm>
            <a:off x="3972067" y="6068865"/>
            <a:ext cx="148507" cy="1485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BB491E79-D70F-4A63-816E-82C77815ED0F}"/>
              </a:ext>
            </a:extLst>
          </p:cNvPr>
          <p:cNvSpPr/>
          <p:nvPr/>
        </p:nvSpPr>
        <p:spPr>
          <a:xfrm>
            <a:off x="4124276" y="5995746"/>
            <a:ext cx="1457784" cy="400110"/>
          </a:xfrm>
          <a:prstGeom prst="rect">
            <a:avLst/>
          </a:prstGeom>
        </p:spPr>
        <p:txBody>
          <a:bodyPr wrap="square">
            <a:spAutoFit/>
          </a:bodyPr>
          <a:lstStyle/>
          <a:p>
            <a:r>
              <a:rPr lang="en-US" sz="1000" dirty="0"/>
              <a:t>Project management</a:t>
            </a:r>
          </a:p>
        </p:txBody>
      </p:sp>
      <p:sp>
        <p:nvSpPr>
          <p:cNvPr id="68" name="Oval 67">
            <a:extLst>
              <a:ext uri="{FF2B5EF4-FFF2-40B4-BE49-F238E27FC236}">
                <a16:creationId xmlns:a16="http://schemas.microsoft.com/office/drawing/2014/main" id="{765D5BFE-7B35-48FF-95F8-A06E2A0EC8FE}"/>
              </a:ext>
            </a:extLst>
          </p:cNvPr>
          <p:cNvSpPr/>
          <p:nvPr/>
        </p:nvSpPr>
        <p:spPr>
          <a:xfrm>
            <a:off x="5582059" y="6068865"/>
            <a:ext cx="148507" cy="148507"/>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9" name="Rectangle 68">
            <a:extLst>
              <a:ext uri="{FF2B5EF4-FFF2-40B4-BE49-F238E27FC236}">
                <a16:creationId xmlns:a16="http://schemas.microsoft.com/office/drawing/2014/main" id="{8B5278D0-ED08-467E-B5B7-6BF2A4E0EB0F}"/>
              </a:ext>
            </a:extLst>
          </p:cNvPr>
          <p:cNvSpPr/>
          <p:nvPr/>
        </p:nvSpPr>
        <p:spPr>
          <a:xfrm>
            <a:off x="5734268" y="5995746"/>
            <a:ext cx="1457784" cy="400110"/>
          </a:xfrm>
          <a:prstGeom prst="rect">
            <a:avLst/>
          </a:prstGeom>
        </p:spPr>
        <p:txBody>
          <a:bodyPr wrap="square">
            <a:spAutoFit/>
          </a:bodyPr>
          <a:lstStyle/>
          <a:p>
            <a:r>
              <a:rPr lang="en-US" sz="1000" dirty="0"/>
              <a:t>Project contract billing service</a:t>
            </a:r>
          </a:p>
        </p:txBody>
      </p:sp>
      <p:sp>
        <p:nvSpPr>
          <p:cNvPr id="70" name="Oval 69">
            <a:extLst>
              <a:ext uri="{FF2B5EF4-FFF2-40B4-BE49-F238E27FC236}">
                <a16:creationId xmlns:a16="http://schemas.microsoft.com/office/drawing/2014/main" id="{A7F06A92-5F91-4072-A230-166FBA8AE21B}"/>
              </a:ext>
            </a:extLst>
          </p:cNvPr>
          <p:cNvSpPr/>
          <p:nvPr/>
        </p:nvSpPr>
        <p:spPr>
          <a:xfrm>
            <a:off x="7192051" y="6068865"/>
            <a:ext cx="148507" cy="14850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1" name="Rectangle 70">
            <a:extLst>
              <a:ext uri="{FF2B5EF4-FFF2-40B4-BE49-F238E27FC236}">
                <a16:creationId xmlns:a16="http://schemas.microsoft.com/office/drawing/2014/main" id="{E3CC6523-B537-4F63-AA4E-7194392A3ACC}"/>
              </a:ext>
            </a:extLst>
          </p:cNvPr>
          <p:cNvSpPr/>
          <p:nvPr/>
        </p:nvSpPr>
        <p:spPr>
          <a:xfrm>
            <a:off x="7344260" y="5995746"/>
            <a:ext cx="1457784" cy="553998"/>
          </a:xfrm>
          <a:prstGeom prst="rect">
            <a:avLst/>
          </a:prstGeom>
        </p:spPr>
        <p:txBody>
          <a:bodyPr wrap="square">
            <a:spAutoFit/>
          </a:bodyPr>
          <a:lstStyle/>
          <a:p>
            <a:r>
              <a:rPr lang="en-US" sz="1000" dirty="0"/>
              <a:t>Project financials</a:t>
            </a:r>
          </a:p>
          <a:p>
            <a:r>
              <a:rPr lang="en-US" sz="1000" dirty="0"/>
              <a:t>Cloud finance </a:t>
            </a:r>
          </a:p>
          <a:p>
            <a:r>
              <a:rPr lang="en-US" sz="1000" dirty="0"/>
              <a:t>(GL, AP, AR)</a:t>
            </a:r>
          </a:p>
        </p:txBody>
      </p:sp>
      <p:sp>
        <p:nvSpPr>
          <p:cNvPr id="72" name="Oval 71">
            <a:extLst>
              <a:ext uri="{FF2B5EF4-FFF2-40B4-BE49-F238E27FC236}">
                <a16:creationId xmlns:a16="http://schemas.microsoft.com/office/drawing/2014/main" id="{FBAF1E2A-BDD9-4A63-A9C6-74CD25F7892A}"/>
              </a:ext>
            </a:extLst>
          </p:cNvPr>
          <p:cNvSpPr/>
          <p:nvPr/>
        </p:nvSpPr>
        <p:spPr>
          <a:xfrm>
            <a:off x="8944931" y="6049520"/>
            <a:ext cx="148507" cy="14850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3" name="Rectangle 72">
            <a:extLst>
              <a:ext uri="{FF2B5EF4-FFF2-40B4-BE49-F238E27FC236}">
                <a16:creationId xmlns:a16="http://schemas.microsoft.com/office/drawing/2014/main" id="{30DD59CC-5619-4767-AD28-443A30F5DC95}"/>
              </a:ext>
            </a:extLst>
          </p:cNvPr>
          <p:cNvSpPr/>
          <p:nvPr/>
        </p:nvSpPr>
        <p:spPr>
          <a:xfrm>
            <a:off x="9097140" y="6021239"/>
            <a:ext cx="1163397" cy="400110"/>
          </a:xfrm>
          <a:prstGeom prst="rect">
            <a:avLst/>
          </a:prstGeom>
        </p:spPr>
        <p:txBody>
          <a:bodyPr wrap="square">
            <a:spAutoFit/>
          </a:bodyPr>
          <a:lstStyle/>
          <a:p>
            <a:r>
              <a:rPr lang="en-US" sz="1000" dirty="0"/>
              <a:t>Cloud, time, and expense </a:t>
            </a:r>
          </a:p>
        </p:txBody>
      </p:sp>
      <p:sp>
        <p:nvSpPr>
          <p:cNvPr id="74" name="Oval 73">
            <a:extLst>
              <a:ext uri="{FF2B5EF4-FFF2-40B4-BE49-F238E27FC236}">
                <a16:creationId xmlns:a16="http://schemas.microsoft.com/office/drawing/2014/main" id="{AC8D0419-38F7-4752-9791-DE3CCDFB9A0B}"/>
              </a:ext>
            </a:extLst>
          </p:cNvPr>
          <p:cNvSpPr/>
          <p:nvPr/>
        </p:nvSpPr>
        <p:spPr>
          <a:xfrm>
            <a:off x="10412033" y="6068865"/>
            <a:ext cx="148507" cy="148507"/>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6" name="Rectangle 75">
            <a:extLst>
              <a:ext uri="{FF2B5EF4-FFF2-40B4-BE49-F238E27FC236}">
                <a16:creationId xmlns:a16="http://schemas.microsoft.com/office/drawing/2014/main" id="{313FCC4D-16D5-41F0-9F04-381FE1B8D9D2}"/>
              </a:ext>
            </a:extLst>
          </p:cNvPr>
          <p:cNvSpPr/>
          <p:nvPr/>
        </p:nvSpPr>
        <p:spPr>
          <a:xfrm>
            <a:off x="10564242" y="6076890"/>
            <a:ext cx="1457784" cy="400110"/>
          </a:xfrm>
          <a:prstGeom prst="rect">
            <a:avLst/>
          </a:prstGeom>
        </p:spPr>
        <p:txBody>
          <a:bodyPr wrap="square">
            <a:spAutoFit/>
          </a:bodyPr>
          <a:lstStyle/>
          <a:p>
            <a:r>
              <a:rPr lang="en-US" sz="1000" dirty="0"/>
              <a:t>HCM/Taleo/Cloud Recruitment</a:t>
            </a:r>
          </a:p>
        </p:txBody>
      </p:sp>
      <p:sp>
        <p:nvSpPr>
          <p:cNvPr id="77" name="Oval 76">
            <a:extLst>
              <a:ext uri="{FF2B5EF4-FFF2-40B4-BE49-F238E27FC236}">
                <a16:creationId xmlns:a16="http://schemas.microsoft.com/office/drawing/2014/main" id="{C7CE8065-BCA1-45A1-8087-38C906799086}"/>
              </a:ext>
            </a:extLst>
          </p:cNvPr>
          <p:cNvSpPr/>
          <p:nvPr/>
        </p:nvSpPr>
        <p:spPr>
          <a:xfrm>
            <a:off x="752083" y="6068865"/>
            <a:ext cx="148507" cy="14850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8" name="Rectangle 77">
            <a:extLst>
              <a:ext uri="{FF2B5EF4-FFF2-40B4-BE49-F238E27FC236}">
                <a16:creationId xmlns:a16="http://schemas.microsoft.com/office/drawing/2014/main" id="{23369403-5597-426A-994D-79F41A6DDE8A}"/>
              </a:ext>
            </a:extLst>
          </p:cNvPr>
          <p:cNvSpPr/>
          <p:nvPr/>
        </p:nvSpPr>
        <p:spPr>
          <a:xfrm>
            <a:off x="904292" y="5995746"/>
            <a:ext cx="1457784" cy="707886"/>
          </a:xfrm>
          <a:prstGeom prst="rect">
            <a:avLst/>
          </a:prstGeom>
        </p:spPr>
        <p:txBody>
          <a:bodyPr wrap="square">
            <a:spAutoFit/>
          </a:bodyPr>
          <a:lstStyle/>
          <a:p>
            <a:r>
              <a:rPr lang="en-US" sz="1000" dirty="0"/>
              <a:t>CX/CPQ </a:t>
            </a:r>
            <a:br>
              <a:rPr lang="en-US" sz="1000" dirty="0"/>
            </a:br>
            <a:r>
              <a:rPr lang="en-US" sz="1000" dirty="0"/>
              <a:t>(customer experience)</a:t>
            </a:r>
          </a:p>
          <a:p>
            <a:endParaRPr lang="en-US" sz="1000" dirty="0"/>
          </a:p>
        </p:txBody>
      </p:sp>
      <p:cxnSp>
        <p:nvCxnSpPr>
          <p:cNvPr id="79" name="Straight Connector 78">
            <a:extLst>
              <a:ext uri="{FF2B5EF4-FFF2-40B4-BE49-F238E27FC236}">
                <a16:creationId xmlns:a16="http://schemas.microsoft.com/office/drawing/2014/main" id="{9C248F72-8C07-4327-9BA8-554985C46FC1}"/>
              </a:ext>
            </a:extLst>
          </p:cNvPr>
          <p:cNvCxnSpPr/>
          <p:nvPr/>
        </p:nvCxnSpPr>
        <p:spPr>
          <a:xfrm>
            <a:off x="152400" y="5867400"/>
            <a:ext cx="12188536"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5709E66-1786-4004-8A20-0145D20300F3}"/>
              </a:ext>
            </a:extLst>
          </p:cNvPr>
          <p:cNvSpPr/>
          <p:nvPr/>
        </p:nvSpPr>
        <p:spPr>
          <a:xfrm>
            <a:off x="3090287" y="5143315"/>
            <a:ext cx="2052304" cy="461665"/>
          </a:xfrm>
          <a:prstGeom prst="rect">
            <a:avLst/>
          </a:prstGeom>
          <a:solidFill>
            <a:schemeClr val="bg1"/>
          </a:solidFill>
        </p:spPr>
        <p:txBody>
          <a:bodyPr wrap="square">
            <a:spAutoFit/>
          </a:bodyPr>
          <a:lstStyle/>
          <a:p>
            <a:pPr algn="ctr"/>
            <a:r>
              <a:rPr lang="en-US" sz="1200" b="1" dirty="0">
                <a:cs typeface="Arial" pitchFamily="34" charset="0"/>
              </a:rPr>
              <a:t>PROJECT PORTFOLIO MANAGEMENT</a:t>
            </a:r>
            <a:endParaRPr lang="en-US" sz="1200" dirty="0"/>
          </a:p>
        </p:txBody>
      </p:sp>
    </p:spTree>
    <p:extLst>
      <p:ext uri="{BB962C8B-B14F-4D97-AF65-F5344CB8AC3E}">
        <p14:creationId xmlns:p14="http://schemas.microsoft.com/office/powerpoint/2010/main" val="2301705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W 2019 PPT template_20190814_v1" id="{2D664C13-0A74-44F4-8138-D75E7039EE2D}" vid="{1C0C3C46-919E-46AF-846D-63C9B9C17E4D}"/>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W 2019 PPT template_20190814_v1" id="{2D664C13-0A74-44F4-8138-D75E7039EE2D}" vid="{3E6771C5-AB43-47AE-A133-5267E803CA1F}"/>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OW 2019 PPT template_20190814_v1" id="{2D664C13-0A74-44F4-8138-D75E7039EE2D}" vid="{5692F28E-40A6-4BB3-9004-AA3C0ED2C317}"/>
    </a:ext>
  </a:extLst>
</a:theme>
</file>

<file path=ppt/theme/theme4.xml><?xml version="1.0" encoding="utf-8"?>
<a:theme xmlns:a="http://schemas.openxmlformats.org/drawingml/2006/main" name="Closing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W 2019 PPT template_20190814_v1" id="{2D664C13-0A74-44F4-8138-D75E7039EE2D}" vid="{5A2E4C38-AA9E-4A78-8CAD-9A734B12D559}"/>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F9FE5041212C4FA712AE3FD09EE90F" ma:contentTypeVersion="12" ma:contentTypeDescription="Create a new document." ma:contentTypeScope="" ma:versionID="e45816b6b1e41f981bda0f52e6aef737">
  <xsd:schema xmlns:xsd="http://www.w3.org/2001/XMLSchema" xmlns:xs="http://www.w3.org/2001/XMLSchema" xmlns:p="http://schemas.microsoft.com/office/2006/metadata/properties" xmlns:ns3="65b5a02a-10fd-4c11-a151-e3e44e8274cf" xmlns:ns4="ebceab2e-7f86-4e0a-8759-fe9fee04b4b1" targetNamespace="http://schemas.microsoft.com/office/2006/metadata/properties" ma:root="true" ma:fieldsID="e5a3d74e3224c4917add2b278ce248c1" ns3:_="" ns4:_="">
    <xsd:import namespace="65b5a02a-10fd-4c11-a151-e3e44e8274cf"/>
    <xsd:import namespace="ebceab2e-7f86-4e0a-8759-fe9fee04b4b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b5a02a-10fd-4c11-a151-e3e44e827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ceab2e-7f86-4e0a-8759-fe9fee04b4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665DFE-4690-43D3-8FC6-7579DDFEE384}">
  <ds:schemaRefs>
    <ds:schemaRef ds:uri="http://schemas.microsoft.com/sharepoint/v3/contenttype/forms"/>
  </ds:schemaRefs>
</ds:datastoreItem>
</file>

<file path=customXml/itemProps2.xml><?xml version="1.0" encoding="utf-8"?>
<ds:datastoreItem xmlns:ds="http://schemas.openxmlformats.org/officeDocument/2006/customXml" ds:itemID="{BA6C81CF-DF9F-498E-9527-FCA9D652A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b5a02a-10fd-4c11-a151-e3e44e8274cf"/>
    <ds:schemaRef ds:uri="ebceab2e-7f86-4e0a-8759-fe9fee04b4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40D8FE-131F-4AA3-B868-19D82C45ABC2}">
  <ds:schemaRefs>
    <ds:schemaRef ds:uri="http://purl.org/dc/dcmitype/"/>
    <ds:schemaRef ds:uri="http://schemas.microsoft.com/office/infopath/2007/PartnerControls"/>
    <ds:schemaRef ds:uri="http://purl.org/dc/elements/1.1/"/>
    <ds:schemaRef ds:uri="http://schemas.microsoft.com/office/2006/metadata/properties"/>
    <ds:schemaRef ds:uri="ebceab2e-7f86-4e0a-8759-fe9fee04b4b1"/>
    <ds:schemaRef ds:uri="http://schemas.microsoft.com/office/2006/documentManagement/types"/>
    <ds:schemaRef ds:uri="http://schemas.openxmlformats.org/package/2006/metadata/core-properties"/>
    <ds:schemaRef ds:uri="65b5a02a-10fd-4c11-a151-e3e44e8274c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OOW 2019 PPT template_20190814_v1</Template>
  <TotalTime>37466</TotalTime>
  <Words>749</Words>
  <Application>Microsoft Office PowerPoint</Application>
  <PresentationFormat>Widescreen</PresentationFormat>
  <Paragraphs>208</Paragraphs>
  <Slides>9</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21" baseType="lpstr">
      <vt:lpstr>Abadi</vt:lpstr>
      <vt:lpstr>Arial</vt:lpstr>
      <vt:lpstr>Calibri</vt:lpstr>
      <vt:lpstr>Tahoma</vt:lpstr>
      <vt:lpstr>Ubuntu</vt:lpstr>
      <vt:lpstr>Verdana</vt:lpstr>
      <vt:lpstr>Wingdings</vt:lpstr>
      <vt:lpstr>Capgemini 2017_Cover slides</vt:lpstr>
      <vt:lpstr>Section slides</vt:lpstr>
      <vt:lpstr>Content Layouts</vt:lpstr>
      <vt:lpstr>Closing Slides</vt:lpstr>
      <vt:lpstr>think-cell Slide</vt:lpstr>
      <vt:lpstr>PowerPoint Presentation</vt:lpstr>
      <vt:lpstr>Staffing Industry Challenges</vt:lpstr>
      <vt:lpstr>How Staffing Advantage Help</vt:lpstr>
      <vt:lpstr>Staffing Advantage Enterprise Structure</vt:lpstr>
      <vt:lpstr>Staffing Advantage Process L0</vt:lpstr>
      <vt:lpstr>Staffing Advantage Process L0-L1</vt:lpstr>
      <vt:lpstr>Staffing Advantage User Stories</vt:lpstr>
      <vt:lpstr>Staffing Advantage One Stop Shop - UI</vt:lpstr>
      <vt:lpstr>Staffing Direct process flow –  overview</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Laskar, Amrita</dc:creator>
  <cp:lastModifiedBy>Chavan, Uday</cp:lastModifiedBy>
  <cp:revision>283</cp:revision>
  <cp:lastPrinted>2019-09-15T14:42:44Z</cp:lastPrinted>
  <dcterms:created xsi:type="dcterms:W3CDTF">2019-08-29T23:41:59Z</dcterms:created>
  <dcterms:modified xsi:type="dcterms:W3CDTF">2023-07-24T16:33:58Z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0x0101006CF9FE5041212C4FA712AE3FD09EE90F</vt:lpwstr>
  </property>
</Properties>
</file>