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photoAlbum layout="1pic" frame="frameStyle6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70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8910-E0A6-400A-AD02-1C2165D7379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36E0-E76D-466B-8815-D6CDDBF6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8910-E0A6-400A-AD02-1C2165D7379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36E0-E76D-466B-8815-D6CDDBF6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8910-E0A6-400A-AD02-1C2165D7379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36E0-E76D-466B-8815-D6CDDBF6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8910-E0A6-400A-AD02-1C2165D7379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36E0-E76D-466B-8815-D6CDDBF6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8910-E0A6-400A-AD02-1C2165D7379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36E0-E76D-466B-8815-D6CDDBF6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8910-E0A6-400A-AD02-1C2165D7379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36E0-E76D-466B-8815-D6CDDBF6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8910-E0A6-400A-AD02-1C2165D7379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36E0-E76D-466B-8815-D6CDDBF6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8910-E0A6-400A-AD02-1C2165D7379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36E0-E76D-466B-8815-D6CDDBF6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8910-E0A6-400A-AD02-1C2165D7379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36E0-E76D-466B-8815-D6CDDBF6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8910-E0A6-400A-AD02-1C2165D7379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36E0-E76D-466B-8815-D6CDDBF6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8910-E0A6-400A-AD02-1C2165D7379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36E0-E76D-466B-8815-D6CDDBF6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78910-E0A6-400A-AD02-1C2165D7379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36E0-E76D-466B-8815-D6CDDBF615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500f82964bd741655ba612c72223ee.jpg"/>
          <p:cNvPicPr>
            <a:picLocks noChangeAspect="1"/>
          </p:cNvPicPr>
          <p:nvPr/>
        </p:nvPicPr>
        <p:blipFill>
          <a:blip r:embed="rId2"/>
          <a:srcRect l="13333" t="22222" r="31852" b="21481"/>
          <a:stretch>
            <a:fillRect/>
          </a:stretch>
        </p:blipFill>
        <p:spPr>
          <a:xfrm>
            <a:off x="3200400" y="2057400"/>
            <a:ext cx="2819400" cy="2895600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pic>
      <p:sp>
        <p:nvSpPr>
          <p:cNvPr id="5" name="TextBox 4"/>
          <p:cNvSpPr txBox="1"/>
          <p:nvPr/>
        </p:nvSpPr>
        <p:spPr>
          <a:xfrm>
            <a:off x="3505200" y="51816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 Narrow" pitchFamily="34" charset="0"/>
              </a:rPr>
              <a:t>GET  YOU  CLOSER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</cp:revision>
  <dcterms:created xsi:type="dcterms:W3CDTF">2018-08-05T07:05:43Z</dcterms:created>
  <dcterms:modified xsi:type="dcterms:W3CDTF">2018-08-05T07:19:09Z</dcterms:modified>
</cp:coreProperties>
</file>