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5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802E9-C9E6-40E2-B6F3-1C36D0BBF316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64AD6-ADE6-47B2-B64D-3E2599F7F8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4AD6-ADE6-47B2-B64D-3E2599F7F808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08BF6D-D84E-42D5-9B84-60E48D3EB0E9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94699A0-0319-499F-B4E5-43E9198BF5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finalservice/Service.svc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Healthy humans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fitness friend – A website by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Abrol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info Panel displays all user info at a glance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083405"/>
            <a:ext cx="8153400" cy="3529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Daily meal intake for family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00400"/>
            <a:ext cx="8153400" cy="343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16764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select person type and food type and amount needed daily is displayed next to it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Plan/Track your diet- Clicks back button and goes to default option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95600"/>
            <a:ext cx="8153400" cy="373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182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being able to track his progress user must submit diet plan for tomorrow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is redirected to following view </a:t>
            </a:r>
            <a:br>
              <a:rPr lang="en-US" dirty="0" smtClean="0"/>
            </a:br>
            <a:r>
              <a:rPr lang="en-US" dirty="0" smtClean="0"/>
              <a:t>once he submits meal plan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8153400" cy="339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6764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this is a new user there are no meal plans for past 7 days</a:t>
            </a:r>
          </a:p>
          <a:p>
            <a:r>
              <a:rPr lang="en-US" dirty="0" smtClean="0"/>
              <a:t>(indicated by question mark on each day)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user with some activity since last 7 days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169760"/>
            <a:ext cx="8153400" cy="3356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can click on icon and get meal plan for that day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Meal plan for tomorrow</a:t>
            </a:r>
          </a:p>
          <a:p>
            <a:r>
              <a:rPr lang="en-US" dirty="0" smtClean="0"/>
              <a:t>He can email himself the plan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724400" y="1600200"/>
            <a:ext cx="3962400" cy="7924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Meal plan for other dates</a:t>
            </a:r>
          </a:p>
          <a:p>
            <a:r>
              <a:rPr lang="en-US" dirty="0" smtClean="0"/>
              <a:t>User has option to mark his diet as completed for a date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8936" y="2438400"/>
            <a:ext cx="344952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827" y="2438400"/>
            <a:ext cx="288174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is displayed to user</a:t>
            </a:r>
            <a:endParaRPr lang="en-US" dirty="0"/>
          </a:p>
        </p:txBody>
      </p:sp>
      <p:pic>
        <p:nvPicPr>
          <p:cNvPr id="1536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493962" y="1657350"/>
            <a:ext cx="43910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options are same as meal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167545"/>
            <a:ext cx="8153400" cy="336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1600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can submit activity plan and track progress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BMI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0153" y="1600200"/>
            <a:ext cx="423864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Tips</a:t>
            </a:r>
            <a:endParaRPr lang="en-US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8153400" cy="375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16002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drag gable drawer which can be used to drag up and down  to read health tips(space reusability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1.Demo of the application with screenshots</a:t>
            </a:r>
          </a:p>
          <a:p>
            <a:r>
              <a:rPr lang="en-US" dirty="0" smtClean="0"/>
              <a:t>2.Overview of the Technology used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Divided into 2 sections	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 Page – Click on the (</a:t>
            </a:r>
            <a:r>
              <a:rPr lang="en-US" dirty="0" err="1" smtClean="0"/>
              <a:t>i</a:t>
            </a:r>
            <a:r>
              <a:rPr lang="en-US" dirty="0" smtClean="0"/>
              <a:t>) in header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935671"/>
            <a:ext cx="8153400" cy="382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1524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gives app specific  information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is sent Email everyday at 9 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 have written a Web Application service to send email to users at 9am to remind them to log their meals/activity for the day. This way user can be reminded to log meals/activity in case they forget.</a:t>
            </a:r>
          </a:p>
          <a:p>
            <a:r>
              <a:rPr lang="en-US" dirty="0" smtClean="0"/>
              <a:t>I am having some domain issues so am unable to demonstrate it.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References  </a:t>
            </a:r>
            <a:r>
              <a:rPr lang="en-US" dirty="0" smtClean="0"/>
              <a:t>http</a:t>
            </a:r>
            <a:r>
              <a:rPr lang="en-US" dirty="0" smtClean="0"/>
              <a:t>://www.aspsnippets.com/Articles/Simple-Windows-Service-that-runs-periodically-and-once-a-day-at-specific-time-using-C-and-VBNet </a:t>
            </a:r>
            <a:r>
              <a:rPr lang="en-US" dirty="0" err="1" smtClean="0"/>
              <a:t>aspx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2.Technology overview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r>
              <a:rPr lang="en-US" dirty="0" smtClean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Angular 1.4.0-rc.1</a:t>
            </a:r>
          </a:p>
          <a:p>
            <a:r>
              <a:rPr lang="en-US" dirty="0" smtClean="0"/>
              <a:t>Angular Materials Design</a:t>
            </a:r>
          </a:p>
          <a:p>
            <a:r>
              <a:rPr lang="en-US" dirty="0" smtClean="0"/>
              <a:t>Type Script 1.5.0-alpha (Superset of </a:t>
            </a:r>
            <a:r>
              <a:rPr lang="en-US" dirty="0" err="1" smtClean="0"/>
              <a:t>Javacript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Angular2 Router / UI-Router</a:t>
            </a:r>
          </a:p>
          <a:p>
            <a:r>
              <a:rPr lang="en-US" dirty="0" smtClean="0"/>
              <a:t>Gulp</a:t>
            </a:r>
          </a:p>
          <a:p>
            <a:r>
              <a:rPr lang="en-US" dirty="0" err="1" smtClean="0"/>
              <a:t>Jspm</a:t>
            </a:r>
            <a:r>
              <a:rPr lang="en-US" dirty="0" smtClean="0"/>
              <a:t> for package management (Node modules are only used for gulp </a:t>
            </a:r>
            <a:r>
              <a:rPr lang="en-US" dirty="0" err="1" smtClean="0"/>
              <a:t>plugins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Express.js - Used as a development server with proxy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/Routes and Services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530729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248400" y="2438400"/>
            <a:ext cx="213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have used MVC model where my app is divided into view ,model and controllers.</a:t>
            </a:r>
          </a:p>
          <a:p>
            <a:r>
              <a:rPr lang="en-US" dirty="0" smtClean="0"/>
              <a:t>Services have been used to fire http requests.</a:t>
            </a:r>
          </a:p>
          <a:p>
            <a:endParaRPr lang="en-US" dirty="0"/>
          </a:p>
          <a:p>
            <a:r>
              <a:rPr lang="en-US" dirty="0" err="1" smtClean="0"/>
              <a:t>Main.ts</a:t>
            </a:r>
            <a:r>
              <a:rPr lang="en-US" dirty="0" smtClean="0"/>
              <a:t> (has </a:t>
            </a:r>
            <a:r>
              <a:rPr lang="en-US" dirty="0" err="1" smtClean="0"/>
              <a:t>directives,controller,services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Application-</a:t>
            </a:r>
            <a:r>
              <a:rPr lang="en-US" dirty="0" err="1" smtClean="0"/>
              <a:t>config</a:t>
            </a:r>
            <a:r>
              <a:rPr lang="en-US" dirty="0" smtClean="0"/>
              <a:t>-Routing info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WCF service </a:t>
            </a:r>
            <a:r>
              <a:rPr lang="en-US" dirty="0" smtClean="0"/>
              <a:t>for server side </a:t>
            </a:r>
            <a:r>
              <a:rPr lang="en-US" dirty="0" smtClean="0"/>
              <a:t>code(</a:t>
            </a:r>
            <a:r>
              <a:rPr lang="en-US" dirty="0" err="1" smtClean="0"/>
              <a:t>Hosedt</a:t>
            </a:r>
            <a:r>
              <a:rPr lang="en-US" dirty="0" smtClean="0"/>
              <a:t> </a:t>
            </a:r>
            <a:r>
              <a:rPr lang="en-US" dirty="0" smtClean="0"/>
              <a:t>on IIS)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localhost/finalservice/Service.svc/</a:t>
            </a:r>
            <a:endParaRPr lang="en-US" dirty="0" smtClean="0"/>
          </a:p>
          <a:p>
            <a:r>
              <a:rPr lang="en-US" dirty="0" smtClean="0"/>
              <a:t>It act like a restful API catering to AJAX requests</a:t>
            </a:r>
            <a:endParaRPr lang="en-US" dirty="0" smtClean="0"/>
          </a:p>
          <a:p>
            <a:r>
              <a:rPr lang="en-US" b="1" dirty="0" err="1" smtClean="0"/>
              <a:t>Global.asax</a:t>
            </a:r>
            <a:r>
              <a:rPr lang="en-US" b="1" dirty="0" smtClean="0"/>
              <a:t> file </a:t>
            </a:r>
            <a:r>
              <a:rPr lang="en-US" dirty="0" smtClean="0"/>
              <a:t>to allow cross domain requests(Node JS on 8080)</a:t>
            </a:r>
          </a:p>
          <a:p>
            <a:r>
              <a:rPr lang="en-US" b="1" dirty="0" smtClean="0"/>
              <a:t>Web application service</a:t>
            </a:r>
            <a:r>
              <a:rPr lang="en-US" dirty="0" smtClean="0"/>
              <a:t> for sending emails daily at 9am(reminders) I was running into installation issues so was not able to test this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Global.asax</a:t>
            </a:r>
            <a:r>
              <a:rPr lang="en-US" dirty="0" smtClean="0"/>
              <a:t> file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had been created since I was getting CORS errors(Cross domain requests).</a:t>
            </a:r>
          </a:p>
          <a:p>
            <a:r>
              <a:rPr lang="en-US" dirty="0" smtClean="0"/>
              <a:t>This allows all PUT,POST,GET requests from localhost:8080 on which my app is running (Node JS)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where all the server side functionality takes place.</a:t>
            </a:r>
          </a:p>
          <a:p>
            <a:r>
              <a:rPr lang="en-US" dirty="0" smtClean="0"/>
              <a:t>It received requests (POST,GET) from the application and sends JSON response.</a:t>
            </a:r>
          </a:p>
          <a:p>
            <a:endParaRPr lang="en-US" dirty="0" smtClean="0"/>
          </a:p>
          <a:p>
            <a:r>
              <a:rPr lang="en-US" dirty="0" smtClean="0"/>
              <a:t>Each action has a separate service method </a:t>
            </a:r>
            <a:r>
              <a:rPr lang="en-US" dirty="0" err="1" smtClean="0"/>
              <a:t>eg</a:t>
            </a:r>
            <a:r>
              <a:rPr lang="en-US" dirty="0" smtClean="0"/>
              <a:t> (</a:t>
            </a:r>
            <a:r>
              <a:rPr lang="en-US" dirty="0" err="1" smtClean="0"/>
              <a:t>signup,login,verify</a:t>
            </a:r>
            <a:r>
              <a:rPr lang="en-US" dirty="0" smtClean="0"/>
              <a:t> </a:t>
            </a:r>
            <a:r>
              <a:rPr lang="en-US" dirty="0" err="1" smtClean="0"/>
              <a:t>user,submit</a:t>
            </a:r>
            <a:r>
              <a:rPr lang="en-US" dirty="0" smtClean="0"/>
              <a:t> meal plan etc)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– Healthy Humans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Users Table </a:t>
            </a:r>
            <a:r>
              <a:rPr lang="en-US" dirty="0" smtClean="0"/>
              <a:t>– Primary key is user id (It has all user related information)</a:t>
            </a:r>
          </a:p>
          <a:p>
            <a:r>
              <a:rPr lang="en-US" b="1" dirty="0" smtClean="0"/>
              <a:t>Meals table – </a:t>
            </a:r>
            <a:r>
              <a:rPr lang="en-US" dirty="0" smtClean="0"/>
              <a:t>Primary key is combination of  email and date</a:t>
            </a:r>
          </a:p>
          <a:p>
            <a:r>
              <a:rPr lang="en-US" b="1" dirty="0" smtClean="0"/>
              <a:t>Activity table </a:t>
            </a:r>
            <a:r>
              <a:rPr lang="en-US" b="1" dirty="0" smtClean="0"/>
              <a:t>– </a:t>
            </a:r>
            <a:r>
              <a:rPr lang="en-US" dirty="0" smtClean="0"/>
              <a:t>Primary key is combination of  email and date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1.Demo of the application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Healthy Humans</a:t>
            </a:r>
            <a:r>
              <a:rPr lang="en-US" sz="7200" dirty="0" smtClean="0"/>
              <a:t> allows you to plan and track healthy meals and physical activities. </a:t>
            </a:r>
          </a:p>
          <a:p>
            <a:r>
              <a:rPr lang="en-US" sz="7200" dirty="0" smtClean="0"/>
              <a:t>Users can use their unique logins to access their profiles.</a:t>
            </a:r>
            <a:endParaRPr lang="en-US" sz="7200" dirty="0" smtClean="0"/>
          </a:p>
          <a:p>
            <a:r>
              <a:rPr lang="en-US" sz="7200" dirty="0" smtClean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9831" r="9831"/>
          <a:stretch>
            <a:fillRect/>
          </a:stretch>
        </p:blipFill>
        <p:spPr bwMode="auto">
          <a:xfrm>
            <a:off x="1752600" y="304800"/>
            <a:ext cx="6973824" cy="4201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 – Sign Up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Validations</a:t>
            </a:r>
          </a:p>
          <a:p>
            <a:r>
              <a:rPr lang="en-US" dirty="0" smtClean="0"/>
              <a:t>All form fields are mandatory.</a:t>
            </a:r>
          </a:p>
          <a:p>
            <a:r>
              <a:rPr lang="en-US" dirty="0" smtClean="0"/>
              <a:t>Errors are thrown if email id is invalid or any of the mandatory field is missed.</a:t>
            </a:r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8288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Email is sent to </a:t>
            </a:r>
            <a:r>
              <a:rPr lang="en-US" sz="1600" dirty="0" smtClean="0"/>
              <a:t>user-</a:t>
            </a:r>
            <a:r>
              <a:rPr lang="en-US" sz="1600" dirty="0" smtClean="0"/>
              <a:t>He needs to click the verification link to access his profile</a:t>
            </a:r>
            <a:r>
              <a:rPr lang="en-US" sz="1600" dirty="0" smtClean="0"/>
              <a:t>. Note </a:t>
            </a:r>
            <a:r>
              <a:rPr lang="en-US" sz="1600" dirty="0" smtClean="0"/>
              <a:t>a unique token is generated and sent so that user can be validated.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610600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clicks on verification link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946119"/>
            <a:ext cx="8153400" cy="199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9812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link is valid (user is validated against) then activation is successful</a:t>
            </a:r>
          </a:p>
          <a:p>
            <a:r>
              <a:rPr lang="en-US" dirty="0" smtClean="0"/>
              <a:t>Following page is displayed</a:t>
            </a:r>
          </a:p>
          <a:p>
            <a:endParaRPr lang="en-US" dirty="0" smtClean="0"/>
          </a:p>
          <a:p>
            <a:r>
              <a:rPr lang="en-US" i="1" dirty="0"/>
              <a:t>L</a:t>
            </a:r>
            <a:r>
              <a:rPr lang="en-US" i="1" dirty="0" smtClean="0"/>
              <a:t>ink :</a:t>
            </a:r>
          </a:p>
          <a:p>
            <a:r>
              <a:rPr lang="en-US" i="1" dirty="0" smtClean="0"/>
              <a:t> http://localhost:8080/#/activate?userId=3&amp;token=5febfca3-e46a-4972-a4a3-752c5dae538b</a:t>
            </a:r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logs in from Home Page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67000"/>
            <a:ext cx="8153400" cy="393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16764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profile page has a form to get more information from user.</a:t>
            </a:r>
          </a:p>
          <a:p>
            <a:r>
              <a:rPr lang="en-US" dirty="0" smtClean="0"/>
              <a:t>Again Form has validations and once user submits form he is redirected to the actual profile page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options on Profile page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2286000"/>
            <a:ext cx="8153400" cy="3505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1676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has multiple options. User can select any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</TotalTime>
  <Words>671</Words>
  <Application>Microsoft Office PowerPoint</Application>
  <PresentationFormat>On-screen Show (4:3)</PresentationFormat>
  <Paragraphs>89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Healthy humans </vt:lpstr>
      <vt:lpstr>Index – Divided into 2 sections </vt:lpstr>
      <vt:lpstr>1.Demo of the application</vt:lpstr>
      <vt:lpstr>About Us</vt:lpstr>
      <vt:lpstr>New User – Sign Up Form</vt:lpstr>
      <vt:lpstr>Email is sent to user-He needs to click the verification link to access his profile. Note a unique token is generated and sent so that user can be validated. </vt:lpstr>
      <vt:lpstr>User clicks on verification link</vt:lpstr>
      <vt:lpstr>User logs in from Home Page</vt:lpstr>
      <vt:lpstr>Navigating options on Profile page</vt:lpstr>
      <vt:lpstr>User info Panel displays all user info at a glance </vt:lpstr>
      <vt:lpstr>Daily meal intake for family</vt:lpstr>
      <vt:lpstr>Plan/Track your diet- Clicks back button and goes to default option</vt:lpstr>
      <vt:lpstr>User is redirected to following view  once he submits meal plan</vt:lpstr>
      <vt:lpstr>Another user with some activity since last 7 days</vt:lpstr>
      <vt:lpstr>User can click on icon and get meal plan for that day</vt:lpstr>
      <vt:lpstr>Progress is displayed to user</vt:lpstr>
      <vt:lpstr>Activity options are same as meal</vt:lpstr>
      <vt:lpstr>Calculate BMI</vt:lpstr>
      <vt:lpstr>Health Tips</vt:lpstr>
      <vt:lpstr>Info Page – Click on the (i) in header</vt:lpstr>
      <vt:lpstr>User is sent Email everyday at 9 am</vt:lpstr>
      <vt:lpstr>2.Technology overview</vt:lpstr>
      <vt:lpstr>Client Side  </vt:lpstr>
      <vt:lpstr>Controllers /Routes and Services</vt:lpstr>
      <vt:lpstr>Server Side</vt:lpstr>
      <vt:lpstr>Global.asax file  </vt:lpstr>
      <vt:lpstr>WCF Service</vt:lpstr>
      <vt:lpstr>Database – Healthy Humans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humans</dc:title>
  <dc:creator>nehaa_000</dc:creator>
  <cp:lastModifiedBy>nehaa_000</cp:lastModifiedBy>
  <cp:revision>19</cp:revision>
  <dcterms:created xsi:type="dcterms:W3CDTF">2015-12-14T18:07:11Z</dcterms:created>
  <dcterms:modified xsi:type="dcterms:W3CDTF">2015-12-14T19:48:56Z</dcterms:modified>
</cp:coreProperties>
</file>