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C70A4-F8F4-E645-9B4E-26B5F478B888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374C-ACE4-C243-964A-31CF00929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79200" y="6553200"/>
            <a:ext cx="8128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00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6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8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63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5265A622-E284-5346-8279-22C61321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5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152400"/>
            <a:ext cx="120904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3539"/>
            <a:ext cx="109728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" y="6643688"/>
            <a:ext cx="99578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2015 Neha Agarwal</a:t>
            </a:r>
          </a:p>
        </p:txBody>
      </p:sp>
    </p:spTree>
    <p:extLst>
      <p:ext uri="{BB962C8B-B14F-4D97-AF65-F5344CB8AC3E}">
        <p14:creationId xmlns:p14="http://schemas.microsoft.com/office/powerpoint/2010/main" val="188633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152400"/>
            <a:ext cx="120904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3539"/>
            <a:ext cx="109728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10972800" y="228600"/>
            <a:ext cx="1219200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5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Heterogeneous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Neha Agarwa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616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25"/>
            <a:ext cx="10972800" cy="1325563"/>
          </a:xfrm>
        </p:spPr>
        <p:txBody>
          <a:bodyPr/>
          <a:lstStyle/>
          <a:p>
            <a:r>
              <a:rPr lang="en-US" dirty="0" smtClean="0"/>
              <a:t>Tom reading my proposal!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435101"/>
            <a:ext cx="6925733" cy="5194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65A622-E284-5346-8279-22C613218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65A622-E284-5346-8279-22C613218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95"/>
      </p:ext>
    </p:extLst>
  </p:cSld>
  <p:clrMapOvr>
    <a:masterClrMapping/>
  </p:clrMapOvr>
</p:sld>
</file>

<file path=ppt/theme/theme1.xml><?xml version="1.0" encoding="utf-8"?>
<a:theme xmlns:a="http://schemas.openxmlformats.org/drawingml/2006/main" name="michigan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posal" id="{C784E87D-71E3-6145-9FD3-3A7914DEF2CB}" vid="{AE6FBF91-55E8-7E4A-B79B-AB838F1EE916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posal" id="{C784E87D-71E3-6145-9FD3-3A7914DEF2CB}" vid="{8484D867-9C54-6648-986F-8D037A372E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michigan_template</Template>
  <TotalTime>10</TotalTime>
  <Words>12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ＭＳ Ｐゴシック</vt:lpstr>
      <vt:lpstr>Arial</vt:lpstr>
      <vt:lpstr>michigan_template</vt:lpstr>
      <vt:lpstr>1_Blank Presentation</vt:lpstr>
      <vt:lpstr>Heterogeneous Memory Management</vt:lpstr>
      <vt:lpstr>Tom reading my proposal!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Memory Management</dc:title>
  <dc:creator>Neha Agarwal</dc:creator>
  <cp:lastModifiedBy>Neha Agarwal</cp:lastModifiedBy>
  <cp:revision>7</cp:revision>
  <dcterms:created xsi:type="dcterms:W3CDTF">2015-10-11T02:03:17Z</dcterms:created>
  <dcterms:modified xsi:type="dcterms:W3CDTF">2015-10-11T02:18:32Z</dcterms:modified>
</cp:coreProperties>
</file>