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417" autoAdjust="0"/>
    <p:restoredTop sz="94660"/>
  </p:normalViewPr>
  <p:slideViewPr>
    <p:cSldViewPr snapToGrid="0">
      <p:cViewPr>
        <p:scale>
          <a:sx n="150" d="100"/>
          <a:sy n="150" d="100"/>
        </p:scale>
        <p:origin x="56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21BF-B33B-435A-98AD-081EDF6D5F85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9E0-D43F-4D20-8E9C-2BE8DB6B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21BF-B33B-435A-98AD-081EDF6D5F85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9E0-D43F-4D20-8E9C-2BE8DB6B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7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21BF-B33B-435A-98AD-081EDF6D5F85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9E0-D43F-4D20-8E9C-2BE8DB6B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6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21BF-B33B-435A-98AD-081EDF6D5F85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9E0-D43F-4D20-8E9C-2BE8DB6B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6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21BF-B33B-435A-98AD-081EDF6D5F85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9E0-D43F-4D20-8E9C-2BE8DB6B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5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21BF-B33B-435A-98AD-081EDF6D5F85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9E0-D43F-4D20-8E9C-2BE8DB6B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9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21BF-B33B-435A-98AD-081EDF6D5F85}" type="datetimeFigureOut">
              <a:rPr lang="en-US" smtClean="0"/>
              <a:t>7/31/14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9E0-D43F-4D20-8E9C-2BE8DB6B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9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21BF-B33B-435A-98AD-081EDF6D5F85}" type="datetimeFigureOut">
              <a:rPr lang="en-US" smtClean="0"/>
              <a:t>7/31/14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9E0-D43F-4D20-8E9C-2BE8DB6B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1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21BF-B33B-435A-98AD-081EDF6D5F85}" type="datetimeFigureOut">
              <a:rPr lang="en-US" smtClean="0"/>
              <a:t>7/31/14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9E0-D43F-4D20-8E9C-2BE8DB6B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2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21BF-B33B-435A-98AD-081EDF6D5F85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9E0-D43F-4D20-8E9C-2BE8DB6B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3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21BF-B33B-435A-98AD-081EDF6D5F85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9E0-D43F-4D20-8E9C-2BE8DB6B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1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A21BF-B33B-435A-98AD-081EDF6D5F85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F9E0-D43F-4D20-8E9C-2BE8DB6B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3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1447800" y="601133"/>
            <a:ext cx="4732868" cy="3225799"/>
            <a:chOff x="1342487" y="489715"/>
            <a:chExt cx="4830914" cy="3328751"/>
          </a:xfrm>
        </p:grpSpPr>
        <p:sp>
          <p:nvSpPr>
            <p:cNvPr id="2" name="TextBox 1"/>
            <p:cNvSpPr txBox="1"/>
            <p:nvPr/>
          </p:nvSpPr>
          <p:spPr>
            <a:xfrm>
              <a:off x="2848253" y="493230"/>
              <a:ext cx="12903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HPC System</a:t>
              </a:r>
              <a:endParaRPr lang="en-US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V="1">
              <a:off x="3349956" y="3105003"/>
              <a:ext cx="0" cy="521017"/>
            </a:xfrm>
            <a:prstGeom prst="line">
              <a:avLst/>
            </a:prstGeom>
            <a:ln w="254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471352" y="1549400"/>
              <a:ext cx="4633115" cy="3770"/>
            </a:xfrm>
            <a:prstGeom prst="line">
              <a:avLst/>
            </a:prstGeom>
            <a:ln w="412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454419" y="2562373"/>
              <a:ext cx="4683914" cy="3027"/>
            </a:xfrm>
            <a:prstGeom prst="line">
              <a:avLst/>
            </a:prstGeom>
            <a:ln w="412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6761" y="619432"/>
              <a:ext cx="11973" cy="3199034"/>
            </a:xfrm>
            <a:prstGeom prst="line">
              <a:avLst/>
            </a:prstGeom>
            <a:ln w="412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502499" y="489715"/>
              <a:ext cx="670902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BW </a:t>
              </a:r>
              <a:endParaRPr lang="en-US" dirty="0" smtClean="0"/>
            </a:p>
            <a:p>
              <a:pPr algn="ctr"/>
              <a:r>
                <a:rPr lang="en-US" dirty="0" smtClean="0"/>
                <a:t>Ratio</a:t>
              </a:r>
            </a:p>
            <a:p>
              <a:pPr algn="ctr"/>
              <a:endParaRPr lang="en-US" sz="900" dirty="0"/>
            </a:p>
            <a:p>
              <a:pPr algn="ctr"/>
              <a:r>
                <a:rPr lang="en-US" dirty="0" smtClean="0"/>
                <a:t>8.3x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endParaRPr lang="en-US" sz="700" dirty="0" smtClean="0"/>
            </a:p>
            <a:p>
              <a:pPr algn="ctr"/>
              <a:r>
                <a:rPr lang="en-US" dirty="0" smtClean="0"/>
                <a:t>2.5x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endParaRPr lang="en-US" sz="2000" dirty="0" smtClean="0"/>
            </a:p>
            <a:p>
              <a:pPr algn="ctr"/>
              <a:r>
                <a:rPr lang="en-US" dirty="0" smtClean="0"/>
                <a:t>2.1x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51270" y="3374459"/>
              <a:ext cx="593558" cy="393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51041" y="3374459"/>
              <a:ext cx="601579" cy="3930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627419" y="2936915"/>
              <a:ext cx="1061770" cy="34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LPDDR4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109469" y="2936915"/>
              <a:ext cx="962299" cy="3361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WIO2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33150" y="2563120"/>
              <a:ext cx="1566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Mobile System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56882" y="1529003"/>
              <a:ext cx="16732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Desktop System</a:t>
              </a:r>
              <a:endParaRPr lang="en-US" dirty="0"/>
            </a:p>
          </p:txBody>
        </p:sp>
        <p:cxnSp>
          <p:nvCxnSpPr>
            <p:cNvPr id="66" name="Straight Connector 65"/>
            <p:cNvCxnSpPr>
              <a:stCxn id="57" idx="3"/>
              <a:endCxn id="54" idx="1"/>
            </p:cNvCxnSpPr>
            <p:nvPr/>
          </p:nvCxnSpPr>
          <p:spPr>
            <a:xfrm>
              <a:off x="3071768" y="3105003"/>
              <a:ext cx="555651" cy="4136"/>
            </a:xfrm>
            <a:prstGeom prst="line">
              <a:avLst/>
            </a:prstGeom>
            <a:ln w="254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1667113" y="900162"/>
              <a:ext cx="3237212" cy="403173"/>
              <a:chOff x="1679325" y="1034483"/>
              <a:chExt cx="3237212" cy="403173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3825648" y="1222532"/>
                <a:ext cx="623097" cy="12456"/>
              </a:xfrm>
              <a:prstGeom prst="line">
                <a:avLst/>
              </a:prstGeom>
              <a:ln w="254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3291357" y="1034483"/>
                <a:ext cx="593558" cy="393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CPU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197293" y="1042949"/>
                <a:ext cx="719244" cy="393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DDR4</a:t>
                </a:r>
              </a:p>
            </p:txBody>
          </p:sp>
          <p:cxnSp>
            <p:nvCxnSpPr>
              <p:cNvPr id="11" name="Straight Connector 10"/>
              <p:cNvCxnSpPr>
                <a:stCxn id="70" idx="3"/>
                <a:endCxn id="4" idx="1"/>
              </p:cNvCxnSpPr>
              <p:nvPr/>
            </p:nvCxnSpPr>
            <p:spPr>
              <a:xfrm flipV="1">
                <a:off x="3019086" y="1230999"/>
                <a:ext cx="272271" cy="5649"/>
              </a:xfrm>
              <a:prstGeom prst="line">
                <a:avLst/>
              </a:prstGeom>
              <a:ln w="254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Rectangle 69"/>
              <p:cNvSpPr/>
              <p:nvPr/>
            </p:nvSpPr>
            <p:spPr>
              <a:xfrm>
                <a:off x="1679325" y="1035640"/>
                <a:ext cx="1339761" cy="40201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GPU +</a:t>
                </a:r>
                <a:r>
                  <a:rPr lang="en-US" dirty="0"/>
                  <a:t> </a:t>
                </a:r>
                <a:r>
                  <a:rPr lang="en-US" dirty="0" smtClean="0"/>
                  <a:t>HBM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504425" y="1907709"/>
              <a:ext cx="3662426" cy="402016"/>
              <a:chOff x="1504425" y="2029819"/>
              <a:chExt cx="3662426" cy="40201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3567074" y="2030338"/>
                <a:ext cx="593558" cy="393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CPU</a:t>
                </a:r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447607" y="2038803"/>
                <a:ext cx="719244" cy="393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DDR4</a:t>
                </a:r>
              </a:p>
            </p:txBody>
          </p:sp>
          <p:cxnSp>
            <p:nvCxnSpPr>
              <p:cNvPr id="83" name="Straight Connector 82"/>
              <p:cNvCxnSpPr>
                <a:stCxn id="79" idx="3"/>
                <a:endCxn id="81" idx="1"/>
              </p:cNvCxnSpPr>
              <p:nvPr/>
            </p:nvCxnSpPr>
            <p:spPr>
              <a:xfrm>
                <a:off x="4160632" y="2226854"/>
                <a:ext cx="286975" cy="8465"/>
              </a:xfrm>
              <a:prstGeom prst="line">
                <a:avLst/>
              </a:prstGeom>
              <a:ln w="254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85" idx="3"/>
                <a:endCxn id="79" idx="1"/>
              </p:cNvCxnSpPr>
              <p:nvPr/>
            </p:nvCxnSpPr>
            <p:spPr>
              <a:xfrm flipV="1">
                <a:off x="3328668" y="2226854"/>
                <a:ext cx="238406" cy="3973"/>
              </a:xfrm>
              <a:prstGeom prst="line">
                <a:avLst/>
              </a:prstGeom>
              <a:ln w="254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Rectangle 84"/>
              <p:cNvSpPr/>
              <p:nvPr/>
            </p:nvSpPr>
            <p:spPr>
              <a:xfrm>
                <a:off x="2728205" y="2029819"/>
                <a:ext cx="600463" cy="40201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GPU</a:t>
                </a:r>
                <a:endParaRPr lang="en-US" sz="1600" dirty="0"/>
              </a:p>
            </p:txBody>
          </p:sp>
          <p:cxnSp>
            <p:nvCxnSpPr>
              <p:cNvPr id="86" name="Straight Connector 85"/>
              <p:cNvCxnSpPr>
                <a:stCxn id="112" idx="3"/>
                <a:endCxn id="85" idx="1"/>
              </p:cNvCxnSpPr>
              <p:nvPr/>
            </p:nvCxnSpPr>
            <p:spPr>
              <a:xfrm>
                <a:off x="2400454" y="2230827"/>
                <a:ext cx="327751" cy="0"/>
              </a:xfrm>
              <a:prstGeom prst="line">
                <a:avLst/>
              </a:prstGeom>
              <a:ln w="254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1504425" y="2029819"/>
                <a:ext cx="896029" cy="40201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GDDR5</a:t>
                </a:r>
                <a:endParaRPr lang="en-US" sz="1600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544103" y="1247469"/>
              <a:ext cx="1665069" cy="306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1000 GB/sec, 16 GB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28878" y="1241124"/>
              <a:ext cx="1640810" cy="317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120 GB/sec, 256</a:t>
              </a:r>
              <a:r>
                <a:rPr lang="en-US" sz="1400" dirty="0" smtClean="0"/>
                <a:t> GB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42487" y="2267339"/>
              <a:ext cx="1489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200 GB/sec, 4</a:t>
              </a:r>
              <a:r>
                <a:rPr lang="en-US" sz="1400" dirty="0" smtClean="0"/>
                <a:t> GB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71834" y="2253676"/>
              <a:ext cx="14324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80GB/sec, 32</a:t>
              </a:r>
              <a:r>
                <a:rPr lang="en-US" sz="1400" dirty="0" smtClean="0"/>
                <a:t> GB 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68413" y="3212446"/>
              <a:ext cx="1382731" cy="306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51 GB/sec, 1 GB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52389" y="3219611"/>
              <a:ext cx="1408656" cy="306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24 GB/sec, 4 GB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95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>
            <a:off x="7687735" y="1693333"/>
            <a:ext cx="8465" cy="25400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 rot="5400000">
            <a:off x="461954" y="989251"/>
            <a:ext cx="4957914" cy="3342657"/>
            <a:chOff x="1410221" y="489715"/>
            <a:chExt cx="4957914" cy="3342657"/>
          </a:xfrm>
        </p:grpSpPr>
        <p:grpSp>
          <p:nvGrpSpPr>
            <p:cNvPr id="5" name="Group 4"/>
            <p:cNvGrpSpPr/>
            <p:nvPr/>
          </p:nvGrpSpPr>
          <p:grpSpPr>
            <a:xfrm>
              <a:off x="1410221" y="489715"/>
              <a:ext cx="4957914" cy="3311818"/>
              <a:chOff x="1410221" y="489715"/>
              <a:chExt cx="4957914" cy="331181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48253" y="493230"/>
                <a:ext cx="12903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HPC System</a:t>
                </a:r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V="1">
                <a:off x="3468489" y="3096537"/>
                <a:ext cx="0" cy="521017"/>
              </a:xfrm>
              <a:prstGeom prst="line">
                <a:avLst/>
              </a:prstGeom>
              <a:ln w="254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1471352" y="1540933"/>
                <a:ext cx="4785515" cy="12233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1454419" y="2540000"/>
                <a:ext cx="4853248" cy="22372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11494" y="602499"/>
                <a:ext cx="11973" cy="3199034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5697233" y="489715"/>
                <a:ext cx="670902" cy="3216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BW 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Ratio</a:t>
                </a:r>
              </a:p>
              <a:p>
                <a:pPr algn="ctr"/>
                <a:r>
                  <a:rPr lang="en-US" sz="900" dirty="0" smtClean="0"/>
                  <a:t/>
                </a:r>
                <a:br>
                  <a:rPr lang="en-US" sz="900" dirty="0" smtClean="0"/>
                </a:br>
                <a:endParaRPr lang="en-US" sz="300" dirty="0" smtClean="0"/>
              </a:p>
              <a:p>
                <a:pPr algn="ctr"/>
                <a:r>
                  <a:rPr lang="en-US" dirty="0" smtClean="0"/>
                  <a:t>8.3x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  <a:p>
                <a:pPr algn="ctr"/>
                <a:endParaRPr lang="en-US" sz="1100" dirty="0" smtClean="0"/>
              </a:p>
              <a:p>
                <a:pPr algn="ctr"/>
                <a:r>
                  <a:rPr lang="en-US" dirty="0" smtClean="0"/>
                  <a:t>2.5x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sz="1050" dirty="0" smtClean="0"/>
              </a:p>
              <a:p>
                <a:pPr algn="ctr"/>
                <a:r>
                  <a:rPr lang="en-US" dirty="0" smtClean="0"/>
                  <a:t>2.1x</a:t>
                </a: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469803" y="3365993"/>
                <a:ext cx="593558" cy="393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CPU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69574" y="3365993"/>
                <a:ext cx="601579" cy="3930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GPU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745952" y="2928449"/>
                <a:ext cx="1061770" cy="3444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LPDDR4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228002" y="2928449"/>
                <a:ext cx="962299" cy="33617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WIO2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733150" y="2563120"/>
                <a:ext cx="156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Mobile System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656882" y="1529003"/>
                <a:ext cx="167327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Desktop System</a:t>
                </a:r>
                <a:endParaRPr lang="en-US" dirty="0"/>
              </a:p>
            </p:txBody>
          </p:sp>
          <p:cxnSp>
            <p:nvCxnSpPr>
              <p:cNvPr id="19" name="Straight Connector 18"/>
              <p:cNvCxnSpPr>
                <a:stCxn id="16" idx="3"/>
                <a:endCxn id="15" idx="1"/>
              </p:cNvCxnSpPr>
              <p:nvPr/>
            </p:nvCxnSpPr>
            <p:spPr>
              <a:xfrm>
                <a:off x="3190301" y="3096537"/>
                <a:ext cx="555651" cy="4136"/>
              </a:xfrm>
              <a:prstGeom prst="line">
                <a:avLst/>
              </a:prstGeom>
              <a:ln w="254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1667113" y="901319"/>
                <a:ext cx="3423478" cy="408808"/>
                <a:chOff x="1679325" y="1035640"/>
                <a:chExt cx="3423478" cy="408808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3384490" y="1051416"/>
                  <a:ext cx="593558" cy="393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CPU</a:t>
                  </a:r>
                  <a:endParaRPr lang="en-US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383559" y="1051415"/>
                  <a:ext cx="719244" cy="393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DDR4</a:t>
                  </a:r>
                </a:p>
              </p:txBody>
            </p:sp>
            <p:cxnSp>
              <p:nvCxnSpPr>
                <p:cNvPr id="37" name="Straight Connector 36"/>
                <p:cNvCxnSpPr>
                  <a:stCxn id="35" idx="3"/>
                  <a:endCxn id="36" idx="1"/>
                </p:cNvCxnSpPr>
                <p:nvPr/>
              </p:nvCxnSpPr>
              <p:spPr>
                <a:xfrm flipV="1">
                  <a:off x="3978048" y="1247931"/>
                  <a:ext cx="405511" cy="1"/>
                </a:xfrm>
                <a:prstGeom prst="lin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39" idx="3"/>
                  <a:endCxn id="35" idx="1"/>
                </p:cNvCxnSpPr>
                <p:nvPr/>
              </p:nvCxnSpPr>
              <p:spPr>
                <a:xfrm>
                  <a:off x="3019086" y="1236648"/>
                  <a:ext cx="365404" cy="11284"/>
                </a:xfrm>
                <a:prstGeom prst="line">
                  <a:avLst/>
                </a:prstGeom>
                <a:ln w="254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>
                  <a:off x="1679325" y="1035640"/>
                  <a:ext cx="1339761" cy="40201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GPU +</a:t>
                  </a:r>
                  <a:r>
                    <a:rPr lang="en-US" dirty="0"/>
                    <a:t> </a:t>
                  </a:r>
                  <a:r>
                    <a:rPr lang="en-US" dirty="0" smtClean="0"/>
                    <a:t>HBM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1504425" y="1907709"/>
                <a:ext cx="3814826" cy="402017"/>
                <a:chOff x="1504425" y="2029819"/>
                <a:chExt cx="3814826" cy="402017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3727941" y="2038804"/>
                  <a:ext cx="593558" cy="393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CPU</a:t>
                  </a:r>
                  <a:endParaRPr lang="en-US" dirty="0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600007" y="2038803"/>
                  <a:ext cx="719244" cy="393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DDR4</a:t>
                  </a:r>
                </a:p>
              </p:txBody>
            </p:sp>
            <p:cxnSp>
              <p:nvCxnSpPr>
                <p:cNvPr id="30" name="Straight Connector 29"/>
                <p:cNvCxnSpPr>
                  <a:stCxn id="28" idx="3"/>
                  <a:endCxn id="29" idx="1"/>
                </p:cNvCxnSpPr>
                <p:nvPr/>
              </p:nvCxnSpPr>
              <p:spPr>
                <a:xfrm flipV="1">
                  <a:off x="4321499" y="2235319"/>
                  <a:ext cx="278508" cy="1"/>
                </a:xfrm>
                <a:prstGeom prst="lin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32" idx="3"/>
                  <a:endCxn id="28" idx="1"/>
                </p:cNvCxnSpPr>
                <p:nvPr/>
              </p:nvCxnSpPr>
              <p:spPr>
                <a:xfrm>
                  <a:off x="3328668" y="2230827"/>
                  <a:ext cx="399273" cy="4493"/>
                </a:xfrm>
                <a:prstGeom prst="line">
                  <a:avLst/>
                </a:prstGeom>
                <a:ln w="254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728205" y="2029819"/>
                  <a:ext cx="600463" cy="40201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GPU</a:t>
                  </a:r>
                  <a:endParaRPr lang="en-US" sz="1600" dirty="0"/>
                </a:p>
              </p:txBody>
            </p:sp>
            <p:cxnSp>
              <p:nvCxnSpPr>
                <p:cNvPr id="33" name="Straight Connector 32"/>
                <p:cNvCxnSpPr>
                  <a:stCxn id="34" idx="3"/>
                  <a:endCxn id="32" idx="1"/>
                </p:cNvCxnSpPr>
                <p:nvPr/>
              </p:nvCxnSpPr>
              <p:spPr>
                <a:xfrm>
                  <a:off x="2400454" y="2230827"/>
                  <a:ext cx="327751" cy="0"/>
                </a:xfrm>
                <a:prstGeom prst="line">
                  <a:avLst/>
                </a:prstGeom>
                <a:ln w="254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ectangle 33"/>
                <p:cNvSpPr/>
                <p:nvPr/>
              </p:nvSpPr>
              <p:spPr>
                <a:xfrm>
                  <a:off x="1504425" y="2029819"/>
                  <a:ext cx="896029" cy="40201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GDDR5</a:t>
                  </a:r>
                  <a:endParaRPr lang="en-US" sz="1600" dirty="0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1544103" y="1247469"/>
                <a:ext cx="1746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1000 GB/sec, 16 GB</a:t>
                </a:r>
                <a:endParaRPr lang="en-US" sz="1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43723" y="1232657"/>
                <a:ext cx="16035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120 GB/sec, 256</a:t>
                </a:r>
                <a:r>
                  <a:rPr lang="en-US" sz="1400" dirty="0" smtClean="0"/>
                  <a:t> GB</a:t>
                </a:r>
                <a:endParaRPr lang="en-US" sz="1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410221" y="2258872"/>
                <a:ext cx="14898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200 GB/sec, 4</a:t>
                </a:r>
                <a:r>
                  <a:rPr lang="en-US" sz="1400" dirty="0" smtClean="0"/>
                  <a:t> GB</a:t>
                </a:r>
                <a:endParaRPr lang="en-US" sz="14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05717" y="2253676"/>
                <a:ext cx="14898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80GB/sec, 32</a:t>
                </a:r>
                <a:r>
                  <a:rPr lang="en-US" sz="1400" dirty="0" smtClean="0"/>
                  <a:t> GB </a:t>
                </a:r>
                <a:endParaRPr lang="en-US" sz="1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49401" y="3203980"/>
                <a:ext cx="15179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51 GB/sec, 1 GB</a:t>
                </a:r>
                <a:endParaRPr lang="en-US" sz="1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177038" y="3211145"/>
                <a:ext cx="14194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24 GB/sec, 4 GB</a:t>
                </a:r>
                <a:endParaRPr lang="en-US" sz="1400" dirty="0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flipV="1">
              <a:off x="1496752" y="3818467"/>
              <a:ext cx="4810915" cy="13905"/>
            </a:xfrm>
            <a:prstGeom prst="line">
              <a:avLst/>
            </a:prstGeom>
            <a:ln w="412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375917" y="1000897"/>
            <a:ext cx="1672799" cy="2134889"/>
            <a:chOff x="5689183" y="823097"/>
            <a:chExt cx="1672799" cy="2134889"/>
          </a:xfrm>
        </p:grpSpPr>
        <p:cxnSp>
          <p:nvCxnSpPr>
            <p:cNvPr id="43" name="Straight Connector 42"/>
            <p:cNvCxnSpPr>
              <a:endCxn id="42" idx="0"/>
            </p:cNvCxnSpPr>
            <p:nvPr/>
          </p:nvCxnSpPr>
          <p:spPr>
            <a:xfrm>
              <a:off x="6561667" y="1532466"/>
              <a:ext cx="543" cy="715056"/>
            </a:xfrm>
            <a:prstGeom prst="line">
              <a:avLst/>
            </a:prstGeom>
            <a:ln w="254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835883" y="1135987"/>
              <a:ext cx="1339761" cy="402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 +</a:t>
              </a:r>
              <a:r>
                <a:rPr lang="en-US" dirty="0"/>
                <a:t> </a:t>
              </a:r>
              <a:r>
                <a:rPr lang="en-US" dirty="0" smtClean="0"/>
                <a:t>HBM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73898" y="1702076"/>
              <a:ext cx="593558" cy="393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02588" y="2247522"/>
              <a:ext cx="719244" cy="393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DDR4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89183" y="823097"/>
              <a:ext cx="162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1000 GB/sec, 16 GB</a:t>
              </a:r>
              <a:endParaRPr 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758438" y="2650209"/>
              <a:ext cx="1603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120 GB/sec, 256</a:t>
              </a:r>
              <a:r>
                <a:rPr lang="en-US" sz="1400" dirty="0" smtClean="0"/>
                <a:t> GB</a:t>
              </a:r>
              <a:endParaRPr lang="en-US" sz="1400" dirty="0"/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7044267" y="939800"/>
            <a:ext cx="8466" cy="2311400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218826" y="1310235"/>
            <a:ext cx="896029" cy="402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GDDR5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8373100" y="1778340"/>
            <a:ext cx="593558" cy="393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242523" y="1316250"/>
            <a:ext cx="719244" cy="393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DDR4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231140" y="1776631"/>
            <a:ext cx="600463" cy="402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7117406" y="1009724"/>
            <a:ext cx="148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200 GB/sec, 4</a:t>
            </a:r>
            <a:r>
              <a:rPr lang="en-US" sz="1400" dirty="0" smtClean="0"/>
              <a:t> GB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895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155</Words>
  <Application>Microsoft Macintosh PowerPoint</Application>
  <PresentationFormat>Custom</PresentationFormat>
  <Paragraphs>63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dwn</dc:creator>
  <cp:lastModifiedBy>Neha Agarwal</cp:lastModifiedBy>
  <cp:revision>62</cp:revision>
  <dcterms:created xsi:type="dcterms:W3CDTF">2014-06-30T16:26:31Z</dcterms:created>
  <dcterms:modified xsi:type="dcterms:W3CDTF">2014-08-01T17:57:21Z</dcterms:modified>
</cp:coreProperties>
</file>