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21BF-B33B-435A-98AD-081EDF6D5F85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F9E0-D43F-4D20-8E9C-2BE8DB6B0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8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21BF-B33B-435A-98AD-081EDF6D5F85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F9E0-D43F-4D20-8E9C-2BE8DB6B0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75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21BF-B33B-435A-98AD-081EDF6D5F85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F9E0-D43F-4D20-8E9C-2BE8DB6B0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61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21BF-B33B-435A-98AD-081EDF6D5F85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F9E0-D43F-4D20-8E9C-2BE8DB6B0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6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21BF-B33B-435A-98AD-081EDF6D5F85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F9E0-D43F-4D20-8E9C-2BE8DB6B0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5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21BF-B33B-435A-98AD-081EDF6D5F85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F9E0-D43F-4D20-8E9C-2BE8DB6B0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95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21BF-B33B-435A-98AD-081EDF6D5F85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F9E0-D43F-4D20-8E9C-2BE8DB6B0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9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21BF-B33B-435A-98AD-081EDF6D5F85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F9E0-D43F-4D20-8E9C-2BE8DB6B0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1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21BF-B33B-435A-98AD-081EDF6D5F85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F9E0-D43F-4D20-8E9C-2BE8DB6B0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2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21BF-B33B-435A-98AD-081EDF6D5F85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F9E0-D43F-4D20-8E9C-2BE8DB6B0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30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21BF-B33B-435A-98AD-081EDF6D5F85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F9E0-D43F-4D20-8E9C-2BE8DB6B0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1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A21BF-B33B-435A-98AD-081EDF6D5F85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3F9E0-D43F-4D20-8E9C-2BE8DB6B0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3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/>
          <p:cNvCxnSpPr/>
          <p:nvPr/>
        </p:nvCxnSpPr>
        <p:spPr>
          <a:xfrm flipV="1">
            <a:off x="3460022" y="3344241"/>
            <a:ext cx="0" cy="521017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426824" y="1070336"/>
            <a:ext cx="593558" cy="393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65024" y="1070336"/>
            <a:ext cx="719244" cy="393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DDR4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020382" y="1266852"/>
            <a:ext cx="244642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4" idx="1"/>
          </p:cNvCxnSpPr>
          <p:nvPr/>
        </p:nvCxnSpPr>
        <p:spPr>
          <a:xfrm>
            <a:off x="3003714" y="1266852"/>
            <a:ext cx="423110" cy="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471352" y="1663233"/>
            <a:ext cx="5124530" cy="624"/>
          </a:xfrm>
          <a:prstGeom prst="line">
            <a:avLst/>
          </a:prstGeom>
          <a:ln w="412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471352" y="2740171"/>
            <a:ext cx="5124530" cy="25775"/>
          </a:xfrm>
          <a:prstGeom prst="line">
            <a:avLst/>
          </a:prstGeom>
          <a:ln w="412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372828" y="619432"/>
            <a:ext cx="15655" cy="3503532"/>
          </a:xfrm>
          <a:prstGeom prst="line">
            <a:avLst/>
          </a:prstGeom>
          <a:ln w="412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422872" y="608248"/>
            <a:ext cx="105028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BW Ratio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8.3</a:t>
            </a:r>
            <a:r>
              <a:rPr lang="en-US" dirty="0" smtClean="0"/>
              <a:t>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5.2x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ctr"/>
            <a:r>
              <a:rPr lang="en-US" dirty="0" smtClean="0"/>
              <a:t>3</a:t>
            </a:r>
            <a:r>
              <a:rPr lang="en-US" dirty="0" smtClean="0"/>
              <a:t>.2x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849552" y="616960"/>
            <a:ext cx="129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HPC System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461336" y="3613697"/>
            <a:ext cx="593558" cy="393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861107" y="3613697"/>
            <a:ext cx="601579" cy="393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737485" y="3176153"/>
            <a:ext cx="887161" cy="34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LPDDR4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219535" y="3176153"/>
            <a:ext cx="962299" cy="3361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WIO2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707750" y="2791720"/>
            <a:ext cx="1566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Mobile System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660627" y="1691658"/>
            <a:ext cx="1673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Desktop System</a:t>
            </a:r>
            <a:endParaRPr lang="en-US" dirty="0"/>
          </a:p>
        </p:txBody>
      </p:sp>
      <p:cxnSp>
        <p:nvCxnSpPr>
          <p:cNvPr id="66" name="Straight Connector 65"/>
          <p:cNvCxnSpPr>
            <a:stCxn id="57" idx="3"/>
            <a:endCxn id="54" idx="1"/>
          </p:cNvCxnSpPr>
          <p:nvPr/>
        </p:nvCxnSpPr>
        <p:spPr>
          <a:xfrm>
            <a:off x="3181834" y="3344241"/>
            <a:ext cx="555651" cy="4136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1670858" y="1063027"/>
            <a:ext cx="1339761" cy="4020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 +</a:t>
            </a:r>
            <a:r>
              <a:rPr lang="en-US" dirty="0"/>
              <a:t> </a:t>
            </a:r>
            <a:r>
              <a:rPr lang="en-US" dirty="0" smtClean="0"/>
              <a:t>HBM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3563651" y="2155899"/>
            <a:ext cx="593558" cy="393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4401851" y="2155899"/>
            <a:ext cx="719244" cy="393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DDR3</a:t>
            </a:r>
            <a:endParaRPr lang="en-US" sz="1600" dirty="0" smtClean="0"/>
          </a:p>
        </p:txBody>
      </p:sp>
      <p:cxnSp>
        <p:nvCxnSpPr>
          <p:cNvPr id="83" name="Straight Connector 82"/>
          <p:cNvCxnSpPr/>
          <p:nvPr/>
        </p:nvCxnSpPr>
        <p:spPr>
          <a:xfrm>
            <a:off x="4157209" y="2352415"/>
            <a:ext cx="244642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79" idx="1"/>
          </p:cNvCxnSpPr>
          <p:nvPr/>
        </p:nvCxnSpPr>
        <p:spPr>
          <a:xfrm>
            <a:off x="3140541" y="2352415"/>
            <a:ext cx="423110" cy="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2546982" y="2146915"/>
            <a:ext cx="600463" cy="4020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sz="1600" dirty="0"/>
          </a:p>
        </p:txBody>
      </p:sp>
      <p:cxnSp>
        <p:nvCxnSpPr>
          <p:cNvPr id="86" name="Straight Connector 85"/>
          <p:cNvCxnSpPr/>
          <p:nvPr/>
        </p:nvCxnSpPr>
        <p:spPr>
          <a:xfrm>
            <a:off x="2123872" y="2350740"/>
            <a:ext cx="423110" cy="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509469" y="2146915"/>
            <a:ext cx="896029" cy="4020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GDDR5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98955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dwn</dc:creator>
  <cp:lastModifiedBy>dwn</cp:lastModifiedBy>
  <cp:revision>19</cp:revision>
  <dcterms:created xsi:type="dcterms:W3CDTF">2014-06-30T16:26:31Z</dcterms:created>
  <dcterms:modified xsi:type="dcterms:W3CDTF">2014-07-22T20:16:05Z</dcterms:modified>
</cp:coreProperties>
</file>