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58" r:id="rId3"/>
    <p:sldId id="260"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12/7/2024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fontScale="90000"/>
          </a:bodyPr>
          <a:lstStyle/>
          <a:p>
            <a:r>
              <a:rPr lang="en-US" sz="7200" dirty="0"/>
              <a:t>Revolutionize Your Finances: AI-Powered Income &amp; Expense Tracker</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3853916" y="4923661"/>
            <a:ext cx="9440034" cy="1397951"/>
          </a:xfrm>
        </p:spPr>
        <p:txBody>
          <a:bodyPr>
            <a:normAutofit/>
          </a:bodyPr>
          <a:lstStyle/>
          <a:p>
            <a:r>
              <a:rPr lang="en-US" sz="2800" dirty="0"/>
              <a:t>Neha Anil</a:t>
            </a:r>
          </a:p>
          <a:p>
            <a:r>
              <a:rPr lang="en-US" sz="2800" dirty="0"/>
              <a:t>Master of Applied Artificial Intelligence.</a:t>
            </a:r>
          </a:p>
        </p:txBody>
      </p:sp>
    </p:spTree>
    <p:extLst>
      <p:ext uri="{BB962C8B-B14F-4D97-AF65-F5344CB8AC3E}">
        <p14:creationId xmlns:p14="http://schemas.microsoft.com/office/powerpoint/2010/main" val="63373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BA24FCD-EE7A-2025-8ABF-5BD68FF1B337}"/>
              </a:ext>
            </a:extLst>
          </p:cNvPr>
          <p:cNvSpPr>
            <a:spLocks noGrp="1"/>
          </p:cNvSpPr>
          <p:nvPr>
            <p:ph type="title"/>
          </p:nvPr>
        </p:nvSpPr>
        <p:spPr/>
        <p:txBody>
          <a:bodyPr>
            <a:normAutofit/>
          </a:bodyPr>
          <a:lstStyle/>
          <a:p>
            <a:r>
              <a:rPr lang="en-IN" dirty="0"/>
              <a:t>PROBLEM</a:t>
            </a:r>
          </a:p>
        </p:txBody>
      </p:sp>
      <p:pic>
        <p:nvPicPr>
          <p:cNvPr id="1026" name="Picture 2" descr="Woman calculating bills with calculator Young female reading her bill papers and using calculator stressed accountant with receipt paper stock pictures, royalty-free photos &amp; images">
            <a:extLst>
              <a:ext uri="{FF2B5EF4-FFF2-40B4-BE49-F238E27FC236}">
                <a16:creationId xmlns:a16="http://schemas.microsoft.com/office/drawing/2014/main" id="{3A851B53-14D1-7A02-2BB7-E70E1B33F5D4}"/>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641684" y="2470651"/>
            <a:ext cx="3640138" cy="27114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ad depressed man checking bills, anxiety about debt or bankruptcy Sad depressed man checking bills, anxiety about debt or bankruptcy, financial problem, bank debt or lack of money, unhappy frustrated young male sitting at work desk with laptop and calculator stressed accountant with receipt paper stock pictures, royalty-free photos &amp; images">
            <a:extLst>
              <a:ext uri="{FF2B5EF4-FFF2-40B4-BE49-F238E27FC236}">
                <a16:creationId xmlns:a16="http://schemas.microsoft.com/office/drawing/2014/main" id="{9F4E4F03-3352-F3A8-6130-5134872E58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8447" y="2211114"/>
            <a:ext cx="5468472" cy="3705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00CDB-4953-257D-F22A-E0A34D9BD8E5}"/>
              </a:ext>
            </a:extLst>
          </p:cNvPr>
          <p:cNvSpPr>
            <a:spLocks noGrp="1"/>
          </p:cNvSpPr>
          <p:nvPr>
            <p:ph type="title"/>
          </p:nvPr>
        </p:nvSpPr>
        <p:spPr/>
        <p:txBody>
          <a:bodyPr/>
          <a:lstStyle/>
          <a:p>
            <a:r>
              <a:rPr lang="en-IN" dirty="0"/>
              <a:t>MY SOLUTION</a:t>
            </a:r>
          </a:p>
        </p:txBody>
      </p:sp>
      <p:sp>
        <p:nvSpPr>
          <p:cNvPr id="3" name="Content Placeholder 2">
            <a:extLst>
              <a:ext uri="{FF2B5EF4-FFF2-40B4-BE49-F238E27FC236}">
                <a16:creationId xmlns:a16="http://schemas.microsoft.com/office/drawing/2014/main" id="{D7090393-3433-03EC-F5A1-069A83190785}"/>
              </a:ext>
            </a:extLst>
          </p:cNvPr>
          <p:cNvSpPr>
            <a:spLocks noGrp="1"/>
          </p:cNvSpPr>
          <p:nvPr>
            <p:ph idx="1"/>
          </p:nvPr>
        </p:nvSpPr>
        <p:spPr/>
        <p:txBody>
          <a:bodyPr/>
          <a:lstStyle/>
          <a:p>
            <a:pPr marL="36900" indent="0">
              <a:buNone/>
            </a:pPr>
            <a:r>
              <a:rPr lang="en-US" dirty="0"/>
              <a:t>Introducing our AI-powered Income &amp; Expense Tracker. It's your personal finance assistant, designed to: </a:t>
            </a:r>
          </a:p>
          <a:p>
            <a:pPr>
              <a:buFont typeface="Arial" panose="020B0604020202020204" pitchFamily="34" charset="0"/>
              <a:buChar char="•"/>
            </a:pPr>
            <a:r>
              <a:rPr lang="en-US" dirty="0"/>
              <a:t>Track your income and expenses effortlessly</a:t>
            </a:r>
          </a:p>
          <a:p>
            <a:pPr>
              <a:buFont typeface="Arial" panose="020B0604020202020204" pitchFamily="34" charset="0"/>
              <a:buChar char="•"/>
            </a:pPr>
            <a:r>
              <a:rPr lang="en-US" dirty="0"/>
              <a:t>Provide insightful analysis of your spending habits</a:t>
            </a:r>
          </a:p>
          <a:p>
            <a:pPr>
              <a:buFont typeface="Arial" panose="020B0604020202020204" pitchFamily="34" charset="0"/>
              <a:buChar char="•"/>
            </a:pPr>
            <a:r>
              <a:rPr lang="en-US" dirty="0"/>
              <a:t>Predict future expenses using advanced machine learning algorithms</a:t>
            </a:r>
          </a:p>
          <a:p>
            <a:endParaRPr lang="en-IN" dirty="0"/>
          </a:p>
        </p:txBody>
      </p:sp>
      <p:pic>
        <p:nvPicPr>
          <p:cNvPr id="2050" name="Picture 2" descr="Flutter Charts for Visualizing Income ...">
            <a:extLst>
              <a:ext uri="{FF2B5EF4-FFF2-40B4-BE49-F238E27FC236}">
                <a16:creationId xmlns:a16="http://schemas.microsoft.com/office/drawing/2014/main" id="{0BE16911-06F6-E699-82A2-31FFDC5C3C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9929" y="4502523"/>
            <a:ext cx="3227295" cy="2238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488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258C9-6DF4-2BD3-6A91-2A04D697CE85}"/>
              </a:ext>
            </a:extLst>
          </p:cNvPr>
          <p:cNvSpPr>
            <a:spLocks noGrp="1"/>
          </p:cNvSpPr>
          <p:nvPr>
            <p:ph type="title"/>
          </p:nvPr>
        </p:nvSpPr>
        <p:spPr/>
        <p:txBody>
          <a:bodyPr/>
          <a:lstStyle/>
          <a:p>
            <a:r>
              <a:rPr lang="en-IN" dirty="0"/>
              <a:t>THE BENEFITS</a:t>
            </a:r>
          </a:p>
        </p:txBody>
      </p:sp>
      <p:sp>
        <p:nvSpPr>
          <p:cNvPr id="3" name="Content Placeholder 2">
            <a:extLst>
              <a:ext uri="{FF2B5EF4-FFF2-40B4-BE49-F238E27FC236}">
                <a16:creationId xmlns:a16="http://schemas.microsoft.com/office/drawing/2014/main" id="{4AA8DD88-663F-DE02-A0F0-E6FC50ED2094}"/>
              </a:ext>
            </a:extLst>
          </p:cNvPr>
          <p:cNvSpPr>
            <a:spLocks noGrp="1"/>
          </p:cNvSpPr>
          <p:nvPr>
            <p:ph idx="1"/>
          </p:nvPr>
        </p:nvSpPr>
        <p:spPr>
          <a:xfrm>
            <a:off x="662784" y="1669677"/>
            <a:ext cx="10353762" cy="3714749"/>
          </a:xfrm>
        </p:spPr>
        <p:txBody>
          <a:bodyPr/>
          <a:lstStyle/>
          <a:p>
            <a:pPr marL="36900" indent="0">
              <a:buNone/>
            </a:pPr>
            <a:r>
              <a:rPr lang="en-US" dirty="0"/>
              <a:t>By using our app, you'll enjoy: </a:t>
            </a:r>
          </a:p>
          <a:p>
            <a:pPr>
              <a:buFont typeface="Arial" panose="020B0604020202020204" pitchFamily="34" charset="0"/>
              <a:buChar char="•"/>
            </a:pPr>
            <a:r>
              <a:rPr lang="en-US" b="1" dirty="0"/>
              <a:t>Time-saving:</a:t>
            </a:r>
            <a:r>
              <a:rPr lang="en-US" dirty="0"/>
              <a:t> Automated tracking and analysis.</a:t>
            </a:r>
          </a:p>
          <a:p>
            <a:pPr>
              <a:buFont typeface="Arial" panose="020B0604020202020204" pitchFamily="34" charset="0"/>
              <a:buChar char="•"/>
            </a:pPr>
            <a:r>
              <a:rPr lang="en-US" b="1" dirty="0"/>
              <a:t>Money-saving:</a:t>
            </a:r>
            <a:r>
              <a:rPr lang="en-US" dirty="0"/>
              <a:t> Identify areas for cost-cutting and optimize your budget.</a:t>
            </a:r>
          </a:p>
          <a:p>
            <a:pPr>
              <a:buFont typeface="Arial" panose="020B0604020202020204" pitchFamily="34" charset="0"/>
              <a:buChar char="•"/>
            </a:pPr>
            <a:r>
              <a:rPr lang="en-US" b="1" dirty="0"/>
              <a:t>Financial peace of mind:</a:t>
            </a:r>
            <a:r>
              <a:rPr lang="en-US" dirty="0"/>
              <a:t> Gain control over your finances and achieve your goals.</a:t>
            </a:r>
          </a:p>
          <a:p>
            <a:endParaRPr lang="en-IN" dirty="0"/>
          </a:p>
        </p:txBody>
      </p:sp>
      <p:pic>
        <p:nvPicPr>
          <p:cNvPr id="3074" name="Picture 2" descr="Banking Options Stock Vector ...">
            <a:extLst>
              <a:ext uri="{FF2B5EF4-FFF2-40B4-BE49-F238E27FC236}">
                <a16:creationId xmlns:a16="http://schemas.microsoft.com/office/drawing/2014/main" id="{21D75EEA-644F-30C6-B51A-E005C2F339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7215" y="3919538"/>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541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B88B2A-2337-A3D0-9A88-06447C10A8C4}"/>
              </a:ext>
            </a:extLst>
          </p:cNvPr>
          <p:cNvSpPr>
            <a:spLocks noGrp="1"/>
          </p:cNvSpPr>
          <p:nvPr>
            <p:ph type="title"/>
          </p:nvPr>
        </p:nvSpPr>
        <p:spPr/>
        <p:txBody>
          <a:bodyPr/>
          <a:lstStyle/>
          <a:p>
            <a:r>
              <a:rPr lang="en-IN" dirty="0"/>
              <a:t>THANK YOU…</a:t>
            </a:r>
          </a:p>
        </p:txBody>
      </p:sp>
      <p:sp>
        <p:nvSpPr>
          <p:cNvPr id="5" name="Text Placeholder 4">
            <a:extLst>
              <a:ext uri="{FF2B5EF4-FFF2-40B4-BE49-F238E27FC236}">
                <a16:creationId xmlns:a16="http://schemas.microsoft.com/office/drawing/2014/main" id="{0BAA4409-FF4F-815D-2804-C34FCF0E7B5F}"/>
              </a:ext>
            </a:extLst>
          </p:cNvPr>
          <p:cNvSpPr>
            <a:spLocks noGrp="1"/>
          </p:cNvSpPr>
          <p:nvPr>
            <p:ph type="body" sz="half" idx="2"/>
          </p:nvPr>
        </p:nvSpPr>
        <p:spPr>
          <a:xfrm>
            <a:off x="1838237" y="5146827"/>
            <a:ext cx="10353763" cy="1501826"/>
          </a:xfrm>
        </p:spPr>
        <p:txBody>
          <a:bodyPr/>
          <a:lstStyle/>
          <a:p>
            <a:r>
              <a:rPr lang="en-IN" dirty="0"/>
              <a:t>                                                             Feel free to contact me if you are interested in working with me or have any suggestions.</a:t>
            </a:r>
          </a:p>
        </p:txBody>
      </p:sp>
    </p:spTree>
    <p:extLst>
      <p:ext uri="{BB962C8B-B14F-4D97-AF65-F5344CB8AC3E}">
        <p14:creationId xmlns:p14="http://schemas.microsoft.com/office/powerpoint/2010/main" val="8725969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{FADC8F00-01C0-44E0-8118-6845BE5DD811}tf12214701_win32</Template>
  <TotalTime>57</TotalTime>
  <Words>123</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Goudy Old Style</vt:lpstr>
      <vt:lpstr>Wingdings 2</vt:lpstr>
      <vt:lpstr>SlateVTI</vt:lpstr>
      <vt:lpstr>Revolutionize Your Finances: AI-Powered Income &amp; Expense Tracker</vt:lpstr>
      <vt:lpstr>PROBLEM</vt:lpstr>
      <vt:lpstr>MY SOLUTION</vt:lpstr>
      <vt:lpstr>THE BENEFITS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Neha Anil</dc:creator>
  <cp:lastModifiedBy>Neha Anil</cp:lastModifiedBy>
  <cp:revision>2</cp:revision>
  <dcterms:created xsi:type="dcterms:W3CDTF">2024-12-07T04:22:24Z</dcterms:created>
  <dcterms:modified xsi:type="dcterms:W3CDTF">2024-12-07T05:20:07Z</dcterms:modified>
</cp:coreProperties>
</file>