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C307-1D2F-42ED-B08F-3DA269FBD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39325-8FC7-4632-A6B5-503D7F4F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F1BA-5720-44C9-8830-85AD7B74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2724E-F338-4241-B787-B07A42EA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CF98-82AF-4B6B-93D9-E3F37E57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6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98FE-E74C-4022-8BC5-F205770A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4DF09-7D49-439E-987B-90D14DF3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45FD-0407-4A40-8F05-722C8F30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090E-3A0A-4975-9CAB-7ED759FA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6526-B202-46C9-96CC-B14B2439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4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67AC9-E1BE-42B6-BE89-4CB3ED695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5E7C-27AF-4DA0-8544-FE212FF4D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285F-3194-4965-BDC6-B2BFA6D9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1924-6613-4067-B7B3-E85E560E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3100-933A-4D52-8B61-87077EE7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0C8D-D918-40B4-BE8A-5D3AF1FC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48F4-8D4B-4543-9B8E-9ADBF09B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EFAE-6B66-4F25-9B5A-4C779BF9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994E-4630-43AC-AE18-6A87A721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91B06-6E14-4507-A808-75CFCCDF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8E18-85A0-4C39-87B0-018A65CA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4480-4F27-450F-B8E7-6A67F582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8B6D8-6DF7-4368-BA64-25F742D3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90E4-4B7D-4FFC-9F91-B6CAC3C8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A1D7-E954-4F87-95E1-4F82E7D5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1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428-BE33-4E81-B342-D43887A0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315F-5E13-4FAF-A56E-60CE3B8B6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1ACCC-69AE-46B9-9DE1-4DC35AAE8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C8A91-BAA9-4188-8C4D-1F7AC085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F0DAA-726D-4490-98BB-C1E86220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62B7-1F96-4DEA-BB20-BBAECC21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1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38F3-057D-4CDB-8D4E-1B3AEE1D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47332-20EE-4E60-8AE1-03C17F79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652E7-E477-4290-9D30-BC92A1B7A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0EED7-560D-49A2-A2D3-A392CD7EC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D5A49-39BC-44EA-B0F3-29E311F99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F38A7-1CE1-46E6-80CA-C14BD21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091EA-A46D-429C-8EEE-39C75F3F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81FBB-56C5-4E36-889E-B1242433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7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02B2-22E5-4533-9743-ED23376B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A5596-6D15-45F9-8E59-EBCFA210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D2D9-B982-4701-AB6C-82A75F25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D79E0-0040-49FE-AAFB-0C3A385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D9B57-C12D-497C-83AF-F0663967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75748-EA48-414E-ABA0-348B6019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8E834-2585-49F3-848B-A881B63B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3D4C-C80F-4048-BEFD-E54E3B18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4E748-9C3D-471E-AFB7-FED7114C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F14A9-40BC-4548-B2CD-BAE53D437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89715-A214-4307-BEF8-079DB839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180FA-FE10-4D8D-96A3-553A77BB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3685-3BE4-4F7B-A831-75E33BEC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8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91F8-A095-458B-B3B8-0A7DD47B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75CA9-6280-40E2-BBCF-F51E17EA9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C1801-D637-4734-80B8-DDDCE43A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552C3-4B91-40AD-9782-0A26B311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3CC8-B328-442B-8F43-4209C2B0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3FE53-7DC6-4959-98E4-6876D262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B0D23-ADDD-46ED-B467-3B5A97A4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DC33E-1DA1-4689-B3DA-E989C83C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FF9D-A080-4785-9A25-5166408EC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9B7E-9D3A-428E-80C7-2D544D2A528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DED1-A86A-41D5-8910-E95F302F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D253-C7C1-419E-977E-B0D05170C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DB6-1A37-444D-A1A7-FE87BA4E1E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B1C04-BCE9-48A2-B155-2D2518EBA5AC}"/>
              </a:ext>
            </a:extLst>
          </p:cNvPr>
          <p:cNvSpPr txBox="1"/>
          <p:nvPr/>
        </p:nvSpPr>
        <p:spPr>
          <a:xfrm>
            <a:off x="4267200" y="304800"/>
            <a:ext cx="3069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IIP J Component </a:t>
            </a:r>
          </a:p>
          <a:p>
            <a:pPr algn="ctr"/>
            <a:r>
              <a:rPr lang="en-US" sz="3200" b="1" dirty="0"/>
              <a:t>REVIEW-2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6DA38-3087-425D-87A2-566EE970CAC1}"/>
              </a:ext>
            </a:extLst>
          </p:cNvPr>
          <p:cNvSpPr txBox="1"/>
          <p:nvPr/>
        </p:nvSpPr>
        <p:spPr>
          <a:xfrm>
            <a:off x="2590800" y="1676400"/>
            <a:ext cx="628107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	      BATCH-1</a:t>
            </a:r>
          </a:p>
          <a:p>
            <a:r>
              <a:rPr lang="en-IN" sz="2400" dirty="0"/>
              <a:t>20BAI1118                KAVINKARTHIK A</a:t>
            </a:r>
          </a:p>
          <a:p>
            <a:r>
              <a:rPr lang="en-IN" sz="2400" dirty="0"/>
              <a:t>20BAI1148                KESHAV VERMA</a:t>
            </a:r>
          </a:p>
          <a:p>
            <a:r>
              <a:rPr lang="en-IN" sz="2400" dirty="0"/>
              <a:t>20BAI1192                RATNESHWAR</a:t>
            </a:r>
          </a:p>
          <a:p>
            <a:r>
              <a:rPr lang="en-IN" sz="2400" dirty="0"/>
              <a:t>20BAI1201                ROHAN PAWAR </a:t>
            </a:r>
          </a:p>
          <a:p>
            <a:r>
              <a:rPr lang="en-IN" sz="2400" dirty="0"/>
              <a:t>20BAI1211                ADITYA MISHRA</a:t>
            </a:r>
          </a:p>
          <a:p>
            <a:r>
              <a:rPr lang="en-IN" sz="2400" dirty="0"/>
              <a:t>20BAI1230                NEHA ANN SHYGEN</a:t>
            </a:r>
          </a:p>
          <a:p>
            <a:r>
              <a:rPr lang="en-IN" sz="2400" dirty="0"/>
              <a:t>20BAI1242                P B SUDHARSHANAN</a:t>
            </a:r>
          </a:p>
          <a:p>
            <a:r>
              <a:rPr lang="en-IN" sz="2400" dirty="0"/>
              <a:t>20BAI1291                SHANTHANU GOPIKRISHNAN</a:t>
            </a:r>
          </a:p>
          <a:p>
            <a:r>
              <a:rPr lang="en-IN" sz="2400" dirty="0"/>
              <a:t>20BEC1117               DABBARA SRINATH</a:t>
            </a:r>
          </a:p>
          <a:p>
            <a:r>
              <a:rPr lang="en-IN" sz="2400" dirty="0"/>
              <a:t>20BEC1236               K N DHRUV RAMESH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04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49C13-A967-4E81-A0AB-BEEAFA9C1471}"/>
              </a:ext>
            </a:extLst>
          </p:cNvPr>
          <p:cNvSpPr txBox="1"/>
          <p:nvPr/>
        </p:nvSpPr>
        <p:spPr>
          <a:xfrm>
            <a:off x="3561795" y="2654701"/>
            <a:ext cx="5607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INNOVATIONS USING AI AND ML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3218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0175D-9187-4592-8EDA-46A3447BD4F8}"/>
              </a:ext>
            </a:extLst>
          </p:cNvPr>
          <p:cNvSpPr txBox="1"/>
          <p:nvPr/>
        </p:nvSpPr>
        <p:spPr>
          <a:xfrm>
            <a:off x="4105275" y="628650"/>
            <a:ext cx="360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 SUMMARY ABOUT REVIEW 1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76356-CEDF-40E5-8116-883E5D5927C9}"/>
              </a:ext>
            </a:extLst>
          </p:cNvPr>
          <p:cNvSpPr txBox="1"/>
          <p:nvPr/>
        </p:nvSpPr>
        <p:spPr>
          <a:xfrm>
            <a:off x="809625" y="1714500"/>
            <a:ext cx="5730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review 1 we have seen in detail about what is AI and ML.</a:t>
            </a:r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BBE645FA-0616-4080-9956-B85118594E79}"/>
              </a:ext>
            </a:extLst>
          </p:cNvPr>
          <p:cNvGrpSpPr/>
          <p:nvPr/>
        </p:nvGrpSpPr>
        <p:grpSpPr>
          <a:xfrm>
            <a:off x="2077617" y="2252980"/>
            <a:ext cx="3194685" cy="3976370"/>
            <a:chOff x="6385559" y="1212850"/>
            <a:chExt cx="3194685" cy="397637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98392AE-2B29-444D-A8D4-E03F0FD9924F}"/>
                </a:ext>
              </a:extLst>
            </p:cNvPr>
            <p:cNvSpPr/>
            <p:nvPr/>
          </p:nvSpPr>
          <p:spPr>
            <a:xfrm>
              <a:off x="6391909" y="1219200"/>
              <a:ext cx="3181604" cy="39631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8E9626B7-CFEF-43DB-92AF-80B160481BE5}"/>
                </a:ext>
              </a:extLst>
            </p:cNvPr>
            <p:cNvSpPr/>
            <p:nvPr/>
          </p:nvSpPr>
          <p:spPr>
            <a:xfrm>
              <a:off x="6385559" y="1212850"/>
              <a:ext cx="3194685" cy="3976370"/>
            </a:xfrm>
            <a:custGeom>
              <a:avLst/>
              <a:gdLst/>
              <a:ahLst/>
              <a:cxnLst/>
              <a:rect l="l" t="t" r="r" b="b"/>
              <a:pathLst>
                <a:path w="3194684" h="3976370">
                  <a:moveTo>
                    <a:pt x="0" y="3975862"/>
                  </a:moveTo>
                  <a:lnTo>
                    <a:pt x="3194304" y="3975862"/>
                  </a:lnTo>
                  <a:lnTo>
                    <a:pt x="3194304" y="0"/>
                  </a:lnTo>
                  <a:lnTo>
                    <a:pt x="0" y="0"/>
                  </a:lnTo>
                  <a:lnTo>
                    <a:pt x="0" y="39758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151D41-C905-4393-A656-376575AAADE4}"/>
              </a:ext>
            </a:extLst>
          </p:cNvPr>
          <p:cNvSpPr txBox="1"/>
          <p:nvPr/>
        </p:nvSpPr>
        <p:spPr>
          <a:xfrm>
            <a:off x="5909519" y="3152775"/>
            <a:ext cx="4628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this flow chart explains how computer </a:t>
            </a:r>
          </a:p>
          <a:p>
            <a:r>
              <a:rPr lang="en-US" dirty="0"/>
              <a:t>understands and predicts data. </a:t>
            </a:r>
          </a:p>
          <a:p>
            <a:endParaRPr lang="en-IN" dirty="0"/>
          </a:p>
          <a:p>
            <a:r>
              <a:rPr lang="en-IN" dirty="0"/>
              <a:t>The prediction of data is done by two methods:</a:t>
            </a:r>
            <a:br>
              <a:rPr lang="en-IN" dirty="0"/>
            </a:br>
            <a:r>
              <a:rPr lang="en-IN" dirty="0"/>
              <a:t>1.Regression</a:t>
            </a:r>
          </a:p>
          <a:p>
            <a:r>
              <a:rPr lang="en-IN" dirty="0"/>
              <a:t>2.Naïve </a:t>
            </a:r>
            <a:r>
              <a:rPr lang="en-IN" dirty="0" err="1"/>
              <a:t>bayessian</a:t>
            </a:r>
            <a:r>
              <a:rPr lang="en-IN" dirty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0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C0996-8463-40A6-B422-2959FA401017}"/>
              </a:ext>
            </a:extLst>
          </p:cNvPr>
          <p:cNvSpPr txBox="1"/>
          <p:nvPr/>
        </p:nvSpPr>
        <p:spPr>
          <a:xfrm>
            <a:off x="1152525" y="1743075"/>
            <a:ext cx="105040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project has two main components:</a:t>
            </a:r>
          </a:p>
          <a:p>
            <a:endParaRPr lang="en-IN" dirty="0"/>
          </a:p>
          <a:p>
            <a:r>
              <a:rPr lang="en-IN" dirty="0"/>
              <a:t>1.   Implementing AI</a:t>
            </a:r>
          </a:p>
          <a:p>
            <a:pPr marL="342900" indent="-342900">
              <a:buAutoNum type="arabicPeriod" startAt="2"/>
            </a:pPr>
            <a:r>
              <a:rPr lang="en-IN" dirty="0"/>
              <a:t>Implementing a real time scenario using AI</a:t>
            </a:r>
          </a:p>
          <a:p>
            <a:endParaRPr lang="en-IN" dirty="0"/>
          </a:p>
          <a:p>
            <a:r>
              <a:rPr lang="en-IN" dirty="0"/>
              <a:t>The first part of the project aims at </a:t>
            </a:r>
            <a:r>
              <a:rPr lang="en-IN" b="1" dirty="0"/>
              <a:t>extracting text from a given image</a:t>
            </a:r>
            <a:r>
              <a:rPr lang="en-IN" dirty="0"/>
              <a:t>.</a:t>
            </a:r>
          </a:p>
          <a:p>
            <a:r>
              <a:rPr lang="en-IN" dirty="0"/>
              <a:t>To implement a real life scenario, we design a </a:t>
            </a:r>
            <a:r>
              <a:rPr lang="en-IN" b="1" dirty="0"/>
              <a:t>face mask detector </a:t>
            </a:r>
            <a:r>
              <a:rPr lang="en-IN" dirty="0"/>
              <a:t>to detect if a person is wearing mask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6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2427F-AB85-4D7E-80A2-EC540ED57732}"/>
              </a:ext>
            </a:extLst>
          </p:cNvPr>
          <p:cNvSpPr txBox="1"/>
          <p:nvPr/>
        </p:nvSpPr>
        <p:spPr>
          <a:xfrm>
            <a:off x="628650" y="1304925"/>
            <a:ext cx="99529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Implementation of part 1 of the project (Converting image to text):</a:t>
            </a:r>
          </a:p>
          <a:p>
            <a:endParaRPr lang="en-US" dirty="0"/>
          </a:p>
          <a:p>
            <a:r>
              <a:rPr lang="en-US" dirty="0"/>
              <a:t>For the first part of our project, which is converting an image to text format we write the code using the </a:t>
            </a:r>
          </a:p>
          <a:p>
            <a:r>
              <a:rPr lang="en-US" dirty="0"/>
              <a:t>“</a:t>
            </a:r>
            <a:r>
              <a:rPr lang="en-US" dirty="0" err="1"/>
              <a:t>pytessaract</a:t>
            </a:r>
            <a:r>
              <a:rPr lang="en-US" dirty="0"/>
              <a:t> package” in python.</a:t>
            </a:r>
          </a:p>
          <a:p>
            <a:endParaRPr lang="en-US" dirty="0"/>
          </a:p>
          <a:p>
            <a:r>
              <a:rPr lang="en-US" dirty="0"/>
              <a:t>This package has tools of image processing which helps us in converting an image to text.</a:t>
            </a:r>
          </a:p>
          <a:p>
            <a:endParaRPr lang="en-US" dirty="0"/>
          </a:p>
          <a:p>
            <a:r>
              <a:rPr lang="en-US" dirty="0"/>
              <a:t>Why are we implementing it?</a:t>
            </a:r>
          </a:p>
          <a:p>
            <a:r>
              <a:rPr lang="en-US" dirty="0"/>
              <a:t>After converting the image to text we can modify the text as per our will. Also we can use this text </a:t>
            </a:r>
          </a:p>
          <a:p>
            <a:r>
              <a:rPr lang="en-US" dirty="0"/>
              <a:t>to feed an input to a machine so that it can process this input and give a desired output.</a:t>
            </a:r>
          </a:p>
          <a:p>
            <a:endParaRPr lang="en-US" dirty="0"/>
          </a:p>
          <a:p>
            <a:r>
              <a:rPr lang="en-US" dirty="0"/>
              <a:t>Examples / 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scale implementation of this project is Google lens which captures image and gives the desired </a:t>
            </a:r>
          </a:p>
          <a:p>
            <a:r>
              <a:rPr lang="en-US" dirty="0"/>
              <a:t>      information about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text from blurred images is another advantage.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59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C696E-6ACC-48EF-BAF2-FEA090F0AA9C}"/>
              </a:ext>
            </a:extLst>
          </p:cNvPr>
          <p:cNvSpPr txBox="1"/>
          <p:nvPr/>
        </p:nvSpPr>
        <p:spPr>
          <a:xfrm>
            <a:off x="1181100" y="1238250"/>
            <a:ext cx="9984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Implementation of part 2 of the project (Designing a face mask detector):</a:t>
            </a:r>
          </a:p>
          <a:p>
            <a:endParaRPr lang="en-US" dirty="0"/>
          </a:p>
          <a:p>
            <a:r>
              <a:rPr lang="en-US" dirty="0"/>
              <a:t>Here, we train the machine with some of the inputs of people wearing mask. Based on this </a:t>
            </a:r>
          </a:p>
          <a:p>
            <a:r>
              <a:rPr lang="en-US" dirty="0"/>
              <a:t>data, the machine will do the process of regression to detect whether a person is wearing a mask or not.</a:t>
            </a:r>
          </a:p>
          <a:p>
            <a:endParaRPr lang="en-US" dirty="0"/>
          </a:p>
          <a:p>
            <a:r>
              <a:rPr lang="en-US" dirty="0"/>
              <a:t>Why are we implementing this?</a:t>
            </a:r>
          </a:p>
          <a:p>
            <a:r>
              <a:rPr lang="en-US" dirty="0"/>
              <a:t>As it is important to wear mask during this pandemic period, this part of the project will help us</a:t>
            </a:r>
          </a:p>
          <a:p>
            <a:r>
              <a:rPr lang="en-US" dirty="0"/>
              <a:t>to detect whether a person is wearing a mask or not and thus take the necessary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91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D7F9F-D91C-4B8D-9A2A-CCB44F664673}"/>
              </a:ext>
            </a:extLst>
          </p:cNvPr>
          <p:cNvSpPr txBox="1"/>
          <p:nvPr/>
        </p:nvSpPr>
        <p:spPr>
          <a:xfrm>
            <a:off x="5305425" y="2705100"/>
            <a:ext cx="130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30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03B44-552C-4D3D-AD89-ECC5E2E63005}"/>
              </a:ext>
            </a:extLst>
          </p:cNvPr>
          <p:cNvSpPr txBox="1"/>
          <p:nvPr/>
        </p:nvSpPr>
        <p:spPr>
          <a:xfrm>
            <a:off x="432581" y="418981"/>
            <a:ext cx="63750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CONTRIBUTIONS MADE BY EACH MEMBER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98292-8138-48D2-965E-33416FC98A97}"/>
              </a:ext>
            </a:extLst>
          </p:cNvPr>
          <p:cNvSpPr txBox="1"/>
          <p:nvPr/>
        </p:nvSpPr>
        <p:spPr>
          <a:xfrm>
            <a:off x="228600" y="1219200"/>
            <a:ext cx="6281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	      BATCH-1</a:t>
            </a:r>
          </a:p>
          <a:p>
            <a:r>
              <a:rPr lang="en-IN" sz="2400" dirty="0"/>
              <a:t>20BAI1118                KAVINKARTHIK A</a:t>
            </a:r>
          </a:p>
          <a:p>
            <a:r>
              <a:rPr lang="en-IN" sz="2400" dirty="0"/>
              <a:t>20BAI1148                KESHAV VERMA</a:t>
            </a:r>
            <a:br>
              <a:rPr lang="en-IN" sz="2400" dirty="0"/>
            </a:br>
            <a:r>
              <a:rPr lang="en-IN" sz="2400" dirty="0"/>
              <a:t>20BAI1192                RATNESHWAR</a:t>
            </a:r>
          </a:p>
          <a:p>
            <a:r>
              <a:rPr lang="en-IN" sz="2400" dirty="0"/>
              <a:t>20BAI1201                ROHAN PAWAR </a:t>
            </a:r>
          </a:p>
          <a:p>
            <a:r>
              <a:rPr lang="en-IN" sz="2400" dirty="0"/>
              <a:t>20BAI1211                ADITYA MISHRA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/>
              <a:t>20BAI1230                NEHA ANN SHYGEN</a:t>
            </a:r>
          </a:p>
          <a:p>
            <a:r>
              <a:rPr lang="en-IN" sz="2400" dirty="0"/>
              <a:t>20BAI1242                P B SUDHARSHANAN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/>
              <a:t>20BAI1291                SHANTHANU GOPIKRISHNAN</a:t>
            </a:r>
          </a:p>
          <a:p>
            <a:r>
              <a:rPr lang="en-IN" sz="2400" dirty="0"/>
              <a:t>20BEC1117               DABBARA SRINATH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/>
              <a:t>20BEC1236               K N DHRUV RAMESH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7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438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Sudharshanan Balaji</dc:creator>
  <cp:lastModifiedBy>Neha Ann Shygen</cp:lastModifiedBy>
  <cp:revision>13</cp:revision>
  <dcterms:created xsi:type="dcterms:W3CDTF">2021-06-10T05:40:01Z</dcterms:created>
  <dcterms:modified xsi:type="dcterms:W3CDTF">2021-06-10T08:01:49Z</dcterms:modified>
</cp:coreProperties>
</file>