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84" r:id="rId4"/>
    <p:sldMasterId id="2147483696" r:id="rId5"/>
  </p:sldMasterIdLst>
  <p:notesMasterIdLst>
    <p:notesMasterId r:id="rId26"/>
  </p:notesMasterIdLst>
  <p:sldIdLst>
    <p:sldId id="302" r:id="rId6"/>
    <p:sldId id="304" r:id="rId7"/>
    <p:sldId id="305" r:id="rId8"/>
    <p:sldId id="306" r:id="rId9"/>
    <p:sldId id="308" r:id="rId10"/>
    <p:sldId id="309" r:id="rId11"/>
    <p:sldId id="310" r:id="rId12"/>
    <p:sldId id="312" r:id="rId13"/>
    <p:sldId id="313" r:id="rId14"/>
    <p:sldId id="314" r:id="rId15"/>
    <p:sldId id="315" r:id="rId16"/>
    <p:sldId id="316" r:id="rId17"/>
    <p:sldId id="317" r:id="rId18"/>
    <p:sldId id="318" r:id="rId19"/>
    <p:sldId id="277" r:id="rId20"/>
    <p:sldId id="278" r:id="rId21"/>
    <p:sldId id="279" r:id="rId22"/>
    <p:sldId id="297" r:id="rId23"/>
    <p:sldId id="298" r:id="rId24"/>
    <p:sldId id="299" r:id="rId25"/>
  </p:sldIdLst>
  <p:sldSz cx="9144000" cy="6858000" type="screen4x3"/>
  <p:notesSz cx="6858000" cy="9144000"/>
  <p:defaultTextStyle>
    <a:defPPr>
      <a:defRPr lang="en-GB"/>
    </a:defPPr>
    <a:lvl1pPr algn="l" defTabSz="457200" rtl="0" eaLnBrk="0" fontAlgn="base" hangingPunct="0">
      <a:spcBef>
        <a:spcPct val="0"/>
      </a:spcBef>
      <a:spcAft>
        <a:spcPct val="0"/>
      </a:spcAft>
      <a:defRPr sz="1200" kern="1200">
        <a:solidFill>
          <a:schemeClr val="bg1"/>
        </a:solidFill>
        <a:latin typeface="Arial" charset="0"/>
        <a:ea typeface="SimSun" charset="-122"/>
        <a:cs typeface="+mn-cs"/>
      </a:defRPr>
    </a:lvl1pPr>
    <a:lvl2pPr marL="742950" indent="-285750" algn="l" defTabSz="457200" rtl="0" eaLnBrk="0" fontAlgn="base" hangingPunct="0">
      <a:spcBef>
        <a:spcPct val="0"/>
      </a:spcBef>
      <a:spcAft>
        <a:spcPct val="0"/>
      </a:spcAft>
      <a:defRPr sz="1200" kern="1200">
        <a:solidFill>
          <a:schemeClr val="bg1"/>
        </a:solidFill>
        <a:latin typeface="Arial" charset="0"/>
        <a:ea typeface="SimSun" charset="-122"/>
        <a:cs typeface="+mn-cs"/>
      </a:defRPr>
    </a:lvl2pPr>
    <a:lvl3pPr marL="1143000" indent="-228600" algn="l" defTabSz="457200" rtl="0" eaLnBrk="0" fontAlgn="base" hangingPunct="0">
      <a:spcBef>
        <a:spcPct val="0"/>
      </a:spcBef>
      <a:spcAft>
        <a:spcPct val="0"/>
      </a:spcAft>
      <a:defRPr sz="1200" kern="1200">
        <a:solidFill>
          <a:schemeClr val="bg1"/>
        </a:solidFill>
        <a:latin typeface="Arial" charset="0"/>
        <a:ea typeface="SimSun" charset="-122"/>
        <a:cs typeface="+mn-cs"/>
      </a:defRPr>
    </a:lvl3pPr>
    <a:lvl4pPr marL="1600200" indent="-228600" algn="l" defTabSz="457200" rtl="0" eaLnBrk="0" fontAlgn="base" hangingPunct="0">
      <a:spcBef>
        <a:spcPct val="0"/>
      </a:spcBef>
      <a:spcAft>
        <a:spcPct val="0"/>
      </a:spcAft>
      <a:defRPr sz="1200" kern="1200">
        <a:solidFill>
          <a:schemeClr val="bg1"/>
        </a:solidFill>
        <a:latin typeface="Arial" charset="0"/>
        <a:ea typeface="SimSun" charset="-122"/>
        <a:cs typeface="+mn-cs"/>
      </a:defRPr>
    </a:lvl4pPr>
    <a:lvl5pPr marL="2057400" indent="-228600" algn="l" defTabSz="457200" rtl="0" eaLnBrk="0" fontAlgn="base" hangingPunct="0">
      <a:spcBef>
        <a:spcPct val="0"/>
      </a:spcBef>
      <a:spcAft>
        <a:spcPct val="0"/>
      </a:spcAft>
      <a:defRPr sz="1200" kern="1200">
        <a:solidFill>
          <a:schemeClr val="bg1"/>
        </a:solidFill>
        <a:latin typeface="Arial" charset="0"/>
        <a:ea typeface="SimSun" charset="-122"/>
        <a:cs typeface="+mn-cs"/>
      </a:defRPr>
    </a:lvl5pPr>
    <a:lvl6pPr marL="2286000" algn="l" defTabSz="914400" rtl="0" eaLnBrk="1" latinLnBrk="0" hangingPunct="1">
      <a:defRPr sz="1200" kern="1200">
        <a:solidFill>
          <a:schemeClr val="bg1"/>
        </a:solidFill>
        <a:latin typeface="Arial" charset="0"/>
        <a:ea typeface="SimSun" charset="-122"/>
        <a:cs typeface="+mn-cs"/>
      </a:defRPr>
    </a:lvl6pPr>
    <a:lvl7pPr marL="2743200" algn="l" defTabSz="914400" rtl="0" eaLnBrk="1" latinLnBrk="0" hangingPunct="1">
      <a:defRPr sz="1200" kern="1200">
        <a:solidFill>
          <a:schemeClr val="bg1"/>
        </a:solidFill>
        <a:latin typeface="Arial" charset="0"/>
        <a:ea typeface="SimSun" charset="-122"/>
        <a:cs typeface="+mn-cs"/>
      </a:defRPr>
    </a:lvl7pPr>
    <a:lvl8pPr marL="3200400" algn="l" defTabSz="914400" rtl="0" eaLnBrk="1" latinLnBrk="0" hangingPunct="1">
      <a:defRPr sz="1200" kern="1200">
        <a:solidFill>
          <a:schemeClr val="bg1"/>
        </a:solidFill>
        <a:latin typeface="Arial" charset="0"/>
        <a:ea typeface="SimSun" charset="-122"/>
        <a:cs typeface="+mn-cs"/>
      </a:defRPr>
    </a:lvl8pPr>
    <a:lvl9pPr marL="3657600" algn="l" defTabSz="914400" rtl="0" eaLnBrk="1" latinLnBrk="0" hangingPunct="1">
      <a:defRPr sz="1200" kern="1200">
        <a:solidFill>
          <a:schemeClr val="bg1"/>
        </a:solidFill>
        <a:latin typeface="Arial" charset="0"/>
        <a:ea typeface="SimSun"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650" y="-8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67"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68"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69"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0"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1" name="AutoShape 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2" name="AutoShape 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3" name="AutoShape 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4" name="AutoShape 9"/>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5" name="AutoShape 10"/>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6" name="AutoShape 1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7" name="AutoShape 1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8" name="AutoShape 1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79" name="AutoShape 1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80" name="AutoShape 1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81" name="AutoShape 1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82" name="Text Box 17"/>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83" name="Text Box 18"/>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62484" name="Rectangle 19"/>
          <p:cNvSpPr>
            <a:spLocks noGrp="1" noChangeArrowheads="1"/>
          </p:cNvSpPr>
          <p:nvPr>
            <p:ph type="sldImg"/>
          </p:nvPr>
        </p:nvSpPr>
        <p:spPr bwMode="auto">
          <a:xfrm>
            <a:off x="1143000" y="685800"/>
            <a:ext cx="4546600" cy="34036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0"/>
          <p:cNvSpPr>
            <a:spLocks noGrp="1" noChangeArrowheads="1"/>
          </p:cNvSpPr>
          <p:nvPr>
            <p:ph type="body"/>
          </p:nvPr>
        </p:nvSpPr>
        <p:spPr bwMode="auto">
          <a:xfrm>
            <a:off x="685800" y="4343400"/>
            <a:ext cx="5461000" cy="408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62486" name="Text Box 21"/>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3" name="Rectangle 22"/>
          <p:cNvSpPr>
            <a:spLocks noGrp="1" noChangeArrowheads="1"/>
          </p:cNvSpPr>
          <p:nvPr>
            <p:ph type="sldNum"/>
          </p:nvPr>
        </p:nvSpPr>
        <p:spPr bwMode="auto">
          <a:xfrm>
            <a:off x="3884613" y="8685213"/>
            <a:ext cx="2946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ea typeface="Arial Unicode MS" pitchFamily="34" charset="-128"/>
                <a:cs typeface="Arial Unicode MS" pitchFamily="34" charset="-128"/>
              </a:defRPr>
            </a:lvl1pPr>
          </a:lstStyle>
          <a:p>
            <a:fld id="{E43D87AA-FF59-403D-B547-E15AAC402AFC}" type="slidenum">
              <a:rPr lang="en-US"/>
              <a:pPr/>
              <a:t>‹#›</a:t>
            </a:fld>
            <a:endParaRPr lang="en-US"/>
          </a:p>
        </p:txBody>
      </p:sp>
    </p:spTree>
    <p:extLst>
      <p:ext uri="{BB962C8B-B14F-4D97-AF65-F5344CB8AC3E}">
        <p14:creationId xmlns:p14="http://schemas.microsoft.com/office/powerpoint/2010/main" val="348725777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43000" y="685800"/>
            <a:ext cx="4572000" cy="3429000"/>
          </a:xfrm>
          <a:ln/>
        </p:spPr>
      </p:sp>
      <p:sp>
        <p:nvSpPr>
          <p:cNvPr id="64515" name="Notes Placeholder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endParaRPr lang="en-US" altLang="en-US" smtClean="0">
              <a:latin typeface="Times New Roman" pitchFamily="16" charset="0"/>
            </a:endParaRPr>
          </a:p>
        </p:txBody>
      </p:sp>
      <p:sp>
        <p:nvSpPr>
          <p:cNvPr id="64516" name="Slide Number Placeholder 3"/>
          <p:cNvSpPr>
            <a:spLocks noGrp="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87B68B76-CA9E-4E91-AFED-2D32EE44EDAD}" type="slidenum">
              <a:rPr lang="en-US" altLang="en-US">
                <a:solidFill>
                  <a:srgbClr val="000000"/>
                </a:solidFill>
                <a:ea typeface="Arial Unicode MS" pitchFamily="34" charset="-128"/>
              </a:rPr>
              <a:pPr/>
              <a:t>1</a:t>
            </a:fld>
            <a:endParaRPr lang="en-US" altLang="en-US">
              <a:solidFill>
                <a:srgbClr val="000000"/>
              </a:solidFill>
              <a:ea typeface="Arial Unicode MS"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51B5FF34-A56E-49DB-B9A0-C21519388124}" type="slidenum">
              <a:rPr lang="en-US" altLang="en-US">
                <a:solidFill>
                  <a:srgbClr val="000000"/>
                </a:solidFill>
                <a:ea typeface="Arial Unicode MS" pitchFamily="34" charset="-128"/>
              </a:rPr>
              <a:pPr/>
              <a:t>10</a:t>
            </a:fld>
            <a:endParaRPr lang="en-US" altLang="en-US">
              <a:solidFill>
                <a:srgbClr val="000000"/>
              </a:solidFill>
              <a:ea typeface="Arial Unicode MS" pitchFamily="34" charset="-128"/>
            </a:endParaRPr>
          </a:p>
        </p:txBody>
      </p:sp>
      <p:sp>
        <p:nvSpPr>
          <p:cNvPr id="82947"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07B3DC75-C12F-433D-BCC9-4E674E0D8AEA}" type="slidenum">
              <a:rPr lang="en-US" altLang="en-US">
                <a:solidFill>
                  <a:srgbClr val="000000"/>
                </a:solidFill>
              </a:rPr>
              <a:pPr algn="r" eaLnBrk="1" hangingPunct="1">
                <a:buSzPct val="100000"/>
              </a:pPr>
              <a:t>10</a:t>
            </a:fld>
            <a:endParaRPr lang="en-US" altLang="en-US">
              <a:solidFill>
                <a:srgbClr val="000000"/>
              </a:solidFill>
            </a:endParaRPr>
          </a:p>
        </p:txBody>
      </p:sp>
      <p:sp>
        <p:nvSpPr>
          <p:cNvPr id="82948"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9"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8B7A2CEC-5EDA-467A-A66C-51D13C1DCDDC}" type="slidenum">
              <a:rPr lang="en-US" altLang="en-US">
                <a:solidFill>
                  <a:srgbClr val="000000"/>
                </a:solidFill>
                <a:ea typeface="Arial Unicode MS" pitchFamily="34" charset="-128"/>
              </a:rPr>
              <a:pPr/>
              <a:t>11</a:t>
            </a:fld>
            <a:endParaRPr lang="en-US" altLang="en-US">
              <a:solidFill>
                <a:srgbClr val="000000"/>
              </a:solidFill>
              <a:ea typeface="Arial Unicode MS" pitchFamily="34" charset="-128"/>
            </a:endParaRPr>
          </a:p>
        </p:txBody>
      </p:sp>
      <p:sp>
        <p:nvSpPr>
          <p:cNvPr id="84995"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DE0BF412-5F17-4D73-B959-B4ECDFD08D64}" type="slidenum">
              <a:rPr lang="en-US" altLang="en-US">
                <a:solidFill>
                  <a:srgbClr val="000000"/>
                </a:solidFill>
              </a:rPr>
              <a:pPr algn="r" eaLnBrk="1" hangingPunct="1">
                <a:buSzPct val="100000"/>
              </a:pPr>
              <a:t>11</a:t>
            </a:fld>
            <a:endParaRPr lang="en-US" altLang="en-US">
              <a:solidFill>
                <a:srgbClr val="000000"/>
              </a:solidFill>
            </a:endParaRPr>
          </a:p>
        </p:txBody>
      </p:sp>
      <p:sp>
        <p:nvSpPr>
          <p:cNvPr id="84996"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7"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7812BB50-525F-415C-BDDB-C5BF9BDDC92C}" type="slidenum">
              <a:rPr lang="en-US" altLang="en-US">
                <a:solidFill>
                  <a:srgbClr val="000000"/>
                </a:solidFill>
                <a:ea typeface="Arial Unicode MS" pitchFamily="34" charset="-128"/>
              </a:rPr>
              <a:pPr/>
              <a:t>12</a:t>
            </a:fld>
            <a:endParaRPr lang="en-US" altLang="en-US">
              <a:solidFill>
                <a:srgbClr val="000000"/>
              </a:solidFill>
              <a:ea typeface="Arial Unicode MS" pitchFamily="34" charset="-128"/>
            </a:endParaRPr>
          </a:p>
        </p:txBody>
      </p:sp>
      <p:sp>
        <p:nvSpPr>
          <p:cNvPr id="8704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63616BFB-513C-4D98-A0BA-EDB571E0AAE4}" type="slidenum">
              <a:rPr lang="en-US" altLang="en-US">
                <a:solidFill>
                  <a:srgbClr val="000000"/>
                </a:solidFill>
              </a:rPr>
              <a:pPr algn="r" eaLnBrk="1" hangingPunct="1">
                <a:buSzPct val="100000"/>
              </a:pPr>
              <a:t>12</a:t>
            </a:fld>
            <a:endParaRPr lang="en-US" altLang="en-US">
              <a:solidFill>
                <a:srgbClr val="000000"/>
              </a:solidFill>
            </a:endParaRPr>
          </a:p>
        </p:txBody>
      </p:sp>
      <p:sp>
        <p:nvSpPr>
          <p:cNvPr id="87044"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5"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96D68A4D-794F-411E-89AD-997936E9EEA9}" type="slidenum">
              <a:rPr lang="en-US" altLang="en-US">
                <a:solidFill>
                  <a:srgbClr val="000000"/>
                </a:solidFill>
                <a:ea typeface="Arial Unicode MS" pitchFamily="34" charset="-128"/>
              </a:rPr>
              <a:pPr/>
              <a:t>13</a:t>
            </a:fld>
            <a:endParaRPr lang="en-US" altLang="en-US">
              <a:solidFill>
                <a:srgbClr val="000000"/>
              </a:solidFill>
              <a:ea typeface="Arial Unicode MS" pitchFamily="34" charset="-128"/>
            </a:endParaRPr>
          </a:p>
        </p:txBody>
      </p:sp>
      <p:sp>
        <p:nvSpPr>
          <p:cNvPr id="89091"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0F59B620-7D28-4DA2-8421-29B8F05A7E34}" type="slidenum">
              <a:rPr lang="en-US" altLang="en-US">
                <a:solidFill>
                  <a:srgbClr val="000000"/>
                </a:solidFill>
              </a:rPr>
              <a:pPr algn="r" eaLnBrk="1" hangingPunct="1">
                <a:buSzPct val="100000"/>
              </a:pPr>
              <a:t>13</a:t>
            </a:fld>
            <a:endParaRPr lang="en-US" altLang="en-US">
              <a:solidFill>
                <a:srgbClr val="000000"/>
              </a:solidFill>
            </a:endParaRPr>
          </a:p>
        </p:txBody>
      </p:sp>
      <p:sp>
        <p:nvSpPr>
          <p:cNvPr id="89092"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3"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470C780B-4E7F-43F5-9192-67D2388AFC87}" type="slidenum">
              <a:rPr lang="en-US" altLang="en-US">
                <a:solidFill>
                  <a:srgbClr val="000000"/>
                </a:solidFill>
                <a:ea typeface="Arial Unicode MS" pitchFamily="34" charset="-128"/>
              </a:rPr>
              <a:pPr/>
              <a:t>14</a:t>
            </a:fld>
            <a:endParaRPr lang="en-US" altLang="en-US">
              <a:solidFill>
                <a:srgbClr val="000000"/>
              </a:solidFill>
              <a:ea typeface="Arial Unicode MS" pitchFamily="34" charset="-128"/>
            </a:endParaRPr>
          </a:p>
        </p:txBody>
      </p:sp>
      <p:sp>
        <p:nvSpPr>
          <p:cNvPr id="91139"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2DD87895-A3D6-4392-A848-DF76B08AFEA1}" type="slidenum">
              <a:rPr lang="en-US" altLang="en-US">
                <a:solidFill>
                  <a:srgbClr val="000000"/>
                </a:solidFill>
              </a:rPr>
              <a:pPr algn="r" eaLnBrk="1" hangingPunct="1">
                <a:buSzPct val="100000"/>
              </a:pPr>
              <a:t>14</a:t>
            </a:fld>
            <a:endParaRPr lang="en-US" altLang="en-US">
              <a:solidFill>
                <a:srgbClr val="000000"/>
              </a:solidFill>
            </a:endParaRPr>
          </a:p>
        </p:txBody>
      </p:sp>
      <p:sp>
        <p:nvSpPr>
          <p:cNvPr id="91140"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1"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CB56363B-68B0-4878-9EB1-A8969E1F5C3B}" type="slidenum">
              <a:rPr lang="en-US" altLang="en-US">
                <a:latin typeface="Arial" charset="0"/>
                <a:ea typeface="SimSun" charset="-122"/>
              </a:rPr>
              <a:pPr/>
              <a:t>15</a:t>
            </a:fld>
            <a:endParaRPr lang="en-US" altLang="en-US">
              <a:latin typeface="Arial" charset="0"/>
              <a:ea typeface="SimSun" charset="-122"/>
            </a:endParaRPr>
          </a:p>
        </p:txBody>
      </p:sp>
      <p:sp>
        <p:nvSpPr>
          <p:cNvPr id="93187"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9F7261A7-C5D1-41C7-A236-05AE2053EC02}" type="slidenum">
              <a:rPr lang="en-US" altLang="en-US">
                <a:latin typeface="Arial" charset="0"/>
                <a:cs typeface="Arial Unicode MS" pitchFamily="34" charset="-128"/>
              </a:rPr>
              <a:pPr algn="r" eaLnBrk="1" hangingPunct="1">
                <a:buSzPct val="100000"/>
              </a:pPr>
              <a:t>15</a:t>
            </a:fld>
            <a:endParaRPr lang="en-US" altLang="en-US">
              <a:latin typeface="Arial" charset="0"/>
              <a:cs typeface="Arial Unicode MS" pitchFamily="34" charset="-128"/>
            </a:endParaRPr>
          </a:p>
        </p:txBody>
      </p:sp>
      <p:sp>
        <p:nvSpPr>
          <p:cNvPr id="93188" name="Rectangle 2"/>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9" name="Rectangle 3"/>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9930E710-BDA4-4F6C-A3B2-DCFBEA4ADDAB}" type="slidenum">
              <a:rPr lang="en-US" altLang="en-US">
                <a:latin typeface="Arial" charset="0"/>
                <a:ea typeface="SimSun" charset="-122"/>
              </a:rPr>
              <a:pPr/>
              <a:t>16</a:t>
            </a:fld>
            <a:endParaRPr lang="en-US" altLang="en-US">
              <a:latin typeface="Arial" charset="0"/>
              <a:ea typeface="SimSun" charset="-122"/>
            </a:endParaRPr>
          </a:p>
        </p:txBody>
      </p:sp>
      <p:sp>
        <p:nvSpPr>
          <p:cNvPr id="95235"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8861BB83-7F89-4F64-9FE9-41119A3CC5C0}" type="slidenum">
              <a:rPr lang="en-US" altLang="en-US">
                <a:latin typeface="Arial" charset="0"/>
                <a:cs typeface="Arial Unicode MS" pitchFamily="34" charset="-128"/>
              </a:rPr>
              <a:pPr algn="r" eaLnBrk="1" hangingPunct="1">
                <a:buSzPct val="100000"/>
              </a:pPr>
              <a:t>16</a:t>
            </a:fld>
            <a:endParaRPr lang="en-US" altLang="en-US">
              <a:latin typeface="Arial" charset="0"/>
              <a:cs typeface="Arial Unicode MS" pitchFamily="34" charset="-128"/>
            </a:endParaRPr>
          </a:p>
        </p:txBody>
      </p:sp>
      <p:sp>
        <p:nvSpPr>
          <p:cNvPr id="95236" name="Rectangle 2"/>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7" name="Rectangle 3"/>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4306C65C-5E66-4305-9669-4DFC2651FFFC}" type="slidenum">
              <a:rPr lang="en-US" altLang="en-US">
                <a:latin typeface="Arial" charset="0"/>
                <a:ea typeface="SimSun" charset="-122"/>
              </a:rPr>
              <a:pPr/>
              <a:t>17</a:t>
            </a:fld>
            <a:endParaRPr lang="en-US" altLang="en-US">
              <a:latin typeface="Arial" charset="0"/>
              <a:ea typeface="SimSun" charset="-122"/>
            </a:endParaRPr>
          </a:p>
        </p:txBody>
      </p:sp>
      <p:sp>
        <p:nvSpPr>
          <p:cNvPr id="97283"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F85C1512-BA90-4AD7-A550-9F5C31AEA7FA}" type="slidenum">
              <a:rPr lang="en-US" altLang="en-US">
                <a:latin typeface="Arial" charset="0"/>
                <a:cs typeface="Arial Unicode MS" pitchFamily="34" charset="-128"/>
              </a:rPr>
              <a:pPr algn="r" eaLnBrk="1" hangingPunct="1">
                <a:buSzPct val="100000"/>
              </a:pPr>
              <a:t>17</a:t>
            </a:fld>
            <a:endParaRPr lang="en-US" altLang="en-US">
              <a:latin typeface="Arial" charset="0"/>
              <a:cs typeface="Arial Unicode MS" pitchFamily="34" charset="-128"/>
            </a:endParaRPr>
          </a:p>
        </p:txBody>
      </p:sp>
      <p:sp>
        <p:nvSpPr>
          <p:cNvPr id="97284" name="Rectangle 2"/>
          <p:cNvSpPr>
            <a:spLocks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5" name="Rectangle 3"/>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13F2444A-B7BD-4542-8429-8153A9BD8059}" type="slidenum">
              <a:rPr lang="en-US" altLang="en-US">
                <a:latin typeface="Arial" charset="0"/>
                <a:ea typeface="SimSun" charset="-122"/>
              </a:rPr>
              <a:pPr/>
              <a:t>18</a:t>
            </a:fld>
            <a:endParaRPr lang="en-US" altLang="en-US">
              <a:latin typeface="Arial" charset="0"/>
              <a:ea typeface="SimSun" charset="-122"/>
            </a:endParaRPr>
          </a:p>
        </p:txBody>
      </p:sp>
      <p:sp>
        <p:nvSpPr>
          <p:cNvPr id="99331"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1F45C565-9E8A-4F73-890F-CB0EA1B66E16}" type="slidenum">
              <a:rPr lang="en-US" altLang="en-US">
                <a:latin typeface="Arial" charset="0"/>
                <a:cs typeface="Arial Unicode MS" pitchFamily="34" charset="-128"/>
              </a:rPr>
              <a:pPr algn="r" eaLnBrk="1" hangingPunct="1">
                <a:buSzPct val="100000"/>
              </a:pPr>
              <a:t>18</a:t>
            </a:fld>
            <a:endParaRPr lang="en-US" altLang="en-US">
              <a:latin typeface="Arial" charset="0"/>
              <a:cs typeface="Arial Unicode MS" pitchFamily="34" charset="-128"/>
            </a:endParaRPr>
          </a:p>
        </p:txBody>
      </p:sp>
      <p:sp>
        <p:nvSpPr>
          <p:cNvPr id="99332" name="Rectangle 2"/>
          <p:cNvSpPr>
            <a:spLocks noChangeArrowheads="1" noTextEdit="1"/>
          </p:cNvSpPr>
          <p:nvPr>
            <p:ph type="sldImg"/>
          </p:nvPr>
        </p:nvSpPr>
        <p:spPr>
          <a:xfrm>
            <a:off x="1143000" y="685800"/>
            <a:ext cx="4567238" cy="342423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3" name="Rectangle 3"/>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350247FD-052E-4058-8215-B2AD41159678}" type="slidenum">
              <a:rPr lang="en-US" altLang="en-US">
                <a:latin typeface="Arial" charset="0"/>
                <a:ea typeface="SimSun" charset="-122"/>
              </a:rPr>
              <a:pPr/>
              <a:t>19</a:t>
            </a:fld>
            <a:endParaRPr lang="en-US" altLang="en-US">
              <a:latin typeface="Arial" charset="0"/>
              <a:ea typeface="SimSun" charset="-122"/>
            </a:endParaRPr>
          </a:p>
        </p:txBody>
      </p:sp>
      <p:sp>
        <p:nvSpPr>
          <p:cNvPr id="101379"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2E449479-29D9-429F-9CDC-4281E0385D56}" type="slidenum">
              <a:rPr lang="en-US" altLang="en-US">
                <a:latin typeface="Arial" charset="0"/>
                <a:cs typeface="Arial Unicode MS" pitchFamily="34" charset="-128"/>
              </a:rPr>
              <a:pPr algn="r" eaLnBrk="1" hangingPunct="1">
                <a:buSzPct val="100000"/>
              </a:pPr>
              <a:t>19</a:t>
            </a:fld>
            <a:endParaRPr lang="en-US" altLang="en-US">
              <a:latin typeface="Arial" charset="0"/>
              <a:cs typeface="Arial Unicode MS" pitchFamily="34" charset="-128"/>
            </a:endParaRPr>
          </a:p>
        </p:txBody>
      </p:sp>
      <p:sp>
        <p:nvSpPr>
          <p:cNvPr id="101380" name="Rectangle 2"/>
          <p:cNvSpPr>
            <a:spLocks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1" name="Rectangle 3"/>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8DAC2A48-BCCE-4512-8837-D4C2538D147F}" type="slidenum">
              <a:rPr lang="en-US" altLang="en-US">
                <a:solidFill>
                  <a:srgbClr val="000000"/>
                </a:solidFill>
                <a:ea typeface="Arial Unicode MS" pitchFamily="34" charset="-128"/>
              </a:rPr>
              <a:pPr/>
              <a:t>2</a:t>
            </a:fld>
            <a:endParaRPr lang="en-US" altLang="en-US">
              <a:solidFill>
                <a:srgbClr val="000000"/>
              </a:solidFill>
              <a:ea typeface="Arial Unicode MS" pitchFamily="34" charset="-128"/>
            </a:endParaRPr>
          </a:p>
        </p:txBody>
      </p:sp>
      <p:sp>
        <p:nvSpPr>
          <p:cNvPr id="6656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70B797EB-765E-4DBD-943B-24D512BB21F1}" type="slidenum">
              <a:rPr lang="en-US" altLang="en-US">
                <a:solidFill>
                  <a:srgbClr val="000000"/>
                </a:solidFill>
              </a:rPr>
              <a:pPr algn="r" eaLnBrk="1" hangingPunct="1">
                <a:buSzPct val="100000"/>
              </a:pPr>
              <a:t>2</a:t>
            </a:fld>
            <a:endParaRPr lang="en-US" altLang="en-US">
              <a:solidFill>
                <a:srgbClr val="000000"/>
              </a:solidFill>
            </a:endParaRPr>
          </a:p>
        </p:txBody>
      </p:sp>
      <p:sp>
        <p:nvSpPr>
          <p:cNvPr id="66564"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5"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22"/>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fld id="{6E0AC7AE-6999-4EFE-9650-9FEF065AD8ED}" type="slidenum">
              <a:rPr lang="en-US" altLang="en-US">
                <a:latin typeface="Arial" charset="0"/>
                <a:ea typeface="SimSun" charset="-122"/>
              </a:rPr>
              <a:pPr/>
              <a:t>20</a:t>
            </a:fld>
            <a:endParaRPr lang="en-US" altLang="en-US">
              <a:latin typeface="Arial" charset="0"/>
              <a:ea typeface="SimSun" charset="-122"/>
            </a:endParaRPr>
          </a:p>
        </p:txBody>
      </p:sp>
      <p:sp>
        <p:nvSpPr>
          <p:cNvPr id="103427" name="Text Box 1"/>
          <p:cNvSpPr txBox="1">
            <a:spLocks noChangeArrowheads="1"/>
          </p:cNvSpPr>
          <p:nvPr/>
        </p:nvSpPr>
        <p:spPr bwMode="auto">
          <a:xfrm>
            <a:off x="3884613" y="8685213"/>
            <a:ext cx="294957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728DF812-D06A-4F2A-A1E6-AD29B96B2C44}" type="slidenum">
              <a:rPr lang="en-US" altLang="en-US">
                <a:latin typeface="Arial" charset="0"/>
                <a:cs typeface="Arial Unicode MS" pitchFamily="34" charset="-128"/>
              </a:rPr>
              <a:pPr algn="r" eaLnBrk="1" hangingPunct="1">
                <a:buSzPct val="100000"/>
              </a:pPr>
              <a:t>20</a:t>
            </a:fld>
            <a:endParaRPr lang="en-US" altLang="en-US">
              <a:latin typeface="Arial" charset="0"/>
              <a:cs typeface="Arial Unicode MS" pitchFamily="34" charset="-128"/>
            </a:endParaRPr>
          </a:p>
        </p:txBody>
      </p:sp>
      <p:sp>
        <p:nvSpPr>
          <p:cNvPr id="103428" name="Text Box 2"/>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algn="r" eaLnBrk="1" hangingPunct="1">
              <a:buSzPct val="100000"/>
            </a:pPr>
            <a:fld id="{F18D174D-67EC-463B-80F6-22D9146553D6}" type="slidenum">
              <a:rPr lang="en-US" altLang="en-US">
                <a:latin typeface="Arial" charset="0"/>
                <a:cs typeface="Arial Unicode MS" pitchFamily="34" charset="-128"/>
              </a:rPr>
              <a:pPr algn="r" eaLnBrk="1" hangingPunct="1">
                <a:buSzPct val="100000"/>
              </a:pPr>
              <a:t>20</a:t>
            </a:fld>
            <a:endParaRPr lang="en-US" altLang="en-US">
              <a:latin typeface="Arial" charset="0"/>
              <a:cs typeface="Arial Unicode MS" pitchFamily="34" charset="-128"/>
            </a:endParaRPr>
          </a:p>
        </p:txBody>
      </p:sp>
      <p:sp>
        <p:nvSpPr>
          <p:cNvPr id="103429" name="Rectangle 3"/>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30" name="Rectangle 4"/>
          <p:cNvSpPr>
            <a:spLocks noChangeArrowheads="1"/>
          </p:cNvSpPr>
          <p:nvPr>
            <p:ph type="body" idx="1"/>
          </p:nvPr>
        </p:nvSpPr>
        <p:spPr>
          <a:xfrm>
            <a:off x="685800" y="4343400"/>
            <a:ext cx="5478463"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0259F4D9-17D4-4754-AF03-E5666FE4747D}" type="slidenum">
              <a:rPr lang="en-US" altLang="en-US">
                <a:solidFill>
                  <a:srgbClr val="000000"/>
                </a:solidFill>
                <a:ea typeface="Arial Unicode MS" pitchFamily="34" charset="-128"/>
              </a:rPr>
              <a:pPr/>
              <a:t>3</a:t>
            </a:fld>
            <a:endParaRPr lang="en-US" altLang="en-US">
              <a:solidFill>
                <a:srgbClr val="000000"/>
              </a:solidFill>
              <a:ea typeface="Arial Unicode MS" pitchFamily="34" charset="-128"/>
            </a:endParaRPr>
          </a:p>
        </p:txBody>
      </p:sp>
      <p:sp>
        <p:nvSpPr>
          <p:cNvPr id="68611"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CE07A7B1-C05A-4AE0-AD8D-DA7EDD622B2C}" type="slidenum">
              <a:rPr lang="en-US" altLang="en-US">
                <a:solidFill>
                  <a:srgbClr val="000000"/>
                </a:solidFill>
              </a:rPr>
              <a:pPr algn="r" eaLnBrk="1" hangingPunct="1">
                <a:buSzPct val="100000"/>
              </a:pPr>
              <a:t>3</a:t>
            </a:fld>
            <a:endParaRPr lang="en-US" altLang="en-US">
              <a:solidFill>
                <a:srgbClr val="000000"/>
              </a:solidFill>
            </a:endParaRPr>
          </a:p>
        </p:txBody>
      </p:sp>
      <p:sp>
        <p:nvSpPr>
          <p:cNvPr id="68612"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3"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D2D18DA1-4D62-4304-9B45-D01E98CF4ECB}" type="slidenum">
              <a:rPr lang="en-US" altLang="en-US">
                <a:solidFill>
                  <a:srgbClr val="000000"/>
                </a:solidFill>
                <a:ea typeface="Arial Unicode MS" pitchFamily="34" charset="-128"/>
              </a:rPr>
              <a:pPr/>
              <a:t>4</a:t>
            </a:fld>
            <a:endParaRPr lang="en-US" altLang="en-US">
              <a:solidFill>
                <a:srgbClr val="000000"/>
              </a:solidFill>
              <a:ea typeface="Arial Unicode MS" pitchFamily="34" charset="-128"/>
            </a:endParaRPr>
          </a:p>
        </p:txBody>
      </p:sp>
      <p:sp>
        <p:nvSpPr>
          <p:cNvPr id="70659"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CD4A5888-7CFF-403B-8C60-FE3DC469D7B0}" type="slidenum">
              <a:rPr lang="en-US" altLang="en-US">
                <a:solidFill>
                  <a:srgbClr val="000000"/>
                </a:solidFill>
              </a:rPr>
              <a:pPr algn="r" eaLnBrk="1" hangingPunct="1">
                <a:buSzPct val="100000"/>
              </a:pPr>
              <a:t>4</a:t>
            </a:fld>
            <a:endParaRPr lang="en-US" altLang="en-US">
              <a:solidFill>
                <a:srgbClr val="000000"/>
              </a:solidFill>
            </a:endParaRPr>
          </a:p>
        </p:txBody>
      </p:sp>
      <p:sp>
        <p:nvSpPr>
          <p:cNvPr id="70660"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1"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FAA09F75-DEE0-459E-9543-26868A9977E0}" type="slidenum">
              <a:rPr lang="en-US" altLang="en-US">
                <a:solidFill>
                  <a:srgbClr val="000000"/>
                </a:solidFill>
                <a:ea typeface="Arial Unicode MS" pitchFamily="34" charset="-128"/>
              </a:rPr>
              <a:pPr/>
              <a:t>5</a:t>
            </a:fld>
            <a:endParaRPr lang="en-US" altLang="en-US">
              <a:solidFill>
                <a:srgbClr val="000000"/>
              </a:solidFill>
              <a:ea typeface="Arial Unicode MS" pitchFamily="34" charset="-128"/>
            </a:endParaRPr>
          </a:p>
        </p:txBody>
      </p:sp>
      <p:sp>
        <p:nvSpPr>
          <p:cNvPr id="72707"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80D73A55-8B69-4D24-BADD-BD9C622F9C50}" type="slidenum">
              <a:rPr lang="en-US" altLang="en-US">
                <a:solidFill>
                  <a:srgbClr val="000000"/>
                </a:solidFill>
              </a:rPr>
              <a:pPr algn="r" eaLnBrk="1" hangingPunct="1">
                <a:buSzPct val="100000"/>
              </a:pPr>
              <a:t>5</a:t>
            </a:fld>
            <a:endParaRPr lang="en-US" altLang="en-US">
              <a:solidFill>
                <a:srgbClr val="000000"/>
              </a:solidFill>
            </a:endParaRPr>
          </a:p>
        </p:txBody>
      </p:sp>
      <p:sp>
        <p:nvSpPr>
          <p:cNvPr id="72708"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9"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5D34AA5D-7CD2-4596-A77D-3043D2E22B97}" type="slidenum">
              <a:rPr lang="en-US" altLang="en-US">
                <a:solidFill>
                  <a:srgbClr val="000000"/>
                </a:solidFill>
                <a:ea typeface="Arial Unicode MS" pitchFamily="34" charset="-128"/>
              </a:rPr>
              <a:pPr/>
              <a:t>6</a:t>
            </a:fld>
            <a:endParaRPr lang="en-US" altLang="en-US">
              <a:solidFill>
                <a:srgbClr val="000000"/>
              </a:solidFill>
              <a:ea typeface="Arial Unicode MS" pitchFamily="34" charset="-128"/>
            </a:endParaRPr>
          </a:p>
        </p:txBody>
      </p:sp>
      <p:sp>
        <p:nvSpPr>
          <p:cNvPr id="74755"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C3DBD04F-52CF-46DF-B838-4252BC202644}" type="slidenum">
              <a:rPr lang="en-US" altLang="en-US">
                <a:solidFill>
                  <a:srgbClr val="000000"/>
                </a:solidFill>
              </a:rPr>
              <a:pPr algn="r" eaLnBrk="1" hangingPunct="1">
                <a:buSzPct val="100000"/>
              </a:pPr>
              <a:t>6</a:t>
            </a:fld>
            <a:endParaRPr lang="en-US" altLang="en-US">
              <a:solidFill>
                <a:srgbClr val="000000"/>
              </a:solidFill>
            </a:endParaRPr>
          </a:p>
        </p:txBody>
      </p:sp>
      <p:sp>
        <p:nvSpPr>
          <p:cNvPr id="74756"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7"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914B6F60-0B63-46C5-B52F-98F927E3AE80}" type="slidenum">
              <a:rPr lang="en-US" altLang="en-US">
                <a:solidFill>
                  <a:srgbClr val="000000"/>
                </a:solidFill>
                <a:ea typeface="Arial Unicode MS" pitchFamily="34" charset="-128"/>
              </a:rPr>
              <a:pPr/>
              <a:t>7</a:t>
            </a:fld>
            <a:endParaRPr lang="en-US" altLang="en-US">
              <a:solidFill>
                <a:srgbClr val="000000"/>
              </a:solidFill>
              <a:ea typeface="Arial Unicode MS" pitchFamily="34" charset="-128"/>
            </a:endParaRPr>
          </a:p>
        </p:txBody>
      </p:sp>
      <p:sp>
        <p:nvSpPr>
          <p:cNvPr id="7680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6C1C43F4-F60D-4AEA-9545-37099FEE4FEB}" type="slidenum">
              <a:rPr lang="en-US" altLang="en-US">
                <a:solidFill>
                  <a:srgbClr val="000000"/>
                </a:solidFill>
              </a:rPr>
              <a:pPr algn="r" eaLnBrk="1" hangingPunct="1">
                <a:buSzPct val="100000"/>
              </a:pPr>
              <a:t>7</a:t>
            </a:fld>
            <a:endParaRPr lang="en-US" altLang="en-US">
              <a:solidFill>
                <a:srgbClr val="000000"/>
              </a:solidFill>
            </a:endParaRPr>
          </a:p>
        </p:txBody>
      </p:sp>
      <p:sp>
        <p:nvSpPr>
          <p:cNvPr id="76804"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5"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BF427680-28CC-4E78-9179-A42C6E46F667}" type="slidenum">
              <a:rPr lang="en-US" altLang="en-US">
                <a:solidFill>
                  <a:srgbClr val="000000"/>
                </a:solidFill>
                <a:ea typeface="Arial Unicode MS" pitchFamily="34" charset="-128"/>
              </a:rPr>
              <a:pPr/>
              <a:t>8</a:t>
            </a:fld>
            <a:endParaRPr lang="en-US" altLang="en-US">
              <a:solidFill>
                <a:srgbClr val="000000"/>
              </a:solidFill>
              <a:ea typeface="Arial Unicode MS" pitchFamily="34" charset="-128"/>
            </a:endParaRPr>
          </a:p>
        </p:txBody>
      </p:sp>
      <p:sp>
        <p:nvSpPr>
          <p:cNvPr id="78851"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2A73E01B-C7CF-4714-A720-0E457F989AB3}" type="slidenum">
              <a:rPr lang="en-US" altLang="en-US">
                <a:solidFill>
                  <a:srgbClr val="000000"/>
                </a:solidFill>
              </a:rPr>
              <a:pPr algn="r" eaLnBrk="1" hangingPunct="1">
                <a:buSzPct val="100000"/>
              </a:pPr>
              <a:t>8</a:t>
            </a:fld>
            <a:endParaRPr lang="en-US" altLang="en-US">
              <a:solidFill>
                <a:srgbClr val="000000"/>
              </a:solidFill>
            </a:endParaRPr>
          </a:p>
        </p:txBody>
      </p:sp>
      <p:sp>
        <p:nvSpPr>
          <p:cNvPr id="78852"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3"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fld id="{91557BBA-7B6F-4748-A3DC-A70F12CDF599}" type="slidenum">
              <a:rPr lang="en-US" altLang="en-US">
                <a:solidFill>
                  <a:srgbClr val="000000"/>
                </a:solidFill>
                <a:ea typeface="Arial Unicode MS" pitchFamily="34" charset="-128"/>
              </a:rPr>
              <a:pPr/>
              <a:t>9</a:t>
            </a:fld>
            <a:endParaRPr lang="en-US" altLang="en-US">
              <a:solidFill>
                <a:srgbClr val="000000"/>
              </a:solidFill>
              <a:ea typeface="Arial Unicode MS" pitchFamily="34" charset="-128"/>
            </a:endParaRPr>
          </a:p>
        </p:txBody>
      </p:sp>
      <p:sp>
        <p:nvSpPr>
          <p:cNvPr id="80899"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r" eaLnBrk="1" hangingPunct="1">
              <a:buSzPct val="100000"/>
            </a:pPr>
            <a:fld id="{F4392258-8954-410A-BDD8-98598BDD3FCE}" type="slidenum">
              <a:rPr lang="en-US" altLang="en-US">
                <a:solidFill>
                  <a:srgbClr val="000000"/>
                </a:solidFill>
              </a:rPr>
              <a:pPr algn="r" eaLnBrk="1" hangingPunct="1">
                <a:buSzPct val="100000"/>
              </a:pPr>
              <a:t>9</a:t>
            </a:fld>
            <a:endParaRPr lang="en-US" altLang="en-US">
              <a:solidFill>
                <a:srgbClr val="000000"/>
              </a:solidFill>
            </a:endParaRPr>
          </a:p>
        </p:txBody>
      </p:sp>
      <p:sp>
        <p:nvSpPr>
          <p:cNvPr id="80900"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1"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3"/>
          <p:cNvSpPr>
            <a:spLocks noGrp="1" noChangeArrowheads="1"/>
          </p:cNvSpPr>
          <p:nvPr>
            <p:ph type="sldNum" idx="10"/>
          </p:nvPr>
        </p:nvSpPr>
        <p:spPr/>
        <p:txBody>
          <a:bodyPr/>
          <a:lstStyle>
            <a:lvl1pPr>
              <a:defRPr/>
            </a:lvl1pPr>
          </a:lstStyle>
          <a:p>
            <a:fld id="{2CB794B5-B179-450C-842A-2B5F35151434}" type="slidenum">
              <a:rPr lang="en-US"/>
              <a:pPr/>
              <a:t>‹#›</a:t>
            </a:fld>
            <a:endParaRPr lang="en-US"/>
          </a:p>
        </p:txBody>
      </p:sp>
    </p:spTree>
    <p:extLst>
      <p:ext uri="{BB962C8B-B14F-4D97-AF65-F5344CB8AC3E}">
        <p14:creationId xmlns:p14="http://schemas.microsoft.com/office/powerpoint/2010/main" val="250686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defRPr/>
            </a:lvl1pPr>
          </a:lstStyle>
          <a:p>
            <a:fld id="{D9E74ED8-F4D9-455B-97B8-B4107B33BD7F}" type="slidenum">
              <a:rPr lang="en-US"/>
              <a:pPr/>
              <a:t>‹#›</a:t>
            </a:fld>
            <a:endParaRPr lang="en-US"/>
          </a:p>
        </p:txBody>
      </p:sp>
    </p:spTree>
    <p:extLst>
      <p:ext uri="{BB962C8B-B14F-4D97-AF65-F5344CB8AC3E}">
        <p14:creationId xmlns:p14="http://schemas.microsoft.com/office/powerpoint/2010/main" val="2689706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74638"/>
            <a:ext cx="2051050" cy="5826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00750" cy="5826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defRPr/>
            </a:lvl1pPr>
          </a:lstStyle>
          <a:p>
            <a:fld id="{39039BF7-983F-4D61-A7B1-0FBAB9BD94F2}" type="slidenum">
              <a:rPr lang="en-US"/>
              <a:pPr/>
              <a:t>‹#›</a:t>
            </a:fld>
            <a:endParaRPr lang="en-US"/>
          </a:p>
        </p:txBody>
      </p:sp>
    </p:spTree>
    <p:extLst>
      <p:ext uri="{BB962C8B-B14F-4D97-AF65-F5344CB8AC3E}">
        <p14:creationId xmlns:p14="http://schemas.microsoft.com/office/powerpoint/2010/main" val="1921666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3"/>
          <p:cNvSpPr>
            <a:spLocks noGrp="1" noChangeArrowheads="1"/>
          </p:cNvSpPr>
          <p:nvPr>
            <p:ph type="sldNum" idx="10"/>
          </p:nvPr>
        </p:nvSpPr>
        <p:spPr/>
        <p:txBody>
          <a:bodyPr/>
          <a:lstStyle>
            <a:lvl1pPr>
              <a:defRPr/>
            </a:lvl1pPr>
          </a:lstStyle>
          <a:p>
            <a:fld id="{BB88168D-6C7F-48A5-88A5-348EC23531FE}" type="slidenum">
              <a:rPr lang="en-US"/>
              <a:pPr/>
              <a:t>‹#›</a:t>
            </a:fld>
            <a:endParaRPr lang="en-US"/>
          </a:p>
        </p:txBody>
      </p:sp>
    </p:spTree>
    <p:extLst>
      <p:ext uri="{BB962C8B-B14F-4D97-AF65-F5344CB8AC3E}">
        <p14:creationId xmlns:p14="http://schemas.microsoft.com/office/powerpoint/2010/main" val="386521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defRPr/>
            </a:lvl1pPr>
          </a:lstStyle>
          <a:p>
            <a:fld id="{B21ACD6C-CE4C-4922-8C49-0E16E2DDC1FB}" type="slidenum">
              <a:rPr lang="en-US"/>
              <a:pPr/>
              <a:t>‹#›</a:t>
            </a:fld>
            <a:endParaRPr lang="en-US"/>
          </a:p>
        </p:txBody>
      </p:sp>
    </p:spTree>
    <p:extLst>
      <p:ext uri="{BB962C8B-B14F-4D97-AF65-F5344CB8AC3E}">
        <p14:creationId xmlns:p14="http://schemas.microsoft.com/office/powerpoint/2010/main" val="162228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
          <p:cNvSpPr>
            <a:spLocks noGrp="1" noChangeArrowheads="1"/>
          </p:cNvSpPr>
          <p:nvPr>
            <p:ph type="sldNum" idx="10"/>
          </p:nvPr>
        </p:nvSpPr>
        <p:spPr/>
        <p:txBody>
          <a:bodyPr/>
          <a:lstStyle>
            <a:lvl1pPr>
              <a:defRPr/>
            </a:lvl1pPr>
          </a:lstStyle>
          <a:p>
            <a:fld id="{317A03AD-98BE-4E5E-8F43-B6ED3BB040EC}" type="slidenum">
              <a:rPr lang="en-US"/>
              <a:pPr/>
              <a:t>‹#›</a:t>
            </a:fld>
            <a:endParaRPr lang="en-US"/>
          </a:p>
        </p:txBody>
      </p:sp>
    </p:spTree>
    <p:extLst>
      <p:ext uri="{BB962C8B-B14F-4D97-AF65-F5344CB8AC3E}">
        <p14:creationId xmlns:p14="http://schemas.microsoft.com/office/powerpoint/2010/main" val="2373681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25900"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0" y="1600200"/>
            <a:ext cx="4025900"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idx="10"/>
          </p:nvPr>
        </p:nvSpPr>
        <p:spPr/>
        <p:txBody>
          <a:bodyPr/>
          <a:lstStyle>
            <a:lvl1pPr>
              <a:defRPr/>
            </a:lvl1pPr>
          </a:lstStyle>
          <a:p>
            <a:fld id="{7D39DD48-D98E-4785-BCFE-982EB57FD472}" type="slidenum">
              <a:rPr lang="en-US"/>
              <a:pPr/>
              <a:t>‹#›</a:t>
            </a:fld>
            <a:endParaRPr lang="en-US"/>
          </a:p>
        </p:txBody>
      </p:sp>
    </p:spTree>
    <p:extLst>
      <p:ext uri="{BB962C8B-B14F-4D97-AF65-F5344CB8AC3E}">
        <p14:creationId xmlns:p14="http://schemas.microsoft.com/office/powerpoint/2010/main" val="2005282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idx="10"/>
          </p:nvPr>
        </p:nvSpPr>
        <p:spPr/>
        <p:txBody>
          <a:bodyPr/>
          <a:lstStyle>
            <a:lvl1pPr>
              <a:defRPr/>
            </a:lvl1pPr>
          </a:lstStyle>
          <a:p>
            <a:fld id="{67FB4119-92D1-4478-B865-54E15A3ADDE4}" type="slidenum">
              <a:rPr lang="en-US"/>
              <a:pPr/>
              <a:t>‹#›</a:t>
            </a:fld>
            <a:endParaRPr lang="en-US"/>
          </a:p>
        </p:txBody>
      </p:sp>
    </p:spTree>
    <p:extLst>
      <p:ext uri="{BB962C8B-B14F-4D97-AF65-F5344CB8AC3E}">
        <p14:creationId xmlns:p14="http://schemas.microsoft.com/office/powerpoint/2010/main" val="4096286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idx="10"/>
          </p:nvPr>
        </p:nvSpPr>
        <p:spPr/>
        <p:txBody>
          <a:bodyPr/>
          <a:lstStyle>
            <a:lvl1pPr>
              <a:defRPr/>
            </a:lvl1pPr>
          </a:lstStyle>
          <a:p>
            <a:fld id="{23D0A613-1AD7-492F-885B-4274D46CAC41}" type="slidenum">
              <a:rPr lang="en-US"/>
              <a:pPr/>
              <a:t>‹#›</a:t>
            </a:fld>
            <a:endParaRPr lang="en-US"/>
          </a:p>
        </p:txBody>
      </p:sp>
    </p:spTree>
    <p:extLst>
      <p:ext uri="{BB962C8B-B14F-4D97-AF65-F5344CB8AC3E}">
        <p14:creationId xmlns:p14="http://schemas.microsoft.com/office/powerpoint/2010/main" val="1895690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p:txBody>
          <a:bodyPr/>
          <a:lstStyle>
            <a:lvl1pPr>
              <a:defRPr/>
            </a:lvl1pPr>
          </a:lstStyle>
          <a:p>
            <a:fld id="{AF4369E3-7D15-4AFF-BE28-3E2DC41A2D43}" type="slidenum">
              <a:rPr lang="en-US"/>
              <a:pPr/>
              <a:t>‹#›</a:t>
            </a:fld>
            <a:endParaRPr lang="en-US"/>
          </a:p>
        </p:txBody>
      </p:sp>
    </p:spTree>
    <p:extLst>
      <p:ext uri="{BB962C8B-B14F-4D97-AF65-F5344CB8AC3E}">
        <p14:creationId xmlns:p14="http://schemas.microsoft.com/office/powerpoint/2010/main" val="1503243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sldNum" idx="10"/>
          </p:nvPr>
        </p:nvSpPr>
        <p:spPr/>
        <p:txBody>
          <a:bodyPr/>
          <a:lstStyle>
            <a:lvl1pPr>
              <a:defRPr/>
            </a:lvl1pPr>
          </a:lstStyle>
          <a:p>
            <a:fld id="{89872730-16D5-4888-9EC5-49A3FB5D9B29}" type="slidenum">
              <a:rPr lang="en-US"/>
              <a:pPr/>
              <a:t>‹#›</a:t>
            </a:fld>
            <a:endParaRPr lang="en-US"/>
          </a:p>
        </p:txBody>
      </p:sp>
    </p:spTree>
    <p:extLst>
      <p:ext uri="{BB962C8B-B14F-4D97-AF65-F5344CB8AC3E}">
        <p14:creationId xmlns:p14="http://schemas.microsoft.com/office/powerpoint/2010/main" val="356098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defRPr/>
            </a:lvl1pPr>
          </a:lstStyle>
          <a:p>
            <a:fld id="{EE85F166-071D-423A-9305-DE6C487FEF0C}" type="slidenum">
              <a:rPr lang="en-US"/>
              <a:pPr/>
              <a:t>‹#›</a:t>
            </a:fld>
            <a:endParaRPr lang="en-US"/>
          </a:p>
        </p:txBody>
      </p:sp>
    </p:spTree>
    <p:extLst>
      <p:ext uri="{BB962C8B-B14F-4D97-AF65-F5344CB8AC3E}">
        <p14:creationId xmlns:p14="http://schemas.microsoft.com/office/powerpoint/2010/main" val="3906729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sldNum" idx="10"/>
          </p:nvPr>
        </p:nvSpPr>
        <p:spPr/>
        <p:txBody>
          <a:bodyPr/>
          <a:lstStyle>
            <a:lvl1pPr>
              <a:defRPr/>
            </a:lvl1pPr>
          </a:lstStyle>
          <a:p>
            <a:fld id="{7B058198-D2CA-43C6-B719-818A0FE72D71}" type="slidenum">
              <a:rPr lang="en-US"/>
              <a:pPr/>
              <a:t>‹#›</a:t>
            </a:fld>
            <a:endParaRPr lang="en-US"/>
          </a:p>
        </p:txBody>
      </p:sp>
    </p:spTree>
    <p:extLst>
      <p:ext uri="{BB962C8B-B14F-4D97-AF65-F5344CB8AC3E}">
        <p14:creationId xmlns:p14="http://schemas.microsoft.com/office/powerpoint/2010/main" val="82262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defRPr/>
            </a:lvl1pPr>
          </a:lstStyle>
          <a:p>
            <a:fld id="{923846C8-7D51-4D84-A555-EFC382E8180B}" type="slidenum">
              <a:rPr lang="en-US"/>
              <a:pPr/>
              <a:t>‹#›</a:t>
            </a:fld>
            <a:endParaRPr lang="en-US"/>
          </a:p>
        </p:txBody>
      </p:sp>
    </p:spTree>
    <p:extLst>
      <p:ext uri="{BB962C8B-B14F-4D97-AF65-F5344CB8AC3E}">
        <p14:creationId xmlns:p14="http://schemas.microsoft.com/office/powerpoint/2010/main" val="1588284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74638"/>
            <a:ext cx="2051050" cy="5826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00750" cy="5826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defRPr/>
            </a:lvl1pPr>
          </a:lstStyle>
          <a:p>
            <a:fld id="{71B2D5B8-00D5-48A4-8B1C-826189C3A40B}" type="slidenum">
              <a:rPr lang="en-US"/>
              <a:pPr/>
              <a:t>‹#›</a:t>
            </a:fld>
            <a:endParaRPr lang="en-US"/>
          </a:p>
        </p:txBody>
      </p:sp>
    </p:spTree>
    <p:extLst>
      <p:ext uri="{BB962C8B-B14F-4D97-AF65-F5344CB8AC3E}">
        <p14:creationId xmlns:p14="http://schemas.microsoft.com/office/powerpoint/2010/main" val="3333691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3"/>
          <p:cNvSpPr>
            <a:spLocks noGrp="1" noChangeArrowheads="1"/>
          </p:cNvSpPr>
          <p:nvPr>
            <p:ph type="sldNum" idx="10"/>
          </p:nvPr>
        </p:nvSpPr>
        <p:spPr/>
        <p:txBody>
          <a:bodyPr/>
          <a:lstStyle>
            <a:lvl1pPr>
              <a:defRPr/>
            </a:lvl1pPr>
          </a:lstStyle>
          <a:p>
            <a:fld id="{0BA23993-11B3-4B71-A702-48D754669F4A}" type="slidenum">
              <a:rPr lang="en-US"/>
              <a:pPr/>
              <a:t>‹#›</a:t>
            </a:fld>
            <a:endParaRPr lang="en-US"/>
          </a:p>
        </p:txBody>
      </p:sp>
    </p:spTree>
    <p:extLst>
      <p:ext uri="{BB962C8B-B14F-4D97-AF65-F5344CB8AC3E}">
        <p14:creationId xmlns:p14="http://schemas.microsoft.com/office/powerpoint/2010/main" val="23712799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defRPr/>
            </a:lvl1pPr>
          </a:lstStyle>
          <a:p>
            <a:fld id="{CDAAE0AC-5407-48F2-A77F-1E240B2C7234}" type="slidenum">
              <a:rPr lang="en-US"/>
              <a:pPr/>
              <a:t>‹#›</a:t>
            </a:fld>
            <a:endParaRPr lang="en-US"/>
          </a:p>
        </p:txBody>
      </p:sp>
    </p:spTree>
    <p:extLst>
      <p:ext uri="{BB962C8B-B14F-4D97-AF65-F5344CB8AC3E}">
        <p14:creationId xmlns:p14="http://schemas.microsoft.com/office/powerpoint/2010/main" val="3825463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
          <p:cNvSpPr>
            <a:spLocks noGrp="1" noChangeArrowheads="1"/>
          </p:cNvSpPr>
          <p:nvPr>
            <p:ph type="sldNum" idx="10"/>
          </p:nvPr>
        </p:nvSpPr>
        <p:spPr/>
        <p:txBody>
          <a:bodyPr/>
          <a:lstStyle>
            <a:lvl1pPr>
              <a:defRPr/>
            </a:lvl1pPr>
          </a:lstStyle>
          <a:p>
            <a:fld id="{7345618B-A057-4F30-8808-9C7C84982EBA}" type="slidenum">
              <a:rPr lang="en-US"/>
              <a:pPr/>
              <a:t>‹#›</a:t>
            </a:fld>
            <a:endParaRPr lang="en-US"/>
          </a:p>
        </p:txBody>
      </p:sp>
    </p:spTree>
    <p:extLst>
      <p:ext uri="{BB962C8B-B14F-4D97-AF65-F5344CB8AC3E}">
        <p14:creationId xmlns:p14="http://schemas.microsoft.com/office/powerpoint/2010/main" val="3167901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25900"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0" y="1600200"/>
            <a:ext cx="4025900"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idx="10"/>
          </p:nvPr>
        </p:nvSpPr>
        <p:spPr/>
        <p:txBody>
          <a:bodyPr/>
          <a:lstStyle>
            <a:lvl1pPr>
              <a:defRPr/>
            </a:lvl1pPr>
          </a:lstStyle>
          <a:p>
            <a:fld id="{5CDF3AFB-0367-4AE8-9CD7-8FA589A0F227}" type="slidenum">
              <a:rPr lang="en-US"/>
              <a:pPr/>
              <a:t>‹#›</a:t>
            </a:fld>
            <a:endParaRPr lang="en-US"/>
          </a:p>
        </p:txBody>
      </p:sp>
    </p:spTree>
    <p:extLst>
      <p:ext uri="{BB962C8B-B14F-4D97-AF65-F5344CB8AC3E}">
        <p14:creationId xmlns:p14="http://schemas.microsoft.com/office/powerpoint/2010/main" val="36218919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idx="10"/>
          </p:nvPr>
        </p:nvSpPr>
        <p:spPr/>
        <p:txBody>
          <a:bodyPr/>
          <a:lstStyle>
            <a:lvl1pPr>
              <a:defRPr/>
            </a:lvl1pPr>
          </a:lstStyle>
          <a:p>
            <a:fld id="{BB19851A-9F92-4C66-90B6-1116776D2486}" type="slidenum">
              <a:rPr lang="en-US"/>
              <a:pPr/>
              <a:t>‹#›</a:t>
            </a:fld>
            <a:endParaRPr lang="en-US"/>
          </a:p>
        </p:txBody>
      </p:sp>
    </p:spTree>
    <p:extLst>
      <p:ext uri="{BB962C8B-B14F-4D97-AF65-F5344CB8AC3E}">
        <p14:creationId xmlns:p14="http://schemas.microsoft.com/office/powerpoint/2010/main" val="3279588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idx="10"/>
          </p:nvPr>
        </p:nvSpPr>
        <p:spPr/>
        <p:txBody>
          <a:bodyPr/>
          <a:lstStyle>
            <a:lvl1pPr>
              <a:defRPr/>
            </a:lvl1pPr>
          </a:lstStyle>
          <a:p>
            <a:fld id="{2D784291-777C-4835-9F14-B4CB62B5E734}" type="slidenum">
              <a:rPr lang="en-US"/>
              <a:pPr/>
              <a:t>‹#›</a:t>
            </a:fld>
            <a:endParaRPr lang="en-US"/>
          </a:p>
        </p:txBody>
      </p:sp>
    </p:spTree>
    <p:extLst>
      <p:ext uri="{BB962C8B-B14F-4D97-AF65-F5344CB8AC3E}">
        <p14:creationId xmlns:p14="http://schemas.microsoft.com/office/powerpoint/2010/main" val="3907316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p:txBody>
          <a:bodyPr/>
          <a:lstStyle>
            <a:lvl1pPr>
              <a:defRPr/>
            </a:lvl1pPr>
          </a:lstStyle>
          <a:p>
            <a:fld id="{497C897F-6AB4-4BC3-9DDD-EB4070508DDF}" type="slidenum">
              <a:rPr lang="en-US"/>
              <a:pPr/>
              <a:t>‹#›</a:t>
            </a:fld>
            <a:endParaRPr lang="en-US"/>
          </a:p>
        </p:txBody>
      </p:sp>
    </p:spTree>
    <p:extLst>
      <p:ext uri="{BB962C8B-B14F-4D97-AF65-F5344CB8AC3E}">
        <p14:creationId xmlns:p14="http://schemas.microsoft.com/office/powerpoint/2010/main" val="259305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
          <p:cNvSpPr>
            <a:spLocks noGrp="1" noChangeArrowheads="1"/>
          </p:cNvSpPr>
          <p:nvPr>
            <p:ph type="sldNum" idx="10"/>
          </p:nvPr>
        </p:nvSpPr>
        <p:spPr/>
        <p:txBody>
          <a:bodyPr/>
          <a:lstStyle>
            <a:lvl1pPr>
              <a:defRPr/>
            </a:lvl1pPr>
          </a:lstStyle>
          <a:p>
            <a:fld id="{42985BE8-B90C-4F80-9E85-1879D69153C6}" type="slidenum">
              <a:rPr lang="en-US"/>
              <a:pPr/>
              <a:t>‹#›</a:t>
            </a:fld>
            <a:endParaRPr lang="en-US"/>
          </a:p>
        </p:txBody>
      </p:sp>
    </p:spTree>
    <p:extLst>
      <p:ext uri="{BB962C8B-B14F-4D97-AF65-F5344CB8AC3E}">
        <p14:creationId xmlns:p14="http://schemas.microsoft.com/office/powerpoint/2010/main" val="3095147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sldNum" idx="10"/>
          </p:nvPr>
        </p:nvSpPr>
        <p:spPr/>
        <p:txBody>
          <a:bodyPr/>
          <a:lstStyle>
            <a:lvl1pPr>
              <a:defRPr/>
            </a:lvl1pPr>
          </a:lstStyle>
          <a:p>
            <a:fld id="{FCBA8422-1164-4F3A-A3B7-BA7D0EA63375}" type="slidenum">
              <a:rPr lang="en-US"/>
              <a:pPr/>
              <a:t>‹#›</a:t>
            </a:fld>
            <a:endParaRPr lang="en-US"/>
          </a:p>
        </p:txBody>
      </p:sp>
    </p:spTree>
    <p:extLst>
      <p:ext uri="{BB962C8B-B14F-4D97-AF65-F5344CB8AC3E}">
        <p14:creationId xmlns:p14="http://schemas.microsoft.com/office/powerpoint/2010/main" val="8587405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sldNum" idx="10"/>
          </p:nvPr>
        </p:nvSpPr>
        <p:spPr/>
        <p:txBody>
          <a:bodyPr/>
          <a:lstStyle>
            <a:lvl1pPr>
              <a:defRPr/>
            </a:lvl1pPr>
          </a:lstStyle>
          <a:p>
            <a:fld id="{F26F8FB3-72DB-4B0F-B39E-00A7102C6B3A}" type="slidenum">
              <a:rPr lang="en-US"/>
              <a:pPr/>
              <a:t>‹#›</a:t>
            </a:fld>
            <a:endParaRPr lang="en-US"/>
          </a:p>
        </p:txBody>
      </p:sp>
    </p:spTree>
    <p:extLst>
      <p:ext uri="{BB962C8B-B14F-4D97-AF65-F5344CB8AC3E}">
        <p14:creationId xmlns:p14="http://schemas.microsoft.com/office/powerpoint/2010/main" val="306616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defRPr/>
            </a:lvl1pPr>
          </a:lstStyle>
          <a:p>
            <a:fld id="{CF1B96BC-B930-4FD8-B107-7E562D365A2B}" type="slidenum">
              <a:rPr lang="en-US"/>
              <a:pPr/>
              <a:t>‹#›</a:t>
            </a:fld>
            <a:endParaRPr lang="en-US"/>
          </a:p>
        </p:txBody>
      </p:sp>
    </p:spTree>
    <p:extLst>
      <p:ext uri="{BB962C8B-B14F-4D97-AF65-F5344CB8AC3E}">
        <p14:creationId xmlns:p14="http://schemas.microsoft.com/office/powerpoint/2010/main" val="2052793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74638"/>
            <a:ext cx="2051050" cy="5826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00750" cy="5826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defRPr/>
            </a:lvl1pPr>
          </a:lstStyle>
          <a:p>
            <a:fld id="{FA38FB8B-45CF-4D2C-929D-EADD46B4EE1F}" type="slidenum">
              <a:rPr lang="en-US"/>
              <a:pPr/>
              <a:t>‹#›</a:t>
            </a:fld>
            <a:endParaRPr lang="en-US"/>
          </a:p>
        </p:txBody>
      </p:sp>
    </p:spTree>
    <p:extLst>
      <p:ext uri="{BB962C8B-B14F-4D97-AF65-F5344CB8AC3E}">
        <p14:creationId xmlns:p14="http://schemas.microsoft.com/office/powerpoint/2010/main" val="20963458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302A1536-2692-4D1B-B51A-C7F271D3BA6C}" type="slidenum">
              <a:rPr lang="en-US"/>
              <a:pPr/>
              <a:t>‹#›</a:t>
            </a:fld>
            <a:endParaRPr lang="en-US"/>
          </a:p>
        </p:txBody>
      </p:sp>
    </p:spTree>
    <p:extLst>
      <p:ext uri="{BB962C8B-B14F-4D97-AF65-F5344CB8AC3E}">
        <p14:creationId xmlns:p14="http://schemas.microsoft.com/office/powerpoint/2010/main" val="70817676"/>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18B5383A-5372-4BCC-9B3F-17D7B411A8AB}" type="slidenum">
              <a:rPr lang="en-US"/>
              <a:pPr/>
              <a:t>‹#›</a:t>
            </a:fld>
            <a:endParaRPr lang="en-US"/>
          </a:p>
        </p:txBody>
      </p:sp>
    </p:spTree>
    <p:extLst>
      <p:ext uri="{BB962C8B-B14F-4D97-AF65-F5344CB8AC3E}">
        <p14:creationId xmlns:p14="http://schemas.microsoft.com/office/powerpoint/2010/main" val="3796254513"/>
      </p:ext>
    </p:extLst>
  </p:cSld>
  <p:clrMapOvr>
    <a:masterClrMapping/>
  </p:clrMapOvr>
  <p:transition spd="slow">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17FAFB89-B831-4A3F-8A43-F86AA4BE2185}" type="slidenum">
              <a:rPr lang="en-US"/>
              <a:pPr/>
              <a:t>‹#›</a:t>
            </a:fld>
            <a:endParaRPr lang="en-US"/>
          </a:p>
        </p:txBody>
      </p:sp>
    </p:spTree>
    <p:extLst>
      <p:ext uri="{BB962C8B-B14F-4D97-AF65-F5344CB8AC3E}">
        <p14:creationId xmlns:p14="http://schemas.microsoft.com/office/powerpoint/2010/main" val="3804474460"/>
      </p:ext>
    </p:extLst>
  </p:cSld>
  <p:clrMapOvr>
    <a:masterClrMapping/>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C64FC170-E8BC-460B-B58E-5557304D28B9}" type="slidenum">
              <a:rPr lang="en-US"/>
              <a:pPr/>
              <a:t>‹#›</a:t>
            </a:fld>
            <a:endParaRPr lang="en-US"/>
          </a:p>
        </p:txBody>
      </p:sp>
    </p:spTree>
    <p:extLst>
      <p:ext uri="{BB962C8B-B14F-4D97-AF65-F5344CB8AC3E}">
        <p14:creationId xmlns:p14="http://schemas.microsoft.com/office/powerpoint/2010/main" val="3379260119"/>
      </p:ext>
    </p:extLst>
  </p:cSld>
  <p:clrMapOvr>
    <a:masterClrMapping/>
  </p:clrMapOvr>
  <p:transition spd="slow">
    <p:randomBar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1F9434C6-056B-4943-8D9F-89B1C71D5211}" type="slidenum">
              <a:rPr lang="en-US"/>
              <a:pPr/>
              <a:t>‹#›</a:t>
            </a:fld>
            <a:endParaRPr lang="en-US"/>
          </a:p>
        </p:txBody>
      </p:sp>
    </p:spTree>
    <p:extLst>
      <p:ext uri="{BB962C8B-B14F-4D97-AF65-F5344CB8AC3E}">
        <p14:creationId xmlns:p14="http://schemas.microsoft.com/office/powerpoint/2010/main" val="630148280"/>
      </p:ext>
    </p:extLst>
  </p:cSld>
  <p:clrMapOvr>
    <a:masterClrMapping/>
  </p:clrMapOvr>
  <p:transition spd="slow">
    <p:randomBar dir="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10343662-B6F1-45AB-A720-471CCC0E6E37}" type="slidenum">
              <a:rPr lang="en-US"/>
              <a:pPr/>
              <a:t>‹#›</a:t>
            </a:fld>
            <a:endParaRPr lang="en-US"/>
          </a:p>
        </p:txBody>
      </p:sp>
    </p:spTree>
    <p:extLst>
      <p:ext uri="{BB962C8B-B14F-4D97-AF65-F5344CB8AC3E}">
        <p14:creationId xmlns:p14="http://schemas.microsoft.com/office/powerpoint/2010/main" val="3748858691"/>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25900"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0" y="1600200"/>
            <a:ext cx="4025900"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idx="10"/>
          </p:nvPr>
        </p:nvSpPr>
        <p:spPr/>
        <p:txBody>
          <a:bodyPr/>
          <a:lstStyle>
            <a:lvl1pPr>
              <a:defRPr/>
            </a:lvl1pPr>
          </a:lstStyle>
          <a:p>
            <a:fld id="{5F48E058-1ABE-4BEF-B9B5-6113B13829E8}" type="slidenum">
              <a:rPr lang="en-US"/>
              <a:pPr/>
              <a:t>‹#›</a:t>
            </a:fld>
            <a:endParaRPr lang="en-US"/>
          </a:p>
        </p:txBody>
      </p:sp>
    </p:spTree>
    <p:extLst>
      <p:ext uri="{BB962C8B-B14F-4D97-AF65-F5344CB8AC3E}">
        <p14:creationId xmlns:p14="http://schemas.microsoft.com/office/powerpoint/2010/main" val="6471574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3D820A7A-E68D-4B5B-9175-9CCABDAE739A}" type="slidenum">
              <a:rPr lang="en-US"/>
              <a:pPr/>
              <a:t>‹#›</a:t>
            </a:fld>
            <a:endParaRPr lang="en-US"/>
          </a:p>
        </p:txBody>
      </p:sp>
    </p:spTree>
    <p:extLst>
      <p:ext uri="{BB962C8B-B14F-4D97-AF65-F5344CB8AC3E}">
        <p14:creationId xmlns:p14="http://schemas.microsoft.com/office/powerpoint/2010/main" val="1465956425"/>
      </p:ext>
    </p:extLst>
  </p:cSld>
  <p:clrMapOvr>
    <a:masterClrMapping/>
  </p:clrMapOvr>
  <p:transition spd="slow">
    <p:randomBar dir="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34866CAE-AC87-4A2F-B135-6653CF8BDA67}" type="slidenum">
              <a:rPr lang="en-US"/>
              <a:pPr/>
              <a:t>‹#›</a:t>
            </a:fld>
            <a:endParaRPr lang="en-US"/>
          </a:p>
        </p:txBody>
      </p:sp>
    </p:spTree>
    <p:extLst>
      <p:ext uri="{BB962C8B-B14F-4D97-AF65-F5344CB8AC3E}">
        <p14:creationId xmlns:p14="http://schemas.microsoft.com/office/powerpoint/2010/main" val="1549394947"/>
      </p:ext>
    </p:extLst>
  </p:cSld>
  <p:clrMapOvr>
    <a:masterClrMapping/>
  </p:clrMapOvr>
  <p:transition spd="slow">
    <p:randomBar dir="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F5BB25A0-E932-46EA-862B-19DA5C89AFE6}" type="slidenum">
              <a:rPr lang="en-US"/>
              <a:pPr/>
              <a:t>‹#›</a:t>
            </a:fld>
            <a:endParaRPr lang="en-US"/>
          </a:p>
        </p:txBody>
      </p:sp>
    </p:spTree>
    <p:extLst>
      <p:ext uri="{BB962C8B-B14F-4D97-AF65-F5344CB8AC3E}">
        <p14:creationId xmlns:p14="http://schemas.microsoft.com/office/powerpoint/2010/main" val="915663158"/>
      </p:ext>
    </p:extLst>
  </p:cSld>
  <p:clrMapOvr>
    <a:masterClrMapping/>
  </p:clrMapOvr>
  <p:transition spd="slow">
    <p:randomBar dir="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30164823-EA45-48D1-9578-87C763C0A6AE}" type="slidenum">
              <a:rPr lang="en-US"/>
              <a:pPr/>
              <a:t>‹#›</a:t>
            </a:fld>
            <a:endParaRPr lang="en-US"/>
          </a:p>
        </p:txBody>
      </p:sp>
    </p:spTree>
    <p:extLst>
      <p:ext uri="{BB962C8B-B14F-4D97-AF65-F5344CB8AC3E}">
        <p14:creationId xmlns:p14="http://schemas.microsoft.com/office/powerpoint/2010/main" val="3130631209"/>
      </p:ext>
    </p:extLst>
  </p:cSld>
  <p:clrMapOvr>
    <a:masterClrMapping/>
  </p:clrMapOvr>
  <p:transition spd="slow">
    <p:randomBar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itchFamily="16" charset="0"/>
              <a:buNone/>
              <a:defRPr/>
            </a:lvl1pPr>
          </a:lstStyle>
          <a:p>
            <a:fld id="{A05EE0C6-67A2-4CB4-B243-22E7CFD5E331}" type="slidenum">
              <a:rPr lang="en-US"/>
              <a:pPr/>
              <a:t>‹#›</a:t>
            </a:fld>
            <a:endParaRPr lang="en-US"/>
          </a:p>
        </p:txBody>
      </p:sp>
    </p:spTree>
    <p:extLst>
      <p:ext uri="{BB962C8B-B14F-4D97-AF65-F5344CB8AC3E}">
        <p14:creationId xmlns:p14="http://schemas.microsoft.com/office/powerpoint/2010/main" val="964248650"/>
      </p:ext>
    </p:extLst>
  </p:cSld>
  <p:clrMapOvr>
    <a:masterClrMapping/>
  </p:clrMapOvr>
  <p:transition spd="slow">
    <p:randomBar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sldNum" idx="10"/>
          </p:nvPr>
        </p:nvSpPr>
        <p:spPr/>
        <p:txBody>
          <a:bodyPr/>
          <a:lstStyle>
            <a:lvl1pPr>
              <a:buSzTx/>
              <a:defRPr/>
            </a:lvl1pPr>
          </a:lstStyle>
          <a:p>
            <a:fld id="{A4E3B550-063B-46FE-980E-C5B1C5826F25}" type="slidenum">
              <a:rPr lang="en-US"/>
              <a:pPr/>
              <a:t>‹#›</a:t>
            </a:fld>
            <a:endParaRPr lang="en-US"/>
          </a:p>
        </p:txBody>
      </p:sp>
    </p:spTree>
    <p:extLst>
      <p:ext uri="{BB962C8B-B14F-4D97-AF65-F5344CB8AC3E}">
        <p14:creationId xmlns:p14="http://schemas.microsoft.com/office/powerpoint/2010/main" val="7430654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buSzTx/>
              <a:defRPr/>
            </a:lvl1pPr>
          </a:lstStyle>
          <a:p>
            <a:fld id="{483AA4B7-18C1-4861-B2D6-6CC22BDE01AA}" type="slidenum">
              <a:rPr lang="en-US"/>
              <a:pPr/>
              <a:t>‹#›</a:t>
            </a:fld>
            <a:endParaRPr lang="en-US"/>
          </a:p>
        </p:txBody>
      </p:sp>
    </p:spTree>
    <p:extLst>
      <p:ext uri="{BB962C8B-B14F-4D97-AF65-F5344CB8AC3E}">
        <p14:creationId xmlns:p14="http://schemas.microsoft.com/office/powerpoint/2010/main" val="6853391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idx="10"/>
          </p:nvPr>
        </p:nvSpPr>
        <p:spPr/>
        <p:txBody>
          <a:bodyPr/>
          <a:lstStyle>
            <a:lvl1pPr>
              <a:buSzTx/>
              <a:defRPr/>
            </a:lvl1pPr>
          </a:lstStyle>
          <a:p>
            <a:fld id="{D3A6E5D5-D466-4033-BA44-1F72EFB2B03C}" type="slidenum">
              <a:rPr lang="en-US"/>
              <a:pPr/>
              <a:t>‹#›</a:t>
            </a:fld>
            <a:endParaRPr lang="en-US"/>
          </a:p>
        </p:txBody>
      </p:sp>
    </p:spTree>
    <p:extLst>
      <p:ext uri="{BB962C8B-B14F-4D97-AF65-F5344CB8AC3E}">
        <p14:creationId xmlns:p14="http://schemas.microsoft.com/office/powerpoint/2010/main" val="1241462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600201"/>
            <a:ext cx="4035425"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7" y="1600201"/>
            <a:ext cx="4037013"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idx="10"/>
          </p:nvPr>
        </p:nvSpPr>
        <p:spPr/>
        <p:txBody>
          <a:bodyPr/>
          <a:lstStyle>
            <a:lvl1pPr>
              <a:buSzTx/>
              <a:defRPr/>
            </a:lvl1pPr>
          </a:lstStyle>
          <a:p>
            <a:fld id="{87E55438-57D7-4123-B14D-6B5DA37BF3D9}" type="slidenum">
              <a:rPr lang="en-US"/>
              <a:pPr/>
              <a:t>‹#›</a:t>
            </a:fld>
            <a:endParaRPr lang="en-US"/>
          </a:p>
        </p:txBody>
      </p:sp>
    </p:spTree>
    <p:extLst>
      <p:ext uri="{BB962C8B-B14F-4D97-AF65-F5344CB8AC3E}">
        <p14:creationId xmlns:p14="http://schemas.microsoft.com/office/powerpoint/2010/main" val="9872685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idx="10"/>
          </p:nvPr>
        </p:nvSpPr>
        <p:spPr/>
        <p:txBody>
          <a:bodyPr/>
          <a:lstStyle>
            <a:lvl1pPr>
              <a:buSzTx/>
              <a:defRPr/>
            </a:lvl1pPr>
          </a:lstStyle>
          <a:p>
            <a:fld id="{06AFFA4B-D5FC-46F6-9E01-C7E02746EE9D}" type="slidenum">
              <a:rPr lang="en-US"/>
              <a:pPr/>
              <a:t>‹#›</a:t>
            </a:fld>
            <a:endParaRPr lang="en-US"/>
          </a:p>
        </p:txBody>
      </p:sp>
    </p:spTree>
    <p:extLst>
      <p:ext uri="{BB962C8B-B14F-4D97-AF65-F5344CB8AC3E}">
        <p14:creationId xmlns:p14="http://schemas.microsoft.com/office/powerpoint/2010/main" val="224667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idx="10"/>
          </p:nvPr>
        </p:nvSpPr>
        <p:spPr/>
        <p:txBody>
          <a:bodyPr/>
          <a:lstStyle>
            <a:lvl1pPr>
              <a:defRPr/>
            </a:lvl1pPr>
          </a:lstStyle>
          <a:p>
            <a:fld id="{B661C635-2939-4D3D-98D6-430DDE354A2D}" type="slidenum">
              <a:rPr lang="en-US"/>
              <a:pPr/>
              <a:t>‹#›</a:t>
            </a:fld>
            <a:endParaRPr lang="en-US"/>
          </a:p>
        </p:txBody>
      </p:sp>
    </p:spTree>
    <p:extLst>
      <p:ext uri="{BB962C8B-B14F-4D97-AF65-F5344CB8AC3E}">
        <p14:creationId xmlns:p14="http://schemas.microsoft.com/office/powerpoint/2010/main" val="15914148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idx="10"/>
          </p:nvPr>
        </p:nvSpPr>
        <p:spPr/>
        <p:txBody>
          <a:bodyPr/>
          <a:lstStyle>
            <a:lvl1pPr>
              <a:buSzTx/>
              <a:defRPr/>
            </a:lvl1pPr>
          </a:lstStyle>
          <a:p>
            <a:fld id="{E1909E00-90D2-4F56-9552-6F997F181C02}" type="slidenum">
              <a:rPr lang="en-US"/>
              <a:pPr/>
              <a:t>‹#›</a:t>
            </a:fld>
            <a:endParaRPr lang="en-US"/>
          </a:p>
        </p:txBody>
      </p:sp>
    </p:spTree>
    <p:extLst>
      <p:ext uri="{BB962C8B-B14F-4D97-AF65-F5344CB8AC3E}">
        <p14:creationId xmlns:p14="http://schemas.microsoft.com/office/powerpoint/2010/main" val="25488722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p:txBody>
          <a:bodyPr/>
          <a:lstStyle>
            <a:lvl1pPr>
              <a:buSzTx/>
              <a:defRPr/>
            </a:lvl1pPr>
          </a:lstStyle>
          <a:p>
            <a:fld id="{3228008D-9934-4493-9A13-D9D5E03888F0}" type="slidenum">
              <a:rPr lang="en-US"/>
              <a:pPr/>
              <a:t>‹#›</a:t>
            </a:fld>
            <a:endParaRPr lang="en-US"/>
          </a:p>
        </p:txBody>
      </p:sp>
    </p:spTree>
    <p:extLst>
      <p:ext uri="{BB962C8B-B14F-4D97-AF65-F5344CB8AC3E}">
        <p14:creationId xmlns:p14="http://schemas.microsoft.com/office/powerpoint/2010/main" val="15985551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idx="10"/>
          </p:nvPr>
        </p:nvSpPr>
        <p:spPr/>
        <p:txBody>
          <a:bodyPr/>
          <a:lstStyle>
            <a:lvl1pPr>
              <a:buSzTx/>
              <a:defRPr/>
            </a:lvl1pPr>
          </a:lstStyle>
          <a:p>
            <a:fld id="{BFD6688F-569F-4505-ACA3-BD9F48613B54}" type="slidenum">
              <a:rPr lang="en-US"/>
              <a:pPr/>
              <a:t>‹#›</a:t>
            </a:fld>
            <a:endParaRPr lang="en-US"/>
          </a:p>
        </p:txBody>
      </p:sp>
    </p:spTree>
    <p:extLst>
      <p:ext uri="{BB962C8B-B14F-4D97-AF65-F5344CB8AC3E}">
        <p14:creationId xmlns:p14="http://schemas.microsoft.com/office/powerpoint/2010/main" val="914069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idx="10"/>
          </p:nvPr>
        </p:nvSpPr>
        <p:spPr/>
        <p:txBody>
          <a:bodyPr/>
          <a:lstStyle>
            <a:lvl1pPr>
              <a:buSzTx/>
              <a:defRPr/>
            </a:lvl1pPr>
          </a:lstStyle>
          <a:p>
            <a:fld id="{B22B10D9-04EE-488A-ADEA-07843FEF35F8}" type="slidenum">
              <a:rPr lang="en-US"/>
              <a:pPr/>
              <a:t>‹#›</a:t>
            </a:fld>
            <a:endParaRPr lang="en-US"/>
          </a:p>
        </p:txBody>
      </p:sp>
    </p:spTree>
    <p:extLst>
      <p:ext uri="{BB962C8B-B14F-4D97-AF65-F5344CB8AC3E}">
        <p14:creationId xmlns:p14="http://schemas.microsoft.com/office/powerpoint/2010/main" val="41942680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buSzTx/>
              <a:defRPr/>
            </a:lvl1pPr>
          </a:lstStyle>
          <a:p>
            <a:fld id="{33A9CAB3-1E69-45AD-B28D-FC1E023C01A5}" type="slidenum">
              <a:rPr lang="en-US"/>
              <a:pPr/>
              <a:t>‹#›</a:t>
            </a:fld>
            <a:endParaRPr lang="en-US"/>
          </a:p>
        </p:txBody>
      </p:sp>
    </p:spTree>
    <p:extLst>
      <p:ext uri="{BB962C8B-B14F-4D97-AF65-F5344CB8AC3E}">
        <p14:creationId xmlns:p14="http://schemas.microsoft.com/office/powerpoint/2010/main" val="8354979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7" y="274638"/>
            <a:ext cx="2055813" cy="5846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74638"/>
            <a:ext cx="6016625" cy="5846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idx="10"/>
          </p:nvPr>
        </p:nvSpPr>
        <p:spPr/>
        <p:txBody>
          <a:bodyPr/>
          <a:lstStyle>
            <a:lvl1pPr>
              <a:buSzTx/>
              <a:defRPr/>
            </a:lvl1pPr>
          </a:lstStyle>
          <a:p>
            <a:fld id="{4215DB1B-6BF7-40DB-B354-3AA11DBBDE72}" type="slidenum">
              <a:rPr lang="en-US"/>
              <a:pPr/>
              <a:t>‹#›</a:t>
            </a:fld>
            <a:endParaRPr lang="en-US"/>
          </a:p>
        </p:txBody>
      </p:sp>
    </p:spTree>
    <p:extLst>
      <p:ext uri="{BB962C8B-B14F-4D97-AF65-F5344CB8AC3E}">
        <p14:creationId xmlns:p14="http://schemas.microsoft.com/office/powerpoint/2010/main" val="249892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idx="10"/>
          </p:nvPr>
        </p:nvSpPr>
        <p:spPr/>
        <p:txBody>
          <a:bodyPr/>
          <a:lstStyle>
            <a:lvl1pPr>
              <a:defRPr/>
            </a:lvl1pPr>
          </a:lstStyle>
          <a:p>
            <a:fld id="{46876A47-B36D-48B9-B373-4C2EAB6F4F3E}" type="slidenum">
              <a:rPr lang="en-US"/>
              <a:pPr/>
              <a:t>‹#›</a:t>
            </a:fld>
            <a:endParaRPr lang="en-US"/>
          </a:p>
        </p:txBody>
      </p:sp>
    </p:spTree>
    <p:extLst>
      <p:ext uri="{BB962C8B-B14F-4D97-AF65-F5344CB8AC3E}">
        <p14:creationId xmlns:p14="http://schemas.microsoft.com/office/powerpoint/2010/main" val="372271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p:txBody>
          <a:bodyPr/>
          <a:lstStyle>
            <a:lvl1pPr>
              <a:defRPr/>
            </a:lvl1pPr>
          </a:lstStyle>
          <a:p>
            <a:fld id="{82CF665C-8BE9-449C-A9DD-2DFC805012B6}" type="slidenum">
              <a:rPr lang="en-US"/>
              <a:pPr/>
              <a:t>‹#›</a:t>
            </a:fld>
            <a:endParaRPr lang="en-US"/>
          </a:p>
        </p:txBody>
      </p:sp>
    </p:spTree>
    <p:extLst>
      <p:ext uri="{BB962C8B-B14F-4D97-AF65-F5344CB8AC3E}">
        <p14:creationId xmlns:p14="http://schemas.microsoft.com/office/powerpoint/2010/main" val="518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sldNum" idx="10"/>
          </p:nvPr>
        </p:nvSpPr>
        <p:spPr/>
        <p:txBody>
          <a:bodyPr/>
          <a:lstStyle>
            <a:lvl1pPr>
              <a:defRPr/>
            </a:lvl1pPr>
          </a:lstStyle>
          <a:p>
            <a:fld id="{08ADDD0B-077C-4C10-97E4-015E8287F9D7}" type="slidenum">
              <a:rPr lang="en-US"/>
              <a:pPr/>
              <a:t>‹#›</a:t>
            </a:fld>
            <a:endParaRPr lang="en-US"/>
          </a:p>
        </p:txBody>
      </p:sp>
    </p:spTree>
    <p:extLst>
      <p:ext uri="{BB962C8B-B14F-4D97-AF65-F5344CB8AC3E}">
        <p14:creationId xmlns:p14="http://schemas.microsoft.com/office/powerpoint/2010/main" val="31436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sldNum" idx="10"/>
          </p:nvPr>
        </p:nvSpPr>
        <p:spPr/>
        <p:txBody>
          <a:bodyPr/>
          <a:lstStyle>
            <a:lvl1pPr>
              <a:defRPr/>
            </a:lvl1pPr>
          </a:lstStyle>
          <a:p>
            <a:fld id="{347E8909-452B-4F72-9F25-B5D91A298D0E}" type="slidenum">
              <a:rPr lang="en-US"/>
              <a:pPr/>
              <a:t>‹#›</a:t>
            </a:fld>
            <a:endParaRPr lang="en-US"/>
          </a:p>
        </p:txBody>
      </p:sp>
    </p:spTree>
    <p:extLst>
      <p:ext uri="{BB962C8B-B14F-4D97-AF65-F5344CB8AC3E}">
        <p14:creationId xmlns:p14="http://schemas.microsoft.com/office/powerpoint/2010/main" val="181586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042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457200" y="1600200"/>
            <a:ext cx="8204200" cy="450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sldNum"/>
          </p:nvPr>
        </p:nvSpPr>
        <p:spPr bwMode="auto">
          <a:xfrm>
            <a:off x="457200" y="6381750"/>
            <a:ext cx="2108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fld id="{90E87AB2-6956-4C54-A678-238FE3E5713B}" type="slidenum">
              <a:rPr lang="en-US"/>
              <a:pPr/>
              <a:t>‹#›</a:t>
            </a:fld>
            <a:endParaRPr lang="en-US"/>
          </a:p>
        </p:txBody>
      </p:sp>
      <p:pic>
        <p:nvPicPr>
          <p:cNvPr id="1029"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042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457200" y="1600200"/>
            <a:ext cx="8204200" cy="450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sldNum"/>
          </p:nvPr>
        </p:nvSpPr>
        <p:spPr bwMode="auto">
          <a:xfrm>
            <a:off x="457200" y="6381750"/>
            <a:ext cx="2108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a:solidFill>
                  <a:srgbClr val="000000"/>
                </a:solidFill>
                <a:latin typeface="Times New Roman" pitchFamily="16" charset="0"/>
                <a:ea typeface="Arial Unicode MS" pitchFamily="34" charset="-128"/>
                <a:cs typeface="Arial Unicode MS" pitchFamily="34" charset="-128"/>
              </a:defRPr>
            </a:lvl1pPr>
          </a:lstStyle>
          <a:p>
            <a:fld id="{8AD91C0D-5364-4CDE-B1F4-8ADD410558A5}" type="slidenum">
              <a:rPr lang="en-US"/>
              <a:pPr/>
              <a:t>‹#›</a:t>
            </a:fld>
            <a:endParaRPr lang="en-US"/>
          </a:p>
        </p:txBody>
      </p:sp>
      <p:pic>
        <p:nvPicPr>
          <p:cNvPr id="2053"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457200" y="274638"/>
            <a:ext cx="82042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3075" name="Rectangle 2"/>
          <p:cNvSpPr>
            <a:spLocks noGrp="1" noChangeArrowheads="1"/>
          </p:cNvSpPr>
          <p:nvPr>
            <p:ph type="body" idx="1"/>
          </p:nvPr>
        </p:nvSpPr>
        <p:spPr bwMode="auto">
          <a:xfrm>
            <a:off x="457200" y="1600200"/>
            <a:ext cx="8204200" cy="450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sldNum"/>
          </p:nvPr>
        </p:nvSpPr>
        <p:spPr bwMode="auto">
          <a:xfrm>
            <a:off x="457200" y="6381750"/>
            <a:ext cx="2108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SzPct val="100000"/>
              <a:tabLst>
                <a:tab pos="723900" algn="l"/>
                <a:tab pos="1447800" algn="l"/>
              </a:tabLst>
              <a:defRPr sz="1400">
                <a:solidFill>
                  <a:srgbClr val="000000"/>
                </a:solidFill>
                <a:latin typeface="Times New Roman" pitchFamily="16" charset="0"/>
                <a:ea typeface="Arial Unicode MS" pitchFamily="34" charset="-128"/>
                <a:cs typeface="Arial Unicode MS" pitchFamily="34" charset="-128"/>
              </a:defRPr>
            </a:lvl1pPr>
          </a:lstStyle>
          <a:p>
            <a:fld id="{7CF5D04D-B5E5-405C-BEAD-FC0F8269E7AD}" type="slidenum">
              <a:rPr lang="en-US"/>
              <a:pPr/>
              <a:t>‹#›</a:t>
            </a:fld>
            <a:endParaRPr lang="en-US"/>
          </a:p>
        </p:txBody>
      </p:sp>
      <p:pic>
        <p:nvPicPr>
          <p:cNvPr id="3077"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SimSun" panose="02010600030101010101" pitchFamily="2" charset="-122"/>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SimSun" panose="02010600030101010101" pitchFamily="2"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defTabSz="914400" eaLnBrk="1" hangingPunct="1">
              <a:defRPr sz="1400">
                <a:solidFill>
                  <a:srgbClr val="000000"/>
                </a:solidFill>
              </a:defRPr>
            </a:lvl1pPr>
          </a:lstStyle>
          <a:p>
            <a:fld id="{884A31E7-52AB-40A4-B2F8-5B7E3C849F34}" type="slidenum">
              <a:rPr lang="en-US"/>
              <a:pPr/>
              <a:t>‹#›</a:t>
            </a:fld>
            <a:endParaRPr lang="en-US"/>
          </a:p>
        </p:txBody>
      </p:sp>
      <p:pic>
        <p:nvPicPr>
          <p:cNvPr id="4101" name="Picture 7" descr="slide3_gra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ransition spd="slow">
    <p:randomBar dir="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274638"/>
            <a:ext cx="8224838"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5123" name="Rectangle 2"/>
          <p:cNvSpPr>
            <a:spLocks noGrp="1" noChangeArrowheads="1"/>
          </p:cNvSpPr>
          <p:nvPr>
            <p:ph type="body" idx="1"/>
          </p:nvPr>
        </p:nvSpPr>
        <p:spPr bwMode="auto">
          <a:xfrm>
            <a:off x="457200" y="1600200"/>
            <a:ext cx="8224838"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sldNum"/>
          </p:nvPr>
        </p:nvSpPr>
        <p:spPr bwMode="auto">
          <a:xfrm>
            <a:off x="457200" y="6381750"/>
            <a:ext cx="212883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fld id="{9C2CDDBE-F7E8-4DC7-802C-D46907DAA918}" type="slidenum">
              <a:rPr lang="en-US"/>
              <a:pPr/>
              <a:t>‹#›</a:t>
            </a:fld>
            <a:endParaRPr lang="en-US"/>
          </a:p>
        </p:txBody>
      </p:sp>
      <p:pic>
        <p:nvPicPr>
          <p:cNvPr id="5125"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www.dotnetspark.com/kb/1957-indexex-sql-server.aspx" TargetMode="External"/><Relationship Id="rId3" Type="http://schemas.openxmlformats.org/officeDocument/2006/relationships/hyperlink" Target="http://www.mrbool.com/articles/viewcomp.asp?comp=4672" TargetMode="External"/><Relationship Id="rId7" Type="http://schemas.openxmlformats.org/officeDocument/2006/relationships/hyperlink" Target="http://www.dotnetspider.com/resource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chiragrdarji.wordpress.com/2007/04/17/" TargetMode="External"/><Relationship Id="rId5" Type="http://schemas.openxmlformats.org/officeDocument/2006/relationships/hyperlink" Target="http://www.w3schools.com/sql/sql_select.asp" TargetMode="External"/><Relationship Id="rId4" Type="http://schemas.openxmlformats.org/officeDocument/2006/relationships/hyperlink" Target="http://www.globalguideline.com/sql/What_Is_SQL_Table.php" TargetMode="External"/><Relationship Id="rId9" Type="http://schemas.openxmlformats.org/officeDocument/2006/relationships/hyperlink" Target="http://www.codeproject.com/KB/database/Define_Index_in_SQLServer.aspx"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1" name="Rectangle 10"/>
          <p:cNvSpPr>
            <a:spLocks noGrp="1" noChangeArrowheads="1"/>
          </p:cNvSpPr>
          <p:nvPr>
            <p:ph type="body" idx="1"/>
          </p:nvPr>
        </p:nvSpPr>
        <p:spPr>
          <a:xfrm>
            <a:off x="228600" y="1447800"/>
            <a:ext cx="8686800" cy="5257800"/>
          </a:xfrm>
        </p:spPr>
        <p:txBody>
          <a:bodyPr/>
          <a:lstStyle/>
          <a:p>
            <a:pPr eaLnBrk="1" hangingPunct="1">
              <a:buClr>
                <a:schemeClr val="tx1"/>
              </a:buClr>
              <a:buFontTx/>
              <a:buNone/>
              <a:defRPr/>
            </a:pPr>
            <a:r>
              <a:rPr lang="en-US" sz="1600" dirty="0" smtClean="0">
                <a:solidFill>
                  <a:schemeClr val="accent3">
                    <a:lumMod val="50000"/>
                  </a:schemeClr>
                </a:solidFill>
                <a:latin typeface="Calibri" pitchFamily="34" charset="0"/>
                <a:cs typeface="Segoe UI" pitchFamily="34" charset="0"/>
              </a:rPr>
              <a:t>	</a:t>
            </a:r>
          </a:p>
          <a:p>
            <a:pPr eaLnBrk="1" hangingPunct="1">
              <a:buClr>
                <a:schemeClr val="tx1"/>
              </a:buClr>
              <a:buFontTx/>
              <a:buNone/>
              <a:defRPr/>
            </a:pPr>
            <a:endParaRPr lang="en-US" sz="1600" dirty="0" smtClean="0">
              <a:solidFill>
                <a:schemeClr val="accent3">
                  <a:lumMod val="50000"/>
                </a:schemeClr>
              </a:solidFill>
              <a:latin typeface="Calibri" pitchFamily="34" charset="0"/>
              <a:cs typeface="Segoe UI" pitchFamily="34" charset="0"/>
            </a:endParaRPr>
          </a:p>
          <a:p>
            <a:pPr eaLnBrk="1" hangingPunct="1">
              <a:lnSpc>
                <a:spcPct val="80000"/>
              </a:lnSpc>
              <a:buClr>
                <a:schemeClr val="tx1"/>
              </a:buClr>
              <a:buFontTx/>
              <a:buNone/>
              <a:defRPr/>
            </a:pPr>
            <a:endParaRPr lang="en-US" sz="1700" dirty="0" smtClean="0">
              <a:latin typeface="Calibri" pitchFamily="34" charset="0"/>
              <a:cs typeface="Segoe UI" pitchFamily="34" charset="0"/>
            </a:endParaRPr>
          </a:p>
        </p:txBody>
      </p:sp>
      <p:sp>
        <p:nvSpPr>
          <p:cNvPr id="63491" name="Text Box 1"/>
          <p:cNvSpPr txBox="1">
            <a:spLocks noChangeArrowheads="1"/>
          </p:cNvSpPr>
          <p:nvPr/>
        </p:nvSpPr>
        <p:spPr bwMode="auto">
          <a:xfrm>
            <a:off x="17463" y="363538"/>
            <a:ext cx="9058275"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eaLnBrk="1" hangingPunct="1">
              <a:buSzPct val="100000"/>
            </a:pPr>
            <a:r>
              <a:rPr lang="en-US" altLang="en-US" sz="4800">
                <a:solidFill>
                  <a:srgbClr val="FFFFFF"/>
                </a:solidFill>
                <a:latin typeface="Calibri" pitchFamily="34" charset="0"/>
              </a:rPr>
              <a:t>Advance Database Programming </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81923" name="Rectangle 2"/>
          <p:cNvSpPr>
            <a:spLocks noChangeArrowheads="1"/>
          </p:cNvSpPr>
          <p:nvPr/>
        </p:nvSpPr>
        <p:spPr bwMode="auto">
          <a:xfrm>
            <a:off x="49213" y="145256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1. Scalar Function</a:t>
            </a:r>
          </a:p>
        </p:txBody>
      </p:sp>
      <p:sp>
        <p:nvSpPr>
          <p:cNvPr id="81924" name="Rectangle 3"/>
          <p:cNvSpPr>
            <a:spLocks noChangeArrowheads="1"/>
          </p:cNvSpPr>
          <p:nvPr/>
        </p:nvSpPr>
        <p:spPr bwMode="auto">
          <a:xfrm>
            <a:off x="228600" y="1854200"/>
            <a:ext cx="8686800" cy="460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Example: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latin typeface="Times New Roman" pitchFamily="16" charset="0"/>
                <a:ea typeface="Arial Unicode MS" pitchFamily="34" charset="-128"/>
                <a:cs typeface="Arial Unicode MS" pitchFamily="34" charset="-128"/>
              </a:rPr>
              <a:t>CREATE FUNCTION</a:t>
            </a:r>
            <a:r>
              <a:rPr lang="en-US" altLang="en-US" sz="2000">
                <a:solidFill>
                  <a:srgbClr val="000000"/>
                </a:solidFill>
                <a:latin typeface="Times New Roman" pitchFamily="16" charset="0"/>
                <a:ea typeface="Arial Unicode MS" pitchFamily="34" charset="-128"/>
                <a:cs typeface="Arial Unicode MS" pitchFamily="34" charset="-128"/>
              </a:rPr>
              <a:t> dbo.DateOnly(@InDateTime datetime)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FF"/>
                </a:solidFill>
                <a:latin typeface="Times New Roman" pitchFamily="16" charset="0"/>
                <a:ea typeface="Arial Unicode MS" pitchFamily="34" charset="-128"/>
                <a:cs typeface="Arial Unicode MS" pitchFamily="34" charset="-128"/>
              </a:rPr>
              <a:t>			RETURNS</a:t>
            </a:r>
            <a:r>
              <a:rPr lang="en-US" altLang="en-US" sz="2000">
                <a:solidFill>
                  <a:srgbClr val="000000"/>
                </a:solidFill>
                <a:latin typeface="Times New Roman" pitchFamily="16" charset="0"/>
                <a:ea typeface="Arial Unicode MS" pitchFamily="34" charset="-128"/>
                <a:cs typeface="Arial Unicode MS" pitchFamily="34" charset="-128"/>
              </a:rPr>
              <a:t> </a:t>
            </a:r>
            <a:r>
              <a:rPr lang="en-US" altLang="en-US" sz="2000">
                <a:solidFill>
                  <a:srgbClr val="0000FF"/>
                </a:solidFill>
                <a:latin typeface="Times New Roman" pitchFamily="16" charset="0"/>
                <a:ea typeface="Arial Unicode MS" pitchFamily="34" charset="-128"/>
                <a:cs typeface="Arial Unicode MS" pitchFamily="34" charset="-128"/>
              </a:rPr>
              <a:t>varchar(10)</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BEGIN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latin typeface="Times New Roman" pitchFamily="16" charset="0"/>
                <a:ea typeface="Arial Unicode MS" pitchFamily="34" charset="-128"/>
                <a:cs typeface="Arial Unicode MS" pitchFamily="34" charset="-128"/>
              </a:rPr>
              <a:t>DECLARE</a:t>
            </a:r>
            <a:r>
              <a:rPr lang="en-US" altLang="en-US" sz="2000">
                <a:solidFill>
                  <a:srgbClr val="000000"/>
                </a:solidFill>
                <a:latin typeface="Times New Roman" pitchFamily="16" charset="0"/>
                <a:ea typeface="Arial Unicode MS" pitchFamily="34" charset="-128"/>
                <a:cs typeface="Arial Unicode MS" pitchFamily="34" charset="-128"/>
              </a:rPr>
              <a:t> @MyOutput </a:t>
            </a:r>
            <a:r>
              <a:rPr lang="en-US" altLang="en-US" sz="2000">
                <a:solidFill>
                  <a:srgbClr val="0000FF"/>
                </a:solidFill>
                <a:latin typeface="Times New Roman" pitchFamily="16" charset="0"/>
                <a:ea typeface="Arial Unicode MS" pitchFamily="34" charset="-128"/>
                <a:cs typeface="Arial Unicode MS" pitchFamily="34" charset="-128"/>
              </a:rPr>
              <a:t>varchar(10)</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latin typeface="Times New Roman" pitchFamily="16" charset="0"/>
                <a:ea typeface="Arial Unicode MS" pitchFamily="34" charset="-128"/>
                <a:cs typeface="Arial Unicode MS" pitchFamily="34" charset="-128"/>
              </a:rPr>
              <a:t>SET</a:t>
            </a:r>
            <a:r>
              <a:rPr lang="en-US" altLang="en-US" sz="2000">
                <a:solidFill>
                  <a:srgbClr val="000000"/>
                </a:solidFill>
                <a:latin typeface="Times New Roman" pitchFamily="16" charset="0"/>
                <a:ea typeface="Arial Unicode MS" pitchFamily="34" charset="-128"/>
                <a:cs typeface="Arial Unicode MS" pitchFamily="34" charset="-128"/>
              </a:rPr>
              <a:t> @MyOutput = </a:t>
            </a:r>
            <a:r>
              <a:rPr lang="en-US" altLang="en-US" sz="2000">
                <a:solidFill>
                  <a:srgbClr val="0000FF"/>
                </a:solidFill>
                <a:latin typeface="Times New Roman" pitchFamily="16" charset="0"/>
                <a:ea typeface="Arial Unicode MS" pitchFamily="34" charset="-128"/>
                <a:cs typeface="Arial Unicode MS" pitchFamily="34" charset="-128"/>
              </a:rPr>
              <a:t>CONVERT</a:t>
            </a:r>
            <a:r>
              <a:rPr lang="en-US" altLang="en-US" sz="2000">
                <a:solidFill>
                  <a:srgbClr val="000000"/>
                </a:solidFill>
                <a:latin typeface="Times New Roman" pitchFamily="16" charset="0"/>
                <a:ea typeface="Arial Unicode MS" pitchFamily="34" charset="-128"/>
                <a:cs typeface="Arial Unicode MS" pitchFamily="34" charset="-128"/>
              </a:rPr>
              <a:t>(</a:t>
            </a:r>
            <a:r>
              <a:rPr lang="en-US" altLang="en-US" sz="2000">
                <a:solidFill>
                  <a:srgbClr val="0000FF"/>
                </a:solidFill>
                <a:latin typeface="Times New Roman" pitchFamily="16" charset="0"/>
                <a:ea typeface="Arial Unicode MS" pitchFamily="34" charset="-128"/>
                <a:cs typeface="Arial Unicode MS" pitchFamily="34" charset="-128"/>
              </a:rPr>
              <a:t>varchar(10)</a:t>
            </a:r>
            <a:r>
              <a:rPr lang="en-US" altLang="en-US" sz="2000">
                <a:solidFill>
                  <a:srgbClr val="000000"/>
                </a:solidFill>
                <a:latin typeface="Times New Roman" pitchFamily="16" charset="0"/>
                <a:ea typeface="Arial Unicode MS" pitchFamily="34" charset="-128"/>
                <a:cs typeface="Arial Unicode MS" pitchFamily="34" charset="-128"/>
              </a:rPr>
              <a:t>,@InDateTime,101)</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latin typeface="Times New Roman" pitchFamily="16" charset="0"/>
                <a:ea typeface="Arial Unicode MS" pitchFamily="34" charset="-128"/>
                <a:cs typeface="Arial Unicode MS" pitchFamily="34" charset="-128"/>
              </a:rPr>
              <a:t>RETURN</a:t>
            </a:r>
            <a:r>
              <a:rPr lang="en-US" altLang="en-US" sz="2000">
                <a:solidFill>
                  <a:srgbClr val="000000"/>
                </a:solidFill>
                <a:latin typeface="Times New Roman" pitchFamily="16" charset="0"/>
                <a:ea typeface="Arial Unicode MS" pitchFamily="34" charset="-128"/>
                <a:cs typeface="Arial Unicode MS" pitchFamily="34" charset="-128"/>
              </a:rPr>
              <a:t> @MyOutput</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END</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To call function: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rPr>
              <a:t>SELECT</a:t>
            </a:r>
            <a:r>
              <a:rPr lang="en-US" altLang="en-US" sz="2000">
                <a:solidFill>
                  <a:srgbClr val="000000"/>
                </a:solidFill>
              </a:rPr>
              <a:t> dbo.DateOnly(</a:t>
            </a:r>
            <a:r>
              <a:rPr lang="en-US" altLang="en-US" sz="2000">
                <a:solidFill>
                  <a:srgbClr val="0000FF"/>
                </a:solidFill>
              </a:rPr>
              <a:t>GETDATE()</a:t>
            </a:r>
            <a:r>
              <a:rPr lang="en-US" altLang="en-US" sz="2000">
                <a:solidFill>
                  <a:srgbClr val="000000"/>
                </a:solidFill>
              </a:rPr>
              <a:t>) </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Above function takes full date and time as parameter and returns only date in varchar datatype.</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83971" name="Rectangle 2"/>
          <p:cNvSpPr>
            <a:spLocks noChangeArrowheads="1"/>
          </p:cNvSpPr>
          <p:nvPr/>
        </p:nvSpPr>
        <p:spPr bwMode="auto">
          <a:xfrm>
            <a:off x="49213" y="134461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2. In-line Table Function</a:t>
            </a:r>
          </a:p>
        </p:txBody>
      </p:sp>
      <p:sp>
        <p:nvSpPr>
          <p:cNvPr id="83972" name="Rectangle 3"/>
          <p:cNvSpPr>
            <a:spLocks noChangeArrowheads="1"/>
          </p:cNvSpPr>
          <p:nvPr/>
        </p:nvSpPr>
        <p:spPr bwMode="auto">
          <a:xfrm>
            <a:off x="298450" y="4572000"/>
            <a:ext cx="86868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To add new In-line Table function right click on 'Table-valued Functions' under 'Functions' folder and choose 'New Inline Table-valued Function...' option as shown in above figure. You will see the Inline function's syntax in SQL pane beside object explorer, update it as per need and save. You will see the created function under 'Table-valued Functions' folder.</a:t>
            </a:r>
          </a:p>
        </p:txBody>
      </p:sp>
      <p:pic>
        <p:nvPicPr>
          <p:cNvPr id="839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1846263"/>
            <a:ext cx="8820150" cy="25733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86019" name="Rectangle 2"/>
          <p:cNvSpPr>
            <a:spLocks noChangeArrowheads="1"/>
          </p:cNvSpPr>
          <p:nvPr/>
        </p:nvSpPr>
        <p:spPr bwMode="auto">
          <a:xfrm>
            <a:off x="49213" y="145256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2. Inline Table Function</a:t>
            </a:r>
          </a:p>
        </p:txBody>
      </p:sp>
      <p:sp>
        <p:nvSpPr>
          <p:cNvPr id="86020" name="Rectangle 3"/>
          <p:cNvSpPr>
            <a:spLocks noChangeArrowheads="1"/>
          </p:cNvSpPr>
          <p:nvPr/>
        </p:nvSpPr>
        <p:spPr bwMode="auto">
          <a:xfrm>
            <a:off x="228600" y="1854200"/>
            <a:ext cx="8686800" cy="457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Example: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latin typeface="Times New Roman" pitchFamily="16" charset="0"/>
                <a:ea typeface="Arial Unicode MS" pitchFamily="34" charset="-128"/>
                <a:cs typeface="Arial Unicode MS" pitchFamily="34" charset="-128"/>
              </a:rPr>
              <a:t>CREATE</a:t>
            </a:r>
            <a:r>
              <a:rPr lang="en-US" altLang="en-US" sz="2000">
                <a:solidFill>
                  <a:srgbClr val="000000"/>
                </a:solidFill>
                <a:latin typeface="Times New Roman" pitchFamily="16" charset="0"/>
                <a:ea typeface="Arial Unicode MS" pitchFamily="34" charset="-128"/>
                <a:cs typeface="Arial Unicode MS" pitchFamily="34" charset="-128"/>
              </a:rPr>
              <a:t> </a:t>
            </a:r>
            <a:r>
              <a:rPr lang="en-US" altLang="en-US" sz="2000">
                <a:solidFill>
                  <a:srgbClr val="0000FF"/>
                </a:solidFill>
                <a:latin typeface="Times New Roman" pitchFamily="16" charset="0"/>
                <a:ea typeface="Arial Unicode MS" pitchFamily="34" charset="-128"/>
                <a:cs typeface="Arial Unicode MS" pitchFamily="34" charset="-128"/>
              </a:rPr>
              <a:t>FUNCTION</a:t>
            </a:r>
            <a:r>
              <a:rPr lang="en-US" altLang="en-US" sz="2000">
                <a:solidFill>
                  <a:srgbClr val="000000"/>
                </a:solidFill>
                <a:latin typeface="Times New Roman" pitchFamily="16" charset="0"/>
                <a:ea typeface="Arial Unicode MS" pitchFamily="34" charset="-128"/>
                <a:cs typeface="Arial Unicode MS" pitchFamily="34" charset="-128"/>
              </a:rPr>
              <a:t> dbo.LookByFName(@FirstLetter char(1))</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FF"/>
                </a:solidFill>
                <a:latin typeface="Times New Roman" pitchFamily="16" charset="0"/>
                <a:ea typeface="Arial Unicode MS" pitchFamily="34" charset="-128"/>
                <a:cs typeface="Arial Unicode MS" pitchFamily="34" charset="-128"/>
              </a:rPr>
              <a:t>			RETURNS</a:t>
            </a:r>
            <a:r>
              <a:rPr lang="en-US" altLang="en-US" sz="2000">
                <a:solidFill>
                  <a:srgbClr val="000000"/>
                </a:solidFill>
                <a:latin typeface="Times New Roman" pitchFamily="16" charset="0"/>
                <a:ea typeface="Arial Unicode MS" pitchFamily="34" charset="-128"/>
                <a:cs typeface="Arial Unicode MS" pitchFamily="34" charset="-128"/>
              </a:rPr>
              <a:t> </a:t>
            </a:r>
            <a:r>
              <a:rPr lang="en-US" altLang="en-US" sz="2000">
                <a:solidFill>
                  <a:srgbClr val="0000FF"/>
                </a:solidFill>
                <a:latin typeface="Times New Roman" pitchFamily="16" charset="0"/>
                <a:ea typeface="Arial Unicode MS" pitchFamily="34" charset="-128"/>
                <a:cs typeface="Arial Unicode MS" pitchFamily="34" charset="-128"/>
              </a:rPr>
              <a:t>TABLE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latin typeface="Times New Roman" pitchFamily="16" charset="0"/>
                <a:ea typeface="Arial Unicode MS" pitchFamily="34" charset="-128"/>
                <a:cs typeface="Arial Unicode MS" pitchFamily="34" charset="-128"/>
              </a:rPr>
              <a:t>AS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FF"/>
                </a:solidFill>
                <a:latin typeface="Times New Roman" pitchFamily="16" charset="0"/>
                <a:ea typeface="Arial Unicode MS" pitchFamily="34" charset="-128"/>
                <a:cs typeface="Arial Unicode MS" pitchFamily="34" charset="-128"/>
              </a:rPr>
              <a:t>         			BEGIN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FF"/>
                </a:solidFill>
                <a:latin typeface="Times New Roman" pitchFamily="16" charset="0"/>
                <a:ea typeface="Arial Unicode MS" pitchFamily="34" charset="-128"/>
                <a:cs typeface="Arial Unicode MS" pitchFamily="34" charset="-128"/>
              </a:rPr>
              <a:t>					RETURN</a:t>
            </a:r>
            <a:r>
              <a:rPr lang="en-US" altLang="en-US" sz="2000">
                <a:solidFill>
                  <a:srgbClr val="000000"/>
                </a:solidFill>
                <a:latin typeface="Times New Roman" pitchFamily="16" charset="0"/>
                <a:ea typeface="Arial Unicode MS" pitchFamily="34" charset="-128"/>
                <a:cs typeface="Arial Unicode MS" pitchFamily="34" charset="-128"/>
              </a:rPr>
              <a:t> (</a:t>
            </a:r>
            <a:r>
              <a:rPr lang="en-US" altLang="en-US" sz="2000">
                <a:solidFill>
                  <a:srgbClr val="0000FF"/>
                </a:solidFill>
                <a:latin typeface="Times New Roman" pitchFamily="16" charset="0"/>
                <a:ea typeface="Arial Unicode MS" pitchFamily="34" charset="-128"/>
                <a:cs typeface="Arial Unicode MS" pitchFamily="34" charset="-128"/>
              </a:rPr>
              <a:t>SELECT</a:t>
            </a:r>
            <a:r>
              <a:rPr lang="en-US" altLang="en-US" sz="2000">
                <a:solidFill>
                  <a:srgbClr val="000000"/>
                </a:solidFill>
                <a:latin typeface="Times New Roman" pitchFamily="16" charset="0"/>
                <a:ea typeface="Arial Unicode MS" pitchFamily="34" charset="-128"/>
                <a:cs typeface="Arial Unicode MS" pitchFamily="34" charset="-128"/>
              </a:rPr>
              <a:t> *</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FF"/>
                </a:solidFill>
                <a:latin typeface="Times New Roman" pitchFamily="16" charset="0"/>
                <a:ea typeface="Arial Unicode MS" pitchFamily="34" charset="-128"/>
                <a:cs typeface="Arial Unicode MS" pitchFamily="34" charset="-128"/>
              </a:rPr>
              <a:t>						FROM</a:t>
            </a:r>
            <a:r>
              <a:rPr lang="en-US" altLang="en-US" sz="2000">
                <a:solidFill>
                  <a:srgbClr val="000000"/>
                </a:solidFill>
                <a:latin typeface="Times New Roman" pitchFamily="16" charset="0"/>
                <a:ea typeface="Arial Unicode MS" pitchFamily="34" charset="-128"/>
                <a:cs typeface="Arial Unicode MS" pitchFamily="34" charset="-128"/>
              </a:rPr>
              <a:t> employee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FF"/>
                </a:solidFill>
                <a:latin typeface="Times New Roman" pitchFamily="16" charset="0"/>
                <a:ea typeface="Arial Unicode MS" pitchFamily="34" charset="-128"/>
                <a:cs typeface="Arial Unicode MS" pitchFamily="34" charset="-128"/>
              </a:rPr>
              <a:t>						WHERE LEFT</a:t>
            </a:r>
            <a:r>
              <a:rPr lang="en-US" altLang="en-US" sz="2000">
                <a:solidFill>
                  <a:srgbClr val="000000"/>
                </a:solidFill>
                <a:latin typeface="Times New Roman" pitchFamily="16" charset="0"/>
                <a:ea typeface="Arial Unicode MS" pitchFamily="34" charset="-128"/>
                <a:cs typeface="Arial Unicode MS" pitchFamily="34" charset="-128"/>
              </a:rPr>
              <a:t>(fname, 1) =  @FirstLetter)</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FF"/>
                </a:solidFill>
                <a:latin typeface="Times New Roman" pitchFamily="16" charset="0"/>
                <a:ea typeface="Arial Unicode MS" pitchFamily="34" charset="-128"/>
                <a:cs typeface="Arial Unicode MS" pitchFamily="34" charset="-128"/>
              </a:rPr>
              <a:t>				END</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To call function: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rPr>
              <a:t>SELECT * FROM </a:t>
            </a:r>
            <a:r>
              <a:rPr lang="en-US" altLang="en-US" sz="2000">
                <a:solidFill>
                  <a:srgbClr val="000000"/>
                </a:solidFill>
                <a:latin typeface="Times New Roman" pitchFamily="16" charset="0"/>
                <a:ea typeface="Arial Unicode MS" pitchFamily="34" charset="-128"/>
                <a:cs typeface="Arial Unicode MS" pitchFamily="34" charset="-128"/>
              </a:rPr>
              <a:t>dbo.LookByFName('A')</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Above function returns all the employee whose first name start with a character 'A'.</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88067" name="Rectangle 2"/>
          <p:cNvSpPr>
            <a:spLocks noChangeArrowheads="1"/>
          </p:cNvSpPr>
          <p:nvPr/>
        </p:nvSpPr>
        <p:spPr bwMode="auto">
          <a:xfrm>
            <a:off x="49213" y="134461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3. Multi-Statement Table Function</a:t>
            </a:r>
          </a:p>
        </p:txBody>
      </p:sp>
      <p:sp>
        <p:nvSpPr>
          <p:cNvPr id="88068" name="Rectangle 3"/>
          <p:cNvSpPr>
            <a:spLocks noChangeArrowheads="1"/>
          </p:cNvSpPr>
          <p:nvPr/>
        </p:nvSpPr>
        <p:spPr bwMode="auto">
          <a:xfrm>
            <a:off x="212725" y="4343400"/>
            <a:ext cx="8686800"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To add new multi-statement Table function right click on 'Table-valued Functions' under 'Functions' folder and choose 'New Multi-statement Table-valued Function...' option as shown in above figure. You will see the function's syntax in SQL pane beside object explorer, update it as per need and save. You will see the created function under 'Table-valued Functions' folder.</a:t>
            </a:r>
          </a:p>
        </p:txBody>
      </p:sp>
      <p:pic>
        <p:nvPicPr>
          <p:cNvPr id="880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801813"/>
            <a:ext cx="8724900" cy="2541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90115" name="Rectangle 2"/>
          <p:cNvSpPr>
            <a:spLocks noChangeArrowheads="1"/>
          </p:cNvSpPr>
          <p:nvPr/>
        </p:nvSpPr>
        <p:spPr bwMode="auto">
          <a:xfrm>
            <a:off x="49213" y="145256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3. Multi-statement Table Function</a:t>
            </a:r>
          </a:p>
        </p:txBody>
      </p:sp>
      <p:sp>
        <p:nvSpPr>
          <p:cNvPr id="90116" name="Rectangle 3"/>
          <p:cNvSpPr>
            <a:spLocks noChangeArrowheads="1"/>
          </p:cNvSpPr>
          <p:nvPr/>
        </p:nvSpPr>
        <p:spPr bwMode="auto">
          <a:xfrm>
            <a:off x="228600" y="1854200"/>
            <a:ext cx="8686800" cy="484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Example: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CREATE FUNCTION</a:t>
            </a:r>
            <a:r>
              <a:rPr lang="en-US" altLang="en-US" sz="1800">
                <a:solidFill>
                  <a:srgbClr val="000000"/>
                </a:solidFill>
                <a:latin typeface="Times New Roman" pitchFamily="16" charset="0"/>
                <a:ea typeface="Arial Unicode MS" pitchFamily="34" charset="-128"/>
                <a:cs typeface="Arial Unicode MS" pitchFamily="34" charset="-128"/>
              </a:rPr>
              <a:t> dbo.multi_test(@FirstLetter char(1))</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FF"/>
                </a:solidFill>
                <a:latin typeface="Times New Roman" pitchFamily="16" charset="0"/>
                <a:ea typeface="Arial Unicode MS" pitchFamily="34" charset="-128"/>
                <a:cs typeface="Arial Unicode MS" pitchFamily="34" charset="-128"/>
              </a:rPr>
              <a:t>		RETURNS</a:t>
            </a:r>
            <a:r>
              <a:rPr lang="en-US" altLang="en-US" sz="1800">
                <a:solidFill>
                  <a:srgbClr val="000000"/>
                </a:solidFill>
                <a:latin typeface="Times New Roman" pitchFamily="16" charset="0"/>
                <a:ea typeface="Arial Unicode MS" pitchFamily="34" charset="-128"/>
                <a:cs typeface="Arial Unicode MS" pitchFamily="34" charset="-128"/>
              </a:rPr>
              <a:t> @Result </a:t>
            </a:r>
            <a:r>
              <a:rPr lang="en-US" altLang="en-US" sz="1800">
                <a:solidFill>
                  <a:srgbClr val="0000FF"/>
                </a:solidFill>
                <a:latin typeface="Times New Roman" pitchFamily="16" charset="0"/>
                <a:ea typeface="Arial Unicode MS" pitchFamily="34" charset="-128"/>
                <a:cs typeface="Arial Unicode MS" pitchFamily="34" charset="-128"/>
              </a:rPr>
              <a:t>TABLE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(fname </a:t>
            </a:r>
            <a:r>
              <a:rPr lang="en-US" altLang="en-US" sz="1800">
                <a:solidFill>
                  <a:srgbClr val="0000FF"/>
                </a:solidFill>
                <a:latin typeface="Times New Roman" pitchFamily="16" charset="0"/>
                <a:ea typeface="Arial Unicode MS" pitchFamily="34" charset="-128"/>
                <a:cs typeface="Arial Unicode MS" pitchFamily="34" charset="-128"/>
              </a:rPr>
              <a:t>varchar(20)</a:t>
            </a:r>
            <a:r>
              <a:rPr lang="en-US" altLang="en-US" sz="1800">
                <a:solidFill>
                  <a:srgbClr val="000000"/>
                </a:solidFill>
                <a:latin typeface="Times New Roman" pitchFamily="16" charset="0"/>
                <a:ea typeface="Arial Unicode MS" pitchFamily="34" charset="-128"/>
                <a:cs typeface="Arial Unicode MS" pitchFamily="34" charset="-128"/>
              </a:rPr>
              <a:t>,</a:t>
            </a:r>
            <a:r>
              <a:rPr lang="en-US" altLang="en-US" sz="1800">
                <a:solidFill>
                  <a:srgbClr val="000000"/>
                </a:solidFill>
              </a:rPr>
              <a:t>  hire_date </a:t>
            </a:r>
            <a:r>
              <a:rPr lang="en-US" altLang="en-US" sz="1800">
                <a:solidFill>
                  <a:srgbClr val="0000FF"/>
                </a:solidFill>
                <a:latin typeface="Times New Roman" pitchFamily="16" charset="0"/>
                <a:ea typeface="Arial Unicode MS" pitchFamily="34" charset="-128"/>
                <a:cs typeface="Arial Unicode MS" pitchFamily="34" charset="-128"/>
              </a:rPr>
              <a:t>datetime</a:t>
            </a:r>
            <a:r>
              <a:rPr lang="en-US" altLang="en-US" sz="1800">
                <a:solidFill>
                  <a:srgbClr val="000000"/>
                </a:solidFill>
                <a:latin typeface="Times New Roman" pitchFamily="16" charset="0"/>
                <a:ea typeface="Arial Unicode MS" pitchFamily="34" charset="-128"/>
                <a:cs typeface="Arial Unicode MS" pitchFamily="34" charset="-128"/>
              </a:rPr>
              <a:t>,</a:t>
            </a:r>
            <a:r>
              <a:rPr lang="en-US" altLang="en-US" sz="1800">
                <a:solidFill>
                  <a:srgbClr val="000000"/>
                </a:solidFill>
              </a:rPr>
              <a:t>on_probation </a:t>
            </a:r>
            <a:r>
              <a:rPr lang="en-US" altLang="en-US" sz="1800">
                <a:solidFill>
                  <a:srgbClr val="0000FF"/>
                </a:solidFill>
                <a:latin typeface="Times New Roman" pitchFamily="16" charset="0"/>
                <a:ea typeface="Arial Unicode MS" pitchFamily="34" charset="-128"/>
                <a:cs typeface="Arial Unicode MS" pitchFamily="34" charset="-128"/>
              </a:rPr>
              <a:t>char(1)</a:t>
            </a:r>
            <a:r>
              <a:rPr lang="en-US" altLang="en-US" sz="1800">
                <a:solidFill>
                  <a:srgbClr val="000000"/>
                </a:solidFill>
              </a:rPr>
              <a:t>)</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AS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BEGIN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INSERT INTO</a:t>
            </a:r>
            <a:r>
              <a:rPr lang="en-US" altLang="en-US" sz="1800">
                <a:solidFill>
                  <a:srgbClr val="000000"/>
                </a:solidFill>
                <a:latin typeface="Times New Roman" pitchFamily="16" charset="0"/>
                <a:ea typeface="Arial Unicode MS" pitchFamily="34" charset="-128"/>
                <a:cs typeface="Arial Unicode MS" pitchFamily="34" charset="-128"/>
              </a:rPr>
              <a:t> @Result</a:t>
            </a:r>
            <a:r>
              <a:rPr lang="en-US" altLang="en-US" sz="1800">
                <a:solidFill>
                  <a:srgbClr val="000000"/>
                </a:solidFill>
              </a:rPr>
              <a:t> (fname, hire_date)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SELECT</a:t>
            </a:r>
            <a:r>
              <a:rPr lang="en-US" altLang="en-US" sz="1800">
                <a:solidFill>
                  <a:srgbClr val="000000"/>
                </a:solidFill>
                <a:latin typeface="Times New Roman" pitchFamily="16" charset="0"/>
                <a:ea typeface="Arial Unicode MS" pitchFamily="34" charset="-128"/>
                <a:cs typeface="Arial Unicode MS" pitchFamily="34" charset="-128"/>
              </a:rPr>
              <a:t> fname, hire_date</a:t>
            </a: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FROM</a:t>
            </a:r>
            <a:r>
              <a:rPr lang="en-US" altLang="en-US" sz="1800">
                <a:solidFill>
                  <a:srgbClr val="000000"/>
                </a:solidFill>
                <a:latin typeface="Times New Roman" pitchFamily="16" charset="0"/>
                <a:ea typeface="Arial Unicode MS" pitchFamily="34" charset="-128"/>
                <a:cs typeface="Arial Unicode MS" pitchFamily="34" charset="-128"/>
              </a:rPr>
              <a:t> employee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WHERE LEFT</a:t>
            </a:r>
            <a:r>
              <a:rPr lang="en-US" altLang="en-US" sz="1800">
                <a:solidFill>
                  <a:srgbClr val="000000"/>
                </a:solidFill>
                <a:latin typeface="Times New Roman" pitchFamily="16" charset="0"/>
                <a:ea typeface="Arial Unicode MS" pitchFamily="34" charset="-128"/>
                <a:cs typeface="Arial Unicode MS" pitchFamily="34" charset="-128"/>
              </a:rPr>
              <a:t>(fname, 1) =  @FirstLetter</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UPDATE</a:t>
            </a:r>
            <a:r>
              <a:rPr lang="en-US" altLang="en-US" sz="1800">
                <a:solidFill>
                  <a:srgbClr val="000000"/>
                </a:solidFill>
                <a:latin typeface="Times New Roman" pitchFamily="16" charset="0"/>
                <a:ea typeface="Arial Unicode MS" pitchFamily="34" charset="-128"/>
                <a:cs typeface="Arial Unicode MS" pitchFamily="34" charset="-128"/>
              </a:rPr>
              <a:t> @Result</a:t>
            </a: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SET</a:t>
            </a:r>
            <a:r>
              <a:rPr lang="en-US" altLang="en-US" sz="1800">
                <a:solidFill>
                  <a:srgbClr val="000000"/>
                </a:solidFill>
                <a:latin typeface="Times New Roman" pitchFamily="16" charset="0"/>
                <a:ea typeface="Arial Unicode MS" pitchFamily="34" charset="-128"/>
                <a:cs typeface="Arial Unicode MS" pitchFamily="34" charset="-128"/>
              </a:rPr>
              <a:t> on_probation = 'N'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UPDATE</a:t>
            </a:r>
            <a:r>
              <a:rPr lang="en-US" altLang="en-US" sz="1800">
                <a:solidFill>
                  <a:srgbClr val="000000"/>
                </a:solidFill>
                <a:latin typeface="Times New Roman" pitchFamily="16" charset="0"/>
                <a:ea typeface="Arial Unicode MS" pitchFamily="34" charset="-128"/>
                <a:cs typeface="Arial Unicode MS" pitchFamily="34" charset="-128"/>
              </a:rPr>
              <a:t> @Result</a:t>
            </a: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SET</a:t>
            </a:r>
            <a:r>
              <a:rPr lang="en-US" altLang="en-US" sz="1800">
                <a:solidFill>
                  <a:srgbClr val="000000"/>
                </a:solidFill>
                <a:latin typeface="Times New Roman" pitchFamily="16" charset="0"/>
                <a:ea typeface="Arial Unicode MS" pitchFamily="34" charset="-128"/>
                <a:cs typeface="Arial Unicode MS" pitchFamily="34" charset="-128"/>
              </a:rPr>
              <a:t> on_probation = 'Y'</a:t>
            </a: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WHERE</a:t>
            </a:r>
            <a:r>
              <a:rPr lang="en-US" altLang="en-US" sz="1800">
                <a:solidFill>
                  <a:srgbClr val="000000"/>
                </a:solidFill>
                <a:latin typeface="Times New Roman" pitchFamily="16" charset="0"/>
                <a:ea typeface="Arial Unicode MS" pitchFamily="34" charset="-128"/>
                <a:cs typeface="Arial Unicode MS" pitchFamily="34" charset="-128"/>
              </a:rPr>
              <a:t> hire_date &lt; '01/01/1991'</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t>
            </a:r>
            <a:r>
              <a:rPr lang="en-US" altLang="en-US" sz="1800">
                <a:solidFill>
                  <a:srgbClr val="0000FF"/>
                </a:solidFill>
                <a:latin typeface="Times New Roman" pitchFamily="16" charset="0"/>
                <a:ea typeface="Arial Unicode MS" pitchFamily="34" charset="-128"/>
                <a:cs typeface="Arial Unicode MS" pitchFamily="34" charset="-128"/>
              </a:rPr>
              <a:t>RETURN </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FF"/>
                </a:solidFill>
                <a:latin typeface="Times New Roman" pitchFamily="16" charset="0"/>
                <a:ea typeface="Arial Unicode MS" pitchFamily="34" charset="-128"/>
                <a:cs typeface="Arial Unicode MS" pitchFamily="34" charset="-128"/>
              </a:rPr>
              <a:t>	END</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To call function: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		</a:t>
            </a:r>
            <a:r>
              <a:rPr lang="en-US" altLang="en-US" sz="2000">
                <a:solidFill>
                  <a:srgbClr val="0000FF"/>
                </a:solidFill>
              </a:rPr>
              <a:t>SELECT * FROM </a:t>
            </a:r>
            <a:r>
              <a:rPr lang="en-US" altLang="en-US" sz="2000">
                <a:solidFill>
                  <a:srgbClr val="000000"/>
                </a:solidFill>
                <a:latin typeface="Times New Roman" pitchFamily="16" charset="0"/>
                <a:ea typeface="Arial Unicode MS" pitchFamily="34" charset="-128"/>
                <a:cs typeface="Arial Unicode MS" pitchFamily="34" charset="-128"/>
              </a:rPr>
              <a:t>dbo.multi_test('A')</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000000"/>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Cursor</a:t>
            </a:r>
          </a:p>
        </p:txBody>
      </p:sp>
      <p:sp>
        <p:nvSpPr>
          <p:cNvPr id="92163" name="Rectangle 2"/>
          <p:cNvSpPr>
            <a:spLocks noChangeArrowheads="1"/>
          </p:cNvSpPr>
          <p:nvPr/>
        </p:nvSpPr>
        <p:spPr bwMode="auto">
          <a:xfrm>
            <a:off x="228600" y="1558925"/>
            <a:ext cx="8686800"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Syntax: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DECLARE CursorName CURSOR READ_ONLY FORWARD_ONLY LOCAL FOR </a:t>
            </a:r>
            <a:br>
              <a:rPr lang="en-US" altLang="en-US" sz="1600">
                <a:solidFill>
                  <a:srgbClr val="000000"/>
                </a:solidFill>
                <a:cs typeface="Arial" charset="0"/>
              </a:rPr>
            </a:br>
            <a:r>
              <a:rPr lang="en-US" altLang="en-US" sz="1600">
                <a:solidFill>
                  <a:srgbClr val="000000"/>
                </a:solidFill>
                <a:cs typeface="Arial" charset="0"/>
              </a:rPr>
              <a:t>SELECT ColumnName FROM TableName </a:t>
            </a:r>
            <a:br>
              <a:rPr lang="en-US" altLang="en-US" sz="1600">
                <a:solidFill>
                  <a:srgbClr val="000000"/>
                </a:solidFill>
                <a:cs typeface="Arial" charset="0"/>
              </a:rPr>
            </a:b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OPEN CursorName </a:t>
            </a:r>
            <a:br>
              <a:rPr lang="en-US" altLang="en-US" sz="1600">
                <a:solidFill>
                  <a:srgbClr val="000000"/>
                </a:solidFill>
                <a:cs typeface="Arial" charset="0"/>
              </a:rPr>
            </a:br>
            <a:r>
              <a:rPr lang="en-US" altLang="en-US" sz="1600">
                <a:solidFill>
                  <a:srgbClr val="000000"/>
                </a:solidFill>
                <a:cs typeface="Arial" charset="0"/>
              </a:rPr>
              <a:t>FETCH NEXT FROM CursorName INTO @Variable </a:t>
            </a:r>
            <a:br>
              <a:rPr lang="en-US" altLang="en-US" sz="1600">
                <a:solidFill>
                  <a:srgbClr val="000000"/>
                </a:solidFill>
                <a:cs typeface="Arial" charset="0"/>
              </a:rPr>
            </a:b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WHILE @@FETCH_STATUS &lt;&gt; -1 </a:t>
            </a:r>
            <a:br>
              <a:rPr lang="en-US" altLang="en-US" sz="1600">
                <a:solidFill>
                  <a:srgbClr val="000000"/>
                </a:solidFill>
                <a:cs typeface="Arial" charset="0"/>
              </a:rPr>
            </a:br>
            <a:r>
              <a:rPr lang="en-US" altLang="en-US" sz="1600">
                <a:solidFill>
                  <a:srgbClr val="000000"/>
                </a:solidFill>
                <a:cs typeface="Arial" charset="0"/>
              </a:rPr>
              <a:t>BEGIN </a:t>
            </a:r>
            <a:br>
              <a:rPr lang="en-US" altLang="en-US" sz="1600">
                <a:solidFill>
                  <a:srgbClr val="000000"/>
                </a:solidFill>
                <a:cs typeface="Arial" charset="0"/>
              </a:rPr>
            </a:br>
            <a:r>
              <a:rPr lang="en-US" altLang="en-US" sz="1600">
                <a:solidFill>
                  <a:srgbClr val="000000"/>
                </a:solidFill>
                <a:cs typeface="Arial" charset="0"/>
              </a:rPr>
              <a:t>&lt;Your part of code for the success condition&gt;</a:t>
            </a:r>
            <a:br>
              <a:rPr lang="en-US" altLang="en-US" sz="1600">
                <a:solidFill>
                  <a:srgbClr val="000000"/>
                </a:solidFill>
                <a:cs typeface="Arial" charset="0"/>
              </a:rPr>
            </a:b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FETCH NEXT FROM CursorName INTO @Variable </a:t>
            </a:r>
            <a:br>
              <a:rPr lang="en-US" altLang="en-US" sz="1600">
                <a:solidFill>
                  <a:srgbClr val="000000"/>
                </a:solidFill>
                <a:cs typeface="Arial" charset="0"/>
              </a:rPr>
            </a:br>
            <a:r>
              <a:rPr lang="en-US" altLang="en-US" sz="1600">
                <a:solidFill>
                  <a:srgbClr val="000000"/>
                </a:solidFill>
                <a:cs typeface="Arial" charset="0"/>
              </a:rPr>
              <a:t>END </a:t>
            </a:r>
            <a:br>
              <a:rPr lang="en-US" altLang="en-US" sz="1600">
                <a:solidFill>
                  <a:srgbClr val="000000"/>
                </a:solidFill>
                <a:cs typeface="Arial" charset="0"/>
              </a:rPr>
            </a:br>
            <a:r>
              <a:rPr lang="en-US" altLang="en-US" sz="1600">
                <a:solidFill>
                  <a:srgbClr val="000000"/>
                </a:solidFill>
                <a:cs typeface="Arial" charset="0"/>
              </a:rPr>
              <a:t>CLOSE CursorName </a:t>
            </a:r>
            <a:br>
              <a:rPr lang="en-US" altLang="en-US" sz="1600">
                <a:solidFill>
                  <a:srgbClr val="000000"/>
                </a:solidFill>
                <a:cs typeface="Arial" charset="0"/>
              </a:rPr>
            </a:br>
            <a:r>
              <a:rPr lang="en-US" altLang="en-US" sz="1600">
                <a:solidFill>
                  <a:srgbClr val="000000"/>
                </a:solidFill>
                <a:cs typeface="Arial" charset="0"/>
              </a:rPr>
              <a:t>DEALLOCATE CursorName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cs typeface="Arial" charset="0"/>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cs typeface="Arial" charset="0"/>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cs typeface="Arial" charset="0"/>
              </a:rPr>
              <a:t>(Note: Cursor can be created in stored procedure)</a:t>
            </a: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Cursor</a:t>
            </a:r>
          </a:p>
        </p:txBody>
      </p:sp>
      <p:sp>
        <p:nvSpPr>
          <p:cNvPr id="94211" name="Rectangle 2"/>
          <p:cNvSpPr>
            <a:spLocks noChangeArrowheads="1"/>
          </p:cNvSpPr>
          <p:nvPr/>
        </p:nvSpPr>
        <p:spPr bwMode="auto">
          <a:xfrm>
            <a:off x="192088" y="1379538"/>
            <a:ext cx="8686800" cy="5205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Example: </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 Create two variables that would store the values returned by the fetch statement */</a:t>
            </a:r>
            <a:br>
              <a:rPr lang="en-US" altLang="en-US" sz="1600">
                <a:solidFill>
                  <a:srgbClr val="000000"/>
                </a:solidFill>
                <a:cs typeface="Arial" charset="0"/>
              </a:rPr>
            </a:br>
            <a:endParaRPr lang="en-US" altLang="en-US" sz="1600">
              <a:solidFill>
                <a:srgbClr val="000000"/>
              </a:solidFill>
              <a:cs typeface="Arial" charset="0"/>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DECLARE @DepartmentName char(25)</a:t>
            </a:r>
            <a:br>
              <a:rPr lang="en-US" altLang="en-US" sz="1600">
                <a:solidFill>
                  <a:srgbClr val="000000"/>
                </a:solidFill>
                <a:cs typeface="Arial" charset="0"/>
              </a:rPr>
            </a:br>
            <a:r>
              <a:rPr lang="en-US" altLang="en-US" sz="1600">
                <a:solidFill>
                  <a:srgbClr val="000000"/>
                </a:solidFill>
                <a:cs typeface="Arial" charset="0"/>
              </a:rPr>
              <a:t>DECLARE @DepartmentHead char(25)</a:t>
            </a:r>
            <a:br>
              <a:rPr lang="en-US" altLang="en-US" sz="1600">
                <a:solidFill>
                  <a:srgbClr val="000000"/>
                </a:solidFill>
                <a:cs typeface="Arial" charset="0"/>
              </a:rPr>
            </a:b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 Define the cursor that can be used to access the records of the table,row by row */</a:t>
            </a:r>
            <a:br>
              <a:rPr lang="en-US" altLang="en-US" sz="1600">
                <a:solidFill>
                  <a:srgbClr val="000000"/>
                </a:solidFill>
                <a:cs typeface="Arial" charset="0"/>
              </a:rPr>
            </a:br>
            <a:endParaRPr lang="en-US" altLang="en-US" sz="1600">
              <a:solidFill>
                <a:srgbClr val="000000"/>
              </a:solidFill>
              <a:cs typeface="Arial" charset="0"/>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DECLARE curDepartment cursor for</a:t>
            </a:r>
            <a:br>
              <a:rPr lang="en-US" altLang="en-US" sz="1600">
                <a:solidFill>
                  <a:srgbClr val="000000"/>
                </a:solidFill>
                <a:cs typeface="Arial" charset="0"/>
              </a:rPr>
            </a:br>
            <a:r>
              <a:rPr lang="en-US" altLang="en-US" sz="1600">
                <a:solidFill>
                  <a:srgbClr val="000000"/>
                </a:solidFill>
                <a:cs typeface="Arial" charset="0"/>
              </a:rPr>
              <a:t>SELECT vDepartmentName,vDepartmentHead from Department</a:t>
            </a:r>
            <a:br>
              <a:rPr lang="en-US" altLang="en-US" sz="1600">
                <a:solidFill>
                  <a:srgbClr val="000000"/>
                </a:solidFill>
                <a:cs typeface="Arial" charset="0"/>
              </a:rPr>
            </a:b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 Open the cursor</a:t>
            </a:r>
            <a:br>
              <a:rPr lang="en-US" altLang="en-US" sz="1600">
                <a:solidFill>
                  <a:srgbClr val="000000"/>
                </a:solidFill>
                <a:cs typeface="Arial" charset="0"/>
              </a:rPr>
            </a:br>
            <a:endParaRPr lang="en-US" altLang="en-US" sz="1600">
              <a:solidFill>
                <a:srgbClr val="000000"/>
              </a:solidFill>
              <a:cs typeface="Arial" charset="0"/>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OPEN curDepartment</a:t>
            </a:r>
            <a:br>
              <a:rPr lang="en-US" altLang="en-US" sz="1600">
                <a:solidFill>
                  <a:srgbClr val="000000"/>
                </a:solidFill>
                <a:cs typeface="Arial" charset="0"/>
              </a:rPr>
            </a:b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 Fetch the rows into variables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FETCH curDepartment into @DepartmentName,@DepartmentHead</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(Continue...)</a:t>
            </a: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Cursor</a:t>
            </a:r>
          </a:p>
        </p:txBody>
      </p:sp>
      <p:sp>
        <p:nvSpPr>
          <p:cNvPr id="96259" name="Rectangle 2"/>
          <p:cNvSpPr>
            <a:spLocks noChangeArrowheads="1"/>
          </p:cNvSpPr>
          <p:nvPr/>
        </p:nvSpPr>
        <p:spPr bwMode="auto">
          <a:xfrm>
            <a:off x="228600" y="1560513"/>
            <a:ext cx="8686800" cy="471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Example: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cs typeface="Arial" charset="0"/>
              </a:rPr>
              <a:t>--Start a loop to display all the rows of the cursor</a:t>
            </a:r>
            <a:br>
              <a:rPr lang="en-US" altLang="en-US" sz="1600">
                <a:solidFill>
                  <a:srgbClr val="000000"/>
                </a:solidFill>
                <a:cs typeface="Arial" charset="0"/>
              </a:rPr>
            </a:br>
            <a:r>
              <a:rPr lang="en-US" altLang="en-US" sz="1600">
                <a:solidFill>
                  <a:srgbClr val="000000"/>
                </a:solidFill>
                <a:cs typeface="Arial" charset="0"/>
              </a:rPr>
              <a:t>WHILE(@@fetch_status=0)</a:t>
            </a:r>
            <a:br>
              <a:rPr lang="en-US" altLang="en-US" sz="1600">
                <a:solidFill>
                  <a:srgbClr val="000000"/>
                </a:solidFill>
                <a:cs typeface="Arial" charset="0"/>
              </a:rPr>
            </a:br>
            <a:r>
              <a:rPr lang="en-US" altLang="en-US" sz="1600">
                <a:solidFill>
                  <a:srgbClr val="000000"/>
                </a:solidFill>
                <a:cs typeface="Arial" charset="0"/>
              </a:rPr>
              <a:t>BEGIN</a:t>
            </a:r>
            <a:br>
              <a:rPr lang="en-US" altLang="en-US" sz="1600">
                <a:solidFill>
                  <a:srgbClr val="000000"/>
                </a:solidFill>
                <a:cs typeface="Arial" charset="0"/>
              </a:rPr>
            </a:br>
            <a:r>
              <a:rPr lang="en-US" altLang="en-US" sz="1600">
                <a:solidFill>
                  <a:srgbClr val="000000"/>
                </a:solidFill>
                <a:cs typeface="Arial" charset="0"/>
              </a:rPr>
              <a:t>Print 'Department Name =' + @DepartmentName</a:t>
            </a:r>
            <a:br>
              <a:rPr lang="en-US" altLang="en-US" sz="1600">
                <a:solidFill>
                  <a:srgbClr val="000000"/>
                </a:solidFill>
                <a:cs typeface="Arial" charset="0"/>
              </a:rPr>
            </a:br>
            <a:r>
              <a:rPr lang="en-US" altLang="en-US" sz="1600">
                <a:solidFill>
                  <a:srgbClr val="000000"/>
                </a:solidFill>
                <a:cs typeface="Arial" charset="0"/>
              </a:rPr>
              <a:t>Print 'Department Head =' + @DepartmentHead</a:t>
            </a:r>
            <a:br>
              <a:rPr lang="en-US" altLang="en-US" sz="1600">
                <a:solidFill>
                  <a:srgbClr val="000000"/>
                </a:solidFill>
                <a:cs typeface="Arial" charset="0"/>
              </a:rPr>
            </a:b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--Fetch the next row from the cursor</a:t>
            </a:r>
            <a:br>
              <a:rPr lang="en-US" altLang="en-US" sz="1600">
                <a:solidFill>
                  <a:srgbClr val="000000"/>
                </a:solidFill>
                <a:cs typeface="Arial" charset="0"/>
              </a:rPr>
            </a:br>
            <a:r>
              <a:rPr lang="en-US" altLang="en-US" sz="1600">
                <a:solidFill>
                  <a:srgbClr val="000000"/>
                </a:solidFill>
                <a:cs typeface="Arial" charset="0"/>
              </a:rPr>
              <a:t>FETCH curDepartment into @DepartmentName,@DepartmentHead</a:t>
            </a:r>
            <a:br>
              <a:rPr lang="en-US" altLang="en-US" sz="1600">
                <a:solidFill>
                  <a:srgbClr val="000000"/>
                </a:solidFill>
                <a:cs typeface="Arial" charset="0"/>
              </a:rPr>
            </a:br>
            <a:r>
              <a:rPr lang="en-US" altLang="en-US" sz="1600">
                <a:solidFill>
                  <a:srgbClr val="000000"/>
                </a:solidFill>
                <a:cs typeface="Arial" charset="0"/>
              </a:rPr>
              <a:t>END</a:t>
            </a:r>
            <a:br>
              <a:rPr lang="en-US" altLang="en-US" sz="1600">
                <a:solidFill>
                  <a:srgbClr val="000000"/>
                </a:solidFill>
                <a:cs typeface="Arial" charset="0"/>
              </a:rPr>
            </a:b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 Close the cursor</a:t>
            </a:r>
            <a:br>
              <a:rPr lang="en-US" altLang="en-US" sz="1600">
                <a:solidFill>
                  <a:srgbClr val="000000"/>
                </a:solidFill>
                <a:cs typeface="Arial" charset="0"/>
              </a:rPr>
            </a:b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CLOSE curDepartment</a:t>
            </a:r>
            <a:br>
              <a:rPr lang="en-US" altLang="en-US" sz="1600">
                <a:solidFill>
                  <a:srgbClr val="000000"/>
                </a:solidFill>
                <a:cs typeface="Arial" charset="0"/>
              </a:rPr>
            </a:b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 Deallocate the cursor</a:t>
            </a:r>
            <a:br>
              <a:rPr lang="en-US" altLang="en-US" sz="1600">
                <a:solidFill>
                  <a:srgbClr val="000000"/>
                </a:solidFill>
                <a:cs typeface="Arial" charset="0"/>
              </a:rPr>
            </a:br>
            <a:r>
              <a:rPr lang="en-US" altLang="en-US" sz="1600">
                <a:solidFill>
                  <a:srgbClr val="000000"/>
                </a:solidFill>
                <a:cs typeface="Arial" charset="0"/>
              </a:rPr>
              <a:t/>
            </a:r>
            <a:br>
              <a:rPr lang="en-US" altLang="en-US" sz="1600">
                <a:solidFill>
                  <a:srgbClr val="000000"/>
                </a:solidFill>
                <a:cs typeface="Arial" charset="0"/>
              </a:rPr>
            </a:br>
            <a:r>
              <a:rPr lang="en-US" altLang="en-US" sz="1600">
                <a:solidFill>
                  <a:srgbClr val="000000"/>
                </a:solidFill>
                <a:cs typeface="Arial" charset="0"/>
              </a:rPr>
              <a:t>DEALLOCATE curDepartment</a:t>
            </a: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Reference link</a:t>
            </a:r>
          </a:p>
        </p:txBody>
      </p:sp>
      <p:sp>
        <p:nvSpPr>
          <p:cNvPr id="98307" name="Rectangle 2"/>
          <p:cNvSpPr>
            <a:spLocks noChangeArrowheads="1"/>
          </p:cNvSpPr>
          <p:nvPr/>
        </p:nvSpPr>
        <p:spPr bwMode="auto">
          <a:xfrm>
            <a:off x="179388" y="1439863"/>
            <a:ext cx="8794750" cy="520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1. Database, Table, Sql Statement,View</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  http://www.cl500.net/index.html</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2. http://blog.sqlauthority.com/best_top_sql_server_blog_all_post/</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3. http://msdn.microsoft.com/en-us/library/ms186312.aspx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4. </a:t>
            </a:r>
            <a:r>
              <a:rPr lang="en-US" altLang="en-US" sz="1600">
                <a:solidFill>
                  <a:srgbClr val="CCCCFF"/>
                </a:solidFill>
                <a:hlinkClick r:id="rId3"/>
              </a:rPr>
              <a:t>http://www.mrbool.com/articles/viewcomp.asp?comp=4672</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5. </a:t>
            </a:r>
            <a:r>
              <a:rPr lang="en-US" altLang="en-US" sz="1600">
                <a:solidFill>
                  <a:srgbClr val="CCCCFF"/>
                </a:solidFill>
                <a:hlinkClick r:id="rId4"/>
              </a:rPr>
              <a:t>http://www.globalguideline.com/sql/What_Is_SQL_Table.php</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6. </a:t>
            </a:r>
            <a:r>
              <a:rPr lang="en-US" altLang="en-US" sz="1600">
                <a:solidFill>
                  <a:srgbClr val="CCCCFF"/>
                </a:solidFill>
                <a:hlinkClick r:id="rId5"/>
              </a:rPr>
              <a:t>http://www.w3schools.com/sql/sql_select.asp</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2. Function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a:t>
            </a:r>
            <a:r>
              <a:rPr lang="en-US" altLang="en-US" sz="1600">
                <a:solidFill>
                  <a:srgbClr val="CCCCFF"/>
                </a:solidFill>
                <a:hlinkClick r:id="rId6"/>
              </a:rPr>
              <a:t>http://chiragrdarji.wordpress.com/2007/04/17/</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difference-between-user-defined-function-and-stored-procedure/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2. </a:t>
            </a:r>
            <a:r>
              <a:rPr lang="en-US" altLang="en-US" sz="1600">
                <a:solidFill>
                  <a:srgbClr val="CCCCFF"/>
                </a:solidFill>
                <a:hlinkClick r:id="rId7"/>
              </a:rPr>
              <a:t>http://www.dotnetspider.com/resources/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19189-Difference-Chart-User-Defined-Function-UDF.aspx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3. Cursor</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 http://msdn.microsoft.com/en-us/library/ms191179.aspx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4. Index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 </a:t>
            </a:r>
            <a:r>
              <a:rPr lang="en-US" altLang="en-US" sz="1600">
                <a:solidFill>
                  <a:srgbClr val="CCCCFF"/>
                </a:solidFill>
                <a:hlinkClick r:id="rId8"/>
              </a:rPr>
              <a:t>http://www.dotnetspark.com/kb/1957-indexex-sql-server.aspx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2. </a:t>
            </a:r>
            <a:r>
              <a:rPr lang="en-US" altLang="en-US" sz="1600">
                <a:solidFill>
                  <a:srgbClr val="CCCCFF"/>
                </a:solidFill>
                <a:hlinkClick r:id="rId9"/>
              </a:rPr>
              <a:t>http://www.codeproject.com/KB/database/Define_Index_in_SQLServer.aspx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CCCCFF"/>
              </a:solidFill>
            </a:endParaRP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Reference link</a:t>
            </a:r>
          </a:p>
        </p:txBody>
      </p:sp>
      <p:sp>
        <p:nvSpPr>
          <p:cNvPr id="100355" name="Rectangle 2"/>
          <p:cNvSpPr>
            <a:spLocks noChangeArrowheads="1"/>
          </p:cNvSpPr>
          <p:nvPr/>
        </p:nvSpPr>
        <p:spPr bwMode="auto">
          <a:xfrm>
            <a:off x="192088" y="1487488"/>
            <a:ext cx="8794750" cy="252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5. Join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 http://programming.top54u.com/post/Types-of-Joins-in-Sql-Server-2005.aspx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6. Back Up Database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  http://msdn.microsoft.com/en-us/library/ms187510.aspx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7. Restore a Database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a:solidFill>
                  <a:srgbClr val="000000"/>
                </a:solidFill>
              </a:rPr>
              <a:t>	1. http://msdn.microsoft.com/en-us/library/ms177429.aspx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a:solidFill>
                <a:srgbClr val="000000"/>
              </a:solidFill>
            </a:endParaRPr>
          </a:p>
        </p:txBody>
      </p:sp>
    </p:spTree>
  </p:cSld>
  <p:clrMapOvr>
    <a:masterClrMapping/>
  </p:clrMapOvr>
  <p:transition spd="med">
    <p:fade thruBlk="1"/>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Stored Procedure</a:t>
            </a:r>
          </a:p>
        </p:txBody>
      </p:sp>
      <p:sp>
        <p:nvSpPr>
          <p:cNvPr id="65539" name="Rectangle 2"/>
          <p:cNvSpPr>
            <a:spLocks noChangeArrowheads="1"/>
          </p:cNvSpPr>
          <p:nvPr/>
        </p:nvSpPr>
        <p:spPr bwMode="auto">
          <a:xfrm>
            <a:off x="228600" y="1558925"/>
            <a:ext cx="8686800" cy="493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Syntax:</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	</a:t>
            </a:r>
            <a:r>
              <a:rPr lang="en-US" altLang="en-US" sz="1800">
                <a:solidFill>
                  <a:srgbClr val="000000"/>
                </a:solidFill>
              </a:rPr>
              <a:t>CREATE PROCEDURE &lt;procedure_name&gt;</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[@parameter1 data_type, @parameter2 data_type…]</a:t>
            </a:r>
            <a:br>
              <a:rPr lang="en-US" altLang="en-US" sz="1800">
                <a:solidFill>
                  <a:srgbClr val="000000"/>
                </a:solidFill>
              </a:rPr>
            </a:br>
            <a:r>
              <a:rPr lang="en-US" altLang="en-US" sz="1800">
                <a:solidFill>
                  <a:srgbClr val="000000"/>
                </a:solidFill>
              </a:rPr>
              <a:t>	AS</a:t>
            </a:r>
            <a:br>
              <a:rPr lang="en-US" altLang="en-US" sz="1800">
                <a:solidFill>
                  <a:srgbClr val="000000"/>
                </a:solidFill>
              </a:rPr>
            </a:br>
            <a:r>
              <a:rPr lang="en-US" altLang="en-US" sz="1800">
                <a:solidFill>
                  <a:srgbClr val="000000"/>
                </a:solidFill>
              </a:rPr>
              <a:t>	BEGIN</a:t>
            </a:r>
            <a:br>
              <a:rPr lang="en-US" altLang="en-US" sz="1800">
                <a:solidFill>
                  <a:srgbClr val="000000"/>
                </a:solidFill>
              </a:rPr>
            </a:br>
            <a:r>
              <a:rPr lang="en-US" altLang="en-US" sz="1800">
                <a:solidFill>
                  <a:srgbClr val="000000"/>
                </a:solidFill>
              </a:rPr>
              <a:t>		/* SQL Statements. */</a:t>
            </a:r>
            <a:br>
              <a:rPr lang="en-US" altLang="en-US" sz="1800">
                <a:solidFill>
                  <a:srgbClr val="000000"/>
                </a:solidFill>
              </a:rPr>
            </a:br>
            <a:r>
              <a:rPr lang="en-US" altLang="en-US" sz="1800">
                <a:solidFill>
                  <a:srgbClr val="000000"/>
                </a:solidFill>
              </a:rPr>
              <a:t>	END</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GO</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Example:</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CREATE PROCEDURE usp_SelectAllEmployee</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AS</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BEGIN</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SELECT * FROM Employee</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END</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		GO</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endParaRPr lang="en-US" altLang="en-US">
              <a:solidFill>
                <a:srgbClr val="FFFFFF"/>
              </a:solidFill>
            </a:endParaRPr>
          </a:p>
        </p:txBody>
      </p:sp>
      <p:sp>
        <p:nvSpPr>
          <p:cNvPr id="102403" name="Text Box 3"/>
          <p:cNvSpPr txBox="1">
            <a:spLocks noChangeArrowheads="1"/>
          </p:cNvSpPr>
          <p:nvPr/>
        </p:nvSpPr>
        <p:spPr bwMode="auto">
          <a:xfrm>
            <a:off x="1219200" y="2971800"/>
            <a:ext cx="60960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en-US" altLang="en-US"/>
          </a:p>
        </p:txBody>
      </p:sp>
      <p:sp>
        <p:nvSpPr>
          <p:cNvPr id="102404" name="Text Box 4"/>
          <p:cNvSpPr txBox="1">
            <a:spLocks noChangeArrowheads="1"/>
          </p:cNvSpPr>
          <p:nvPr/>
        </p:nvSpPr>
        <p:spPr bwMode="auto">
          <a:xfrm>
            <a:off x="2286000" y="4276725"/>
            <a:ext cx="44958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3200">
                <a:solidFill>
                  <a:srgbClr val="000000"/>
                </a:solidFill>
                <a:latin typeface="Arial" charset="0"/>
                <a:ea typeface="SimSun" charset="-122"/>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Arial" charset="0"/>
                <a:ea typeface="SimSun" charset="-122"/>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SimSun" charset="-122"/>
              </a:defRPr>
            </a:lvl3pPr>
            <a:lvl4pPr marL="342900" indent="-31750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Arial" charset="0"/>
                <a:ea typeface="SimSun" charset="-122"/>
              </a:defRPr>
            </a:lvl9pPr>
          </a:lstStyle>
          <a:p>
            <a:pPr lvl="3" algn="ctr" eaLnBrk="1" hangingPunct="1">
              <a:spcBef>
                <a:spcPts val="1800"/>
              </a:spcBef>
              <a:buSzPct val="100000"/>
            </a:pPr>
            <a:endParaRPr lang="en-US" altLang="en-US" sz="1800"/>
          </a:p>
        </p:txBody>
      </p:sp>
      <p:sp>
        <p:nvSpPr>
          <p:cNvPr id="102405" name="Text Box 2"/>
          <p:cNvSpPr txBox="1">
            <a:spLocks noChangeArrowheads="1"/>
          </p:cNvSpPr>
          <p:nvPr/>
        </p:nvSpPr>
        <p:spPr bwMode="auto">
          <a:xfrm>
            <a:off x="373063" y="1652588"/>
            <a:ext cx="8382000"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charset="0"/>
                <a:ea typeface="SimSun" charset="-122"/>
              </a:defRPr>
            </a:lvl9pPr>
          </a:lstStyle>
          <a:p>
            <a:pPr algn="ctr" eaLnBrk="1" hangingPunct="1">
              <a:spcBef>
                <a:spcPts val="600"/>
              </a:spcBef>
            </a:pPr>
            <a:r>
              <a:rPr lang="en-US" altLang="en-US" sz="1800">
                <a:solidFill>
                  <a:srgbClr val="000000"/>
                </a:solidFill>
              </a:rPr>
              <a:t/>
            </a:r>
            <a:br>
              <a:rPr lang="en-US" altLang="en-US" sz="1800">
                <a:solidFill>
                  <a:srgbClr val="000000"/>
                </a:solidFill>
              </a:rPr>
            </a:br>
            <a:endParaRPr lang="en-US" altLang="en-US" sz="1800">
              <a:solidFill>
                <a:srgbClr val="000000"/>
              </a:solidFill>
            </a:endParaRPr>
          </a:p>
        </p:txBody>
      </p:sp>
      <p:sp>
        <p:nvSpPr>
          <p:cNvPr id="9" name="Rectangle 8"/>
          <p:cNvSpPr/>
          <p:nvPr/>
        </p:nvSpPr>
        <p:spPr>
          <a:xfrm>
            <a:off x="76200" y="2414369"/>
            <a:ext cx="8991600" cy="646331"/>
          </a:xfrm>
          <a:prstGeom prst="rect">
            <a:avLst/>
          </a:prstGeom>
          <a:noFill/>
        </p:spPr>
        <p:txBody>
          <a:bodyPr>
            <a:spAutoFit/>
          </a:bodyPr>
          <a:lstStyle/>
          <a:p>
            <a:pPr algn="ctr">
              <a:buFont typeface="Times New Roman" pitchFamily="16" charset="0"/>
              <a:buNone/>
              <a:defRPr/>
            </a:pPr>
            <a:r>
              <a:rPr lang="en-US" alt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THANK YOU</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
        <p:nvSpPr>
          <p:cNvPr id="10" name="Rectangle 9"/>
          <p:cNvSpPr/>
          <p:nvPr/>
        </p:nvSpPr>
        <p:spPr>
          <a:xfrm>
            <a:off x="76200" y="3866655"/>
            <a:ext cx="8991600" cy="646331"/>
          </a:xfrm>
          <a:prstGeom prst="rect">
            <a:avLst/>
          </a:prstGeom>
          <a:noFill/>
        </p:spPr>
        <p:txBody>
          <a:bodyPr>
            <a:spAutoFit/>
          </a:bodyPr>
          <a:lstStyle/>
          <a:p>
            <a:pPr algn="ctr">
              <a:buFont typeface="Times New Roman" pitchFamily="16" charset="0"/>
              <a:buNone/>
              <a:defRPr/>
            </a:pPr>
            <a:r>
              <a:rPr lang="en-US" alt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ANY QUESTIONS ?</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
        <p:nvSpPr>
          <p:cNvPr id="102408" name="Text Box 1"/>
          <p:cNvSpPr txBox="1">
            <a:spLocks noChangeArrowheads="1"/>
          </p:cNvSpPr>
          <p:nvPr/>
        </p:nvSpPr>
        <p:spPr bwMode="auto">
          <a:xfrm>
            <a:off x="76200" y="288925"/>
            <a:ext cx="7467600"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defTabSz="457200" eaLnBrk="0" fontAlgn="base" hangingPunct="0">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b="1">
                <a:solidFill>
                  <a:srgbClr val="FFFFFF"/>
                </a:solidFill>
              </a:rPr>
              <a:t>Advance Database Programming</a:t>
            </a:r>
            <a:r>
              <a:rPr lang="en-US" altLang="en-US" sz="2500" b="1">
                <a:solidFill>
                  <a:srgbClr val="FFFFFF"/>
                </a:solidFill>
              </a:rPr>
              <a:t/>
            </a:r>
            <a:br>
              <a:rPr lang="en-US" altLang="en-US" sz="2500" b="1">
                <a:solidFill>
                  <a:srgbClr val="FFFFFF"/>
                </a:solidFill>
              </a:rPr>
            </a:br>
            <a:endParaRPr lang="en-US" altLang="en-US" sz="2500" b="1">
              <a:solidFill>
                <a:srgbClr val="FFFFFF"/>
              </a:solidFill>
            </a:endParaRPr>
          </a:p>
        </p:txBody>
      </p:sp>
    </p:spTree>
  </p:cSld>
  <p:clrMapOvr>
    <a:masterClrMapping/>
  </p:clrMapOvr>
  <p:transition spd="med">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215900" y="304800"/>
            <a:ext cx="8229600"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Stored Procedure</a:t>
            </a:r>
          </a:p>
        </p:txBody>
      </p:sp>
      <p:pic>
        <p:nvPicPr>
          <p:cNvPr id="675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51075"/>
            <a:ext cx="3714750" cy="2362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Rectangle 3"/>
          <p:cNvSpPr>
            <a:spLocks noChangeArrowheads="1"/>
          </p:cNvSpPr>
          <p:nvPr/>
        </p:nvSpPr>
        <p:spPr bwMode="auto">
          <a:xfrm>
            <a:off x="228600" y="1717675"/>
            <a:ext cx="8382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How to create Stored Procedure?                                                                                                                </a:t>
            </a:r>
          </a:p>
        </p:txBody>
      </p:sp>
      <p:sp>
        <p:nvSpPr>
          <p:cNvPr id="67589" name="Rectangle 4"/>
          <p:cNvSpPr>
            <a:spLocks noChangeArrowheads="1"/>
          </p:cNvSpPr>
          <p:nvPr/>
        </p:nvSpPr>
        <p:spPr bwMode="auto">
          <a:xfrm>
            <a:off x="250825" y="5029200"/>
            <a:ext cx="8382000"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To create stored procedure right click on ‘Stored Procedure’ folder under ‘Programmability’ folder and choose ‘New Stored Procedure…’ option as shown in above figure.                                                                                                            </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View</a:t>
            </a:r>
          </a:p>
        </p:txBody>
      </p:sp>
      <p:sp>
        <p:nvSpPr>
          <p:cNvPr id="69635" name="Rectangle 2"/>
          <p:cNvSpPr>
            <a:spLocks noChangeArrowheads="1"/>
          </p:cNvSpPr>
          <p:nvPr/>
        </p:nvSpPr>
        <p:spPr bwMode="auto">
          <a:xfrm>
            <a:off x="76200" y="1447800"/>
            <a:ext cx="8915400" cy="533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Clr>
                <a:srgbClr val="000000"/>
              </a:buClr>
              <a:buSzPct val="100000"/>
              <a:buFont typeface="Wingdings"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In SQL, a view is a virtual table based on the result-set of an SQL statement.</a:t>
            </a:r>
          </a:p>
          <a:p>
            <a:pPr eaLnBrk="1" hangingPunct="1">
              <a:buClr>
                <a:srgbClr val="000000"/>
              </a:buClr>
              <a:buSzPct val="100000"/>
              <a:buFont typeface="Wingdings"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A view contains rows and columns, just like a real table. The fields in a view are fields from one or more real tables in the database.</a:t>
            </a:r>
          </a:p>
          <a:p>
            <a:pPr eaLnBrk="1" hangingPunct="1">
              <a:buClr>
                <a:srgbClr val="000000"/>
              </a:buClr>
              <a:buSzPct val="100000"/>
              <a:buFont typeface="Wingdings"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You can add SQL functions, WHERE, and JOIN statements to a view and present the data as if the data were coming from one single table.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Syntax:</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CREATE [OR REPLACE] VIEW view_name AS</a:t>
            </a:r>
            <a:br>
              <a:rPr lang="en-US" altLang="en-US" sz="1800">
                <a:solidFill>
                  <a:srgbClr val="000000"/>
                </a:solidFill>
              </a:rPr>
            </a:br>
            <a:r>
              <a:rPr lang="en-US" altLang="en-US" sz="1800">
                <a:solidFill>
                  <a:srgbClr val="000000"/>
                </a:solidFill>
              </a:rPr>
              <a:t>			SELECT column_name(s)</a:t>
            </a:r>
            <a:br>
              <a:rPr lang="en-US" altLang="en-US" sz="1800">
                <a:solidFill>
                  <a:srgbClr val="000000"/>
                </a:solidFill>
              </a:rPr>
            </a:br>
            <a:r>
              <a:rPr lang="en-US" altLang="en-US" sz="1800">
                <a:solidFill>
                  <a:srgbClr val="000000"/>
                </a:solidFill>
              </a:rPr>
              <a:t>				FROM table_name</a:t>
            </a:r>
            <a:br>
              <a:rPr lang="en-US" altLang="en-US" sz="1800">
                <a:solidFill>
                  <a:srgbClr val="000000"/>
                </a:solidFill>
              </a:rPr>
            </a:br>
            <a:r>
              <a:rPr lang="en-US" altLang="en-US" sz="1800">
                <a:solidFill>
                  <a:srgbClr val="000000"/>
                </a:solidFill>
              </a:rPr>
              <a:t>				WHERE condition</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Example:</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CREATE VIEW [Employee_List] AS</a:t>
            </a:r>
            <a:br>
              <a:rPr lang="en-US" altLang="en-US" sz="1800">
                <a:solidFill>
                  <a:srgbClr val="000000"/>
                </a:solidFill>
              </a:rPr>
            </a:br>
            <a:r>
              <a:rPr lang="en-US" altLang="en-US" sz="1800">
                <a:solidFill>
                  <a:srgbClr val="000000"/>
                </a:solidFill>
              </a:rPr>
              <a:t>			SELECT EmployeeID,FirstName,LastName</a:t>
            </a:r>
            <a:br>
              <a:rPr lang="en-US" altLang="en-US" sz="1800">
                <a:solidFill>
                  <a:srgbClr val="000000"/>
                </a:solidFill>
              </a:rPr>
            </a:br>
            <a:r>
              <a:rPr lang="en-US" altLang="en-US" sz="1800">
                <a:solidFill>
                  <a:srgbClr val="000000"/>
                </a:solidFill>
              </a:rPr>
              <a:t>				FROM Employee</a:t>
            </a:r>
            <a:br>
              <a:rPr lang="en-US" altLang="en-US" sz="1800">
                <a:solidFill>
                  <a:srgbClr val="000000"/>
                </a:solidFill>
              </a:rPr>
            </a:br>
            <a:r>
              <a:rPr lang="en-US" altLang="en-US" sz="1800">
                <a:solidFill>
                  <a:srgbClr val="000000"/>
                </a:solidFill>
              </a:rPr>
              <a:t>				WHERE Salary &gt; 5000</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a:solidFill>
                <a:srgbClr val="000000"/>
              </a:solidFill>
            </a:endParaRP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We can query the view above as follows:</a:t>
            </a:r>
          </a:p>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SELECT * FROM [Employee_List]</a:t>
            </a:r>
            <a:r>
              <a:rPr lang="en-US" altLang="en-US" sz="2000">
                <a:solidFill>
                  <a:srgbClr val="000000"/>
                </a:solidFill>
              </a:rPr>
              <a:t> </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How to create view?</a:t>
            </a:r>
          </a:p>
        </p:txBody>
      </p:sp>
      <p:sp>
        <p:nvSpPr>
          <p:cNvPr id="71683" name="Rectangle 2"/>
          <p:cNvSpPr>
            <a:spLocks noChangeArrowheads="1"/>
          </p:cNvSpPr>
          <p:nvPr/>
        </p:nvSpPr>
        <p:spPr bwMode="auto">
          <a:xfrm>
            <a:off x="228600" y="1524000"/>
            <a:ext cx="8382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Step 1:                                                                                                                </a:t>
            </a:r>
          </a:p>
        </p:txBody>
      </p:sp>
      <p:sp>
        <p:nvSpPr>
          <p:cNvPr id="71684" name="Rectangle 3"/>
          <p:cNvSpPr>
            <a:spLocks noChangeArrowheads="1"/>
          </p:cNvSpPr>
          <p:nvPr/>
        </p:nvSpPr>
        <p:spPr bwMode="auto">
          <a:xfrm>
            <a:off x="381000" y="5467350"/>
            <a:ext cx="83820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To create view right click on ‘Views’ folder under database and choose ‘New View…’ option as shown in above figure.                                                                                                            </a:t>
            </a:r>
          </a:p>
        </p:txBody>
      </p:sp>
      <p:pic>
        <p:nvPicPr>
          <p:cNvPr id="716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2057400"/>
            <a:ext cx="3714750"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How to create view? </a:t>
            </a:r>
          </a:p>
        </p:txBody>
      </p:sp>
      <p:sp>
        <p:nvSpPr>
          <p:cNvPr id="73731" name="Rectangle 2"/>
          <p:cNvSpPr>
            <a:spLocks noChangeArrowheads="1"/>
          </p:cNvSpPr>
          <p:nvPr/>
        </p:nvSpPr>
        <p:spPr bwMode="auto">
          <a:xfrm>
            <a:off x="228600" y="1524000"/>
            <a:ext cx="8382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Step 2:                                                                                                                </a:t>
            </a:r>
          </a:p>
        </p:txBody>
      </p:sp>
      <p:sp>
        <p:nvSpPr>
          <p:cNvPr id="73732" name="Rectangle 3"/>
          <p:cNvSpPr>
            <a:spLocks noChangeArrowheads="1"/>
          </p:cNvSpPr>
          <p:nvPr/>
        </p:nvSpPr>
        <p:spPr bwMode="auto">
          <a:xfrm>
            <a:off x="381000" y="5334000"/>
            <a:ext cx="8610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Once you click on ‘New View…’ option you will have a dialogbox with list of Tables, choose table for which you want to create view and add it in query builder by click on Add button and close it as shown in above figure.</a:t>
            </a:r>
          </a:p>
        </p:txBody>
      </p:sp>
      <p:pic>
        <p:nvPicPr>
          <p:cNvPr id="737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38" y="1571625"/>
            <a:ext cx="4657725" cy="368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How to create view? </a:t>
            </a:r>
          </a:p>
        </p:txBody>
      </p:sp>
      <p:sp>
        <p:nvSpPr>
          <p:cNvPr id="75779" name="Rectangle 2"/>
          <p:cNvSpPr>
            <a:spLocks noChangeArrowheads="1"/>
          </p:cNvSpPr>
          <p:nvPr/>
        </p:nvSpPr>
        <p:spPr bwMode="auto">
          <a:xfrm>
            <a:off x="228600" y="1524000"/>
            <a:ext cx="8382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2000">
                <a:solidFill>
                  <a:srgbClr val="000000"/>
                </a:solidFill>
              </a:rPr>
              <a:t>Step 3:                                                                                                                </a:t>
            </a:r>
          </a:p>
        </p:txBody>
      </p:sp>
      <p:sp>
        <p:nvSpPr>
          <p:cNvPr id="75780" name="Rectangle 3"/>
          <p:cNvSpPr>
            <a:spLocks noChangeArrowheads="1"/>
          </p:cNvSpPr>
          <p:nvPr/>
        </p:nvSpPr>
        <p:spPr bwMode="auto">
          <a:xfrm>
            <a:off x="381000" y="5019675"/>
            <a:ext cx="8610600" cy="152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Once you close ‘Add Table’ dialog box you will see your selected table added in query builder, corresponding query in SQL Pane (i.e. last row) and you can update it as shown in above figure.</a:t>
            </a:r>
          </a:p>
          <a:p>
            <a:pPr marL="457200" indent="-433388" eaLnBrk="1" hangingPunct="1">
              <a:spcBef>
                <a:spcPts val="500"/>
              </a:spcBef>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altLang="en-US" sz="1800">
                <a:solidFill>
                  <a:srgbClr val="000000"/>
                </a:solidFill>
              </a:rPr>
              <a:t>After creating query to save view press Ctrl+S and give view name and save it you will see created view under ‘View’ folder.</a:t>
            </a:r>
          </a:p>
        </p:txBody>
      </p:sp>
      <p:pic>
        <p:nvPicPr>
          <p:cNvPr id="757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76400"/>
            <a:ext cx="4019550" cy="304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228600"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User-Defined Function</a:t>
            </a:r>
          </a:p>
        </p:txBody>
      </p:sp>
      <p:sp>
        <p:nvSpPr>
          <p:cNvPr id="77827" name="Rectangle 2"/>
          <p:cNvSpPr>
            <a:spLocks noChangeArrowheads="1"/>
          </p:cNvSpPr>
          <p:nvPr/>
        </p:nvSpPr>
        <p:spPr bwMode="auto">
          <a:xfrm>
            <a:off x="228600" y="1558925"/>
            <a:ext cx="8686800" cy="294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 Types of UDF:</a:t>
            </a:r>
          </a:p>
          <a:p>
            <a:pPr marL="1176338" lvl="1" indent="-457200" eaLnBrk="1" hangingPunct="1">
              <a:spcBef>
                <a:spcPts val="500"/>
              </a:spcBef>
              <a:buClr>
                <a:srgbClr val="000000"/>
              </a:buClr>
              <a:buSzPct val="100000"/>
              <a:buFont typeface="Times New Roman" pitchFamily="16" charset="0"/>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Scalar function </a:t>
            </a:r>
          </a:p>
          <a:p>
            <a:pPr lvl="3" eaLnBrk="1" hangingPunct="1">
              <a:spcBef>
                <a:spcPts val="500"/>
              </a:spcBef>
              <a:buClr>
                <a:srgbClr val="000000"/>
              </a:buClr>
              <a:buSzPct val="100000"/>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Return a single value.</a:t>
            </a:r>
          </a:p>
          <a:p>
            <a:pPr marL="1176338" lvl="1" indent="-457200" eaLnBrk="1" hangingPunct="1">
              <a:spcBef>
                <a:spcPts val="500"/>
              </a:spcBef>
              <a:buClr>
                <a:srgbClr val="000000"/>
              </a:buClr>
              <a:buSzPct val="100000"/>
              <a:buFont typeface="Arial" charset="0"/>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In Line Table function</a:t>
            </a:r>
          </a:p>
          <a:p>
            <a:pPr lvl="3" eaLnBrk="1" hangingPunct="1">
              <a:spcBef>
                <a:spcPts val="500"/>
              </a:spcBef>
              <a:buClr>
                <a:srgbClr val="000000"/>
              </a:buClr>
              <a:buSzPct val="100000"/>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Return a single table variable that was created by a select statement.</a:t>
            </a:r>
          </a:p>
          <a:p>
            <a:pPr marL="1176338" lvl="1" indent="-457200" eaLnBrk="1" hangingPunct="1">
              <a:spcBef>
                <a:spcPts val="500"/>
              </a:spcBef>
              <a:buClr>
                <a:srgbClr val="000000"/>
              </a:buClr>
              <a:buSzPct val="100000"/>
              <a:buFont typeface="Arial" charset="0"/>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Multi-statement Table function</a:t>
            </a:r>
          </a:p>
          <a:p>
            <a:pPr lvl="3" eaLnBrk="1" hangingPunct="1">
              <a:spcBef>
                <a:spcPts val="500"/>
              </a:spcBef>
              <a:buClr>
                <a:srgbClr val="000000"/>
              </a:buClr>
              <a:buSzPct val="100000"/>
              <a:buFont typeface="Times New Roman" pitchFamily="16"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a:solidFill>
                  <a:srgbClr val="000000"/>
                </a:solidFill>
              </a:rPr>
              <a:t>Returns a table variable whose structure was created by hand, similar to a Create Table statement.</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228600" y="15398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SimSun" charset="-122"/>
              </a:defRPr>
            </a:lvl9pPr>
          </a:lstStyle>
          <a:p>
            <a:pPr eaLnBrk="1" hangingPunct="1">
              <a:buSzPct val="100000"/>
            </a:pPr>
            <a:r>
              <a:rPr lang="en-US" altLang="en-US">
                <a:solidFill>
                  <a:srgbClr val="FFFFFF"/>
                </a:solidFill>
              </a:rPr>
              <a:t>Type of UDF</a:t>
            </a:r>
          </a:p>
        </p:txBody>
      </p:sp>
      <p:sp>
        <p:nvSpPr>
          <p:cNvPr id="79875" name="Rectangle 2"/>
          <p:cNvSpPr>
            <a:spLocks noChangeArrowheads="1"/>
          </p:cNvSpPr>
          <p:nvPr/>
        </p:nvSpPr>
        <p:spPr bwMode="auto">
          <a:xfrm>
            <a:off x="228600" y="1560513"/>
            <a:ext cx="86868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1. Scalar Function</a:t>
            </a:r>
          </a:p>
        </p:txBody>
      </p:sp>
      <p:pic>
        <p:nvPicPr>
          <p:cNvPr id="798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3" y="1668463"/>
            <a:ext cx="4543425" cy="3495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9877" name="Rectangle 4"/>
          <p:cNvSpPr>
            <a:spLocks noChangeArrowheads="1"/>
          </p:cNvSpPr>
          <p:nvPr/>
        </p:nvSpPr>
        <p:spPr bwMode="auto">
          <a:xfrm>
            <a:off x="228600" y="5159375"/>
            <a:ext cx="8686800"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a:solidFill>
                  <a:srgbClr val="000000"/>
                </a:solidFill>
              </a:rPr>
              <a:t>To add new scalar function right click on 'Scalar-valued Functions' under 'Functions' folder and choose 'New Scalar-valued Function...' option as shown in above figure. You will see the scalar function's syntax in SQL pane beside object explorer, update it as per need and save it by pressing Ctrl+S and give function name when ask to save.</a:t>
            </a:r>
          </a:p>
        </p:txBody>
      </p:sp>
    </p:spTree>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2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200" b="0" i="0" u="none" strike="noStrike" cap="none" normalizeH="0" baseline="0" smtClean="0">
            <a:ln>
              <a:noFill/>
            </a:ln>
            <a:solidFill>
              <a:schemeClr val="bg1"/>
            </a:solidFill>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200" b="0" i="0" u="none" strike="noStrike" cap="none" normalizeH="0" baseline="0" smtClean="0">
            <a:ln>
              <a:noFill/>
            </a:ln>
            <a:solidFill>
              <a:schemeClr val="bg1"/>
            </a:solidFill>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2830</TotalTime>
  <Words>699</Words>
  <Application>Microsoft Office PowerPoint</Application>
  <PresentationFormat>On-screen Show (4:3)</PresentationFormat>
  <Paragraphs>200</Paragraphs>
  <Slides>20</Slides>
  <Notes>20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20</vt:i4>
      </vt:variant>
    </vt:vector>
  </HeadingPairs>
  <TitlesOfParts>
    <vt:vector size="32" baseType="lpstr">
      <vt:lpstr>Arial</vt:lpstr>
      <vt:lpstr>SimSun</vt:lpstr>
      <vt:lpstr>Times New Roman</vt:lpstr>
      <vt:lpstr>Arial Unicode MS</vt:lpstr>
      <vt:lpstr>Calibri</vt:lpstr>
      <vt:lpstr>Segoe UI</vt:lpstr>
      <vt:lpstr>Wingdings</vt:lpstr>
      <vt:lpstr>Office Theme</vt:lpstr>
      <vt:lpstr>Office Theme</vt:lpstr>
      <vt:lpstr>Office Theme</vt:lpstr>
      <vt:lpstr>2_Default Design</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Tatvasoft</dc:creator>
  <cp:lastModifiedBy>Kunal Dobaria</cp:lastModifiedBy>
  <cp:revision>801</cp:revision>
  <cp:lastPrinted>1601-01-01T00:00:00Z</cp:lastPrinted>
  <dcterms:created xsi:type="dcterms:W3CDTF">2005-05-22T08:55:10Z</dcterms:created>
  <dcterms:modified xsi:type="dcterms:W3CDTF">2017-02-02T08:15:51Z</dcterms:modified>
</cp:coreProperties>
</file>