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84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7" r:id="rId3"/>
    <p:sldId id="288" r:id="rId4"/>
    <p:sldId id="370" r:id="rId5"/>
    <p:sldId id="312" r:id="rId6"/>
    <p:sldId id="371" r:id="rId7"/>
    <p:sldId id="372" r:id="rId8"/>
    <p:sldId id="373" r:id="rId9"/>
    <p:sldId id="364" r:id="rId10"/>
    <p:sldId id="359" r:id="rId11"/>
    <p:sldId id="374" r:id="rId12"/>
    <p:sldId id="365" r:id="rId13"/>
    <p:sldId id="379" r:id="rId14"/>
    <p:sldId id="351" r:id="rId15"/>
    <p:sldId id="352" r:id="rId16"/>
    <p:sldId id="375" r:id="rId17"/>
    <p:sldId id="367" r:id="rId18"/>
    <p:sldId id="368" r:id="rId19"/>
    <p:sldId id="378" r:id="rId20"/>
    <p:sldId id="369" r:id="rId21"/>
    <p:sldId id="270" r:id="rId22"/>
    <p:sldId id="260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30940-8F4C-48D5-8A61-63E52E6DBE5F}" v="27" dt="2024-09-12T16:38:34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0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dam neha" userId="128a631d3fa1a313" providerId="LiveId" clId="{77C9BFC7-0FE5-4119-AEB6-B5FBFFE1240F}"/>
    <pc:docChg chg="undo redo custSel addSld delSld modSld sldOrd">
      <pc:chgData name="baddam neha" userId="128a631d3fa1a313" providerId="LiveId" clId="{77C9BFC7-0FE5-4119-AEB6-B5FBFFE1240F}" dt="2023-10-30T21:14:57.633" v="1942" actId="20577"/>
      <pc:docMkLst>
        <pc:docMk/>
      </pc:docMkLst>
      <pc:sldChg chg="modSp mod">
        <pc:chgData name="baddam neha" userId="128a631d3fa1a313" providerId="LiveId" clId="{77C9BFC7-0FE5-4119-AEB6-B5FBFFE1240F}" dt="2023-10-30T13:32:06.032" v="1747" actId="1076"/>
        <pc:sldMkLst>
          <pc:docMk/>
          <pc:sldMk cId="3905770843" sldId="257"/>
        </pc:sldMkLst>
        <pc:spChg chg="mod">
          <ac:chgData name="baddam neha" userId="128a631d3fa1a313" providerId="LiveId" clId="{77C9BFC7-0FE5-4119-AEB6-B5FBFFE1240F}" dt="2023-10-28T18:40:39.607" v="203" actId="1036"/>
          <ac:spMkLst>
            <pc:docMk/>
            <pc:sldMk cId="3905770843" sldId="257"/>
            <ac:spMk id="3" creationId="{45D18488-2945-FF47-1185-ABAD475DC736}"/>
          </ac:spMkLst>
        </pc:spChg>
        <pc:spChg chg="mod">
          <ac:chgData name="baddam neha" userId="128a631d3fa1a313" providerId="LiveId" clId="{77C9BFC7-0FE5-4119-AEB6-B5FBFFE1240F}" dt="2023-10-29T22:00:43.830" v="1534" actId="1076"/>
          <ac:spMkLst>
            <pc:docMk/>
            <pc:sldMk cId="3905770843" sldId="257"/>
            <ac:spMk id="4" creationId="{01521F4C-EDB7-539A-1070-DDE1352AEE29}"/>
          </ac:spMkLst>
        </pc:spChg>
        <pc:spChg chg="mod">
          <ac:chgData name="baddam neha" userId="128a631d3fa1a313" providerId="LiveId" clId="{77C9BFC7-0FE5-4119-AEB6-B5FBFFE1240F}" dt="2023-10-30T13:32:06.032" v="1747" actId="1076"/>
          <ac:spMkLst>
            <pc:docMk/>
            <pc:sldMk cId="3905770843" sldId="257"/>
            <ac:spMk id="7" creationId="{3E9033FC-08FA-5E22-7FCA-CCA72C6AE423}"/>
          </ac:spMkLst>
        </pc:spChg>
      </pc:sldChg>
      <pc:sldChg chg="modSp mod">
        <pc:chgData name="baddam neha" userId="128a631d3fa1a313" providerId="LiveId" clId="{77C9BFC7-0FE5-4119-AEB6-B5FBFFE1240F}" dt="2023-10-30T21:13:48.628" v="1909" actId="5793"/>
        <pc:sldMkLst>
          <pc:docMk/>
          <pc:sldMk cId="2291137057" sldId="258"/>
        </pc:sldMkLst>
        <pc:spChg chg="mod">
          <ac:chgData name="baddam neha" userId="128a631d3fa1a313" providerId="LiveId" clId="{77C9BFC7-0FE5-4119-AEB6-B5FBFFE1240F}" dt="2023-10-30T21:13:48.628" v="1909" actId="5793"/>
          <ac:spMkLst>
            <pc:docMk/>
            <pc:sldMk cId="2291137057" sldId="258"/>
            <ac:spMk id="4" creationId="{F5574182-F027-C5AE-D150-D4B2BE7D7AE4}"/>
          </ac:spMkLst>
        </pc:spChg>
        <pc:spChg chg="mod">
          <ac:chgData name="baddam neha" userId="128a631d3fa1a313" providerId="LiveId" clId="{77C9BFC7-0FE5-4119-AEB6-B5FBFFE1240F}" dt="2023-10-29T22:00:59.769" v="1536" actId="1076"/>
          <ac:spMkLst>
            <pc:docMk/>
            <pc:sldMk cId="2291137057" sldId="258"/>
            <ac:spMk id="5" creationId="{5D5CB319-7C85-5A6E-7633-88CC83DD66D5}"/>
          </ac:spMkLst>
        </pc:spChg>
      </pc:sldChg>
      <pc:sldChg chg="modSp mod">
        <pc:chgData name="baddam neha" userId="128a631d3fa1a313" providerId="LiveId" clId="{77C9BFC7-0FE5-4119-AEB6-B5FBFFE1240F}" dt="2023-10-30T13:24:10.827" v="1741" actId="20577"/>
        <pc:sldMkLst>
          <pc:docMk/>
          <pc:sldMk cId="1880931836" sldId="259"/>
        </pc:sldMkLst>
        <pc:spChg chg="mod">
          <ac:chgData name="baddam neha" userId="128a631d3fa1a313" providerId="LiveId" clId="{77C9BFC7-0FE5-4119-AEB6-B5FBFFE1240F}" dt="2023-10-30T13:24:10.827" v="1741" actId="20577"/>
          <ac:spMkLst>
            <pc:docMk/>
            <pc:sldMk cId="1880931836" sldId="259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3:59.898" v="1558" actId="1076"/>
          <ac:spMkLst>
            <pc:docMk/>
            <pc:sldMk cId="1880931836" sldId="259"/>
            <ac:spMk id="5" creationId="{48B06772-C27A-1D77-7AA4-398BE82B44FA}"/>
          </ac:spMkLst>
        </pc:spChg>
      </pc:sldChg>
      <pc:sldChg chg="modSp mod">
        <pc:chgData name="baddam neha" userId="128a631d3fa1a313" providerId="LiveId" clId="{77C9BFC7-0FE5-4119-AEB6-B5FBFFE1240F}" dt="2023-10-30T13:20:55.953" v="1728" actId="113"/>
        <pc:sldMkLst>
          <pc:docMk/>
          <pc:sldMk cId="3090476454" sldId="260"/>
        </pc:sldMkLst>
        <pc:spChg chg="mod">
          <ac:chgData name="baddam neha" userId="128a631d3fa1a313" providerId="LiveId" clId="{77C9BFC7-0FE5-4119-AEB6-B5FBFFE1240F}" dt="2023-10-30T13:20:55.953" v="1728" actId="113"/>
          <ac:spMkLst>
            <pc:docMk/>
            <pc:sldMk cId="3090476454" sldId="260"/>
            <ac:spMk id="4" creationId="{F421A51D-FABD-EFC3-1599-0CEB5FC3F4E2}"/>
          </ac:spMkLst>
        </pc:spChg>
        <pc:spChg chg="mod">
          <ac:chgData name="baddam neha" userId="128a631d3fa1a313" providerId="LiveId" clId="{77C9BFC7-0FE5-4119-AEB6-B5FBFFE1240F}" dt="2023-10-29T22:04:42.585" v="1563" actId="1076"/>
          <ac:spMkLst>
            <pc:docMk/>
            <pc:sldMk cId="3090476454" sldId="260"/>
            <ac:spMk id="5" creationId="{C0DF99C9-86DE-AAD3-9001-2196F7FA19BD}"/>
          </ac:spMkLst>
        </pc:spChg>
      </pc:sldChg>
      <pc:sldChg chg="modSp mod">
        <pc:chgData name="baddam neha" userId="128a631d3fa1a313" providerId="LiveId" clId="{77C9BFC7-0FE5-4119-AEB6-B5FBFFE1240F}" dt="2023-10-29T22:04:20.399" v="1561" actId="1076"/>
        <pc:sldMkLst>
          <pc:docMk/>
          <pc:sldMk cId="1339827437" sldId="261"/>
        </pc:sldMkLst>
        <pc:spChg chg="mod">
          <ac:chgData name="baddam neha" userId="128a631d3fa1a313" providerId="LiveId" clId="{77C9BFC7-0FE5-4119-AEB6-B5FBFFE1240F}" dt="2023-10-29T22:04:20.399" v="1561" actId="1076"/>
          <ac:spMkLst>
            <pc:docMk/>
            <pc:sldMk cId="1339827437" sldId="261"/>
            <ac:spMk id="4" creationId="{7AD7EAFB-2676-74E6-21C2-2D5FCDDC9445}"/>
          </ac:spMkLst>
        </pc:spChg>
      </pc:sldChg>
      <pc:sldChg chg="modSp mod">
        <pc:chgData name="baddam neha" userId="128a631d3fa1a313" providerId="LiveId" clId="{77C9BFC7-0FE5-4119-AEB6-B5FBFFE1240F}" dt="2023-10-29T22:04:09.596" v="1559" actId="1076"/>
        <pc:sldMkLst>
          <pc:docMk/>
          <pc:sldMk cId="545597202" sldId="262"/>
        </pc:sldMkLst>
        <pc:spChg chg="mod">
          <ac:chgData name="baddam neha" userId="128a631d3fa1a313" providerId="LiveId" clId="{77C9BFC7-0FE5-4119-AEB6-B5FBFFE1240F}" dt="2023-10-29T22:04:09.596" v="1559" actId="1076"/>
          <ac:spMkLst>
            <pc:docMk/>
            <pc:sldMk cId="545597202" sldId="262"/>
            <ac:spMk id="3" creationId="{67377397-D62B-5C73-FC2D-15D48FB41B4C}"/>
          </ac:spMkLst>
        </pc:spChg>
      </pc:sldChg>
      <pc:sldChg chg="modSp mod">
        <pc:chgData name="baddam neha" userId="128a631d3fa1a313" providerId="LiveId" clId="{77C9BFC7-0FE5-4119-AEB6-B5FBFFE1240F}" dt="2023-10-30T21:14:01.612" v="1915" actId="20577"/>
        <pc:sldMkLst>
          <pc:docMk/>
          <pc:sldMk cId="1793009446" sldId="263"/>
        </pc:sldMkLst>
        <pc:spChg chg="mod">
          <ac:chgData name="baddam neha" userId="128a631d3fa1a313" providerId="LiveId" clId="{77C9BFC7-0FE5-4119-AEB6-B5FBFFE1240F}" dt="2023-10-30T21:14:01.612" v="1915" actId="20577"/>
          <ac:spMkLst>
            <pc:docMk/>
            <pc:sldMk cId="1793009446" sldId="263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1:06.896" v="1537" actId="1076"/>
          <ac:spMkLst>
            <pc:docMk/>
            <pc:sldMk cId="1793009446" sldId="263"/>
            <ac:spMk id="4" creationId="{A6CD105A-3023-D4DD-8440-373C3EA050AD}"/>
          </ac:spMkLst>
        </pc:spChg>
      </pc:sldChg>
      <pc:sldChg chg="modSp mod ord">
        <pc:chgData name="baddam neha" userId="128a631d3fa1a313" providerId="LiveId" clId="{77C9BFC7-0FE5-4119-AEB6-B5FBFFE1240F}" dt="2023-10-30T21:14:28.688" v="1929" actId="20577"/>
        <pc:sldMkLst>
          <pc:docMk/>
          <pc:sldMk cId="1874037971" sldId="264"/>
        </pc:sldMkLst>
        <pc:spChg chg="mod">
          <ac:chgData name="baddam neha" userId="128a631d3fa1a313" providerId="LiveId" clId="{77C9BFC7-0FE5-4119-AEB6-B5FBFFE1240F}" dt="2023-10-30T21:14:28.688" v="1929" actId="20577"/>
          <ac:spMkLst>
            <pc:docMk/>
            <pc:sldMk cId="1874037971" sldId="264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2:09.766" v="1544" actId="1076"/>
          <ac:spMkLst>
            <pc:docMk/>
            <pc:sldMk cId="1874037971" sldId="264"/>
            <ac:spMk id="5" creationId="{A6AAE4F0-568A-8F1E-5226-C2E3DCD92AC5}"/>
          </ac:spMkLst>
        </pc:spChg>
        <pc:picChg chg="mod">
          <ac:chgData name="baddam neha" userId="128a631d3fa1a313" providerId="LiveId" clId="{77C9BFC7-0FE5-4119-AEB6-B5FBFFE1240F}" dt="2023-10-29T21:00:19.859" v="1444" actId="14100"/>
          <ac:picMkLst>
            <pc:docMk/>
            <pc:sldMk cId="1874037971" sldId="264"/>
            <ac:picMk id="2" creationId="{36F7FEE5-CB6F-A68B-8E55-F957D63D5F69}"/>
          </ac:picMkLst>
        </pc:picChg>
      </pc:sldChg>
      <pc:sldChg chg="modSp mod">
        <pc:chgData name="baddam neha" userId="128a631d3fa1a313" providerId="LiveId" clId="{77C9BFC7-0FE5-4119-AEB6-B5FBFFE1240F}" dt="2023-10-30T13:20:05.210" v="1721" actId="113"/>
        <pc:sldMkLst>
          <pc:docMk/>
          <pc:sldMk cId="943736160" sldId="270"/>
        </pc:sldMkLst>
        <pc:spChg chg="mod">
          <ac:chgData name="baddam neha" userId="128a631d3fa1a313" providerId="LiveId" clId="{77C9BFC7-0FE5-4119-AEB6-B5FBFFE1240F}" dt="2023-10-30T13:20:05.210" v="1721" actId="113"/>
          <ac:spMkLst>
            <pc:docMk/>
            <pc:sldMk cId="943736160" sldId="270"/>
            <ac:spMk id="4" creationId="{F421A51D-FABD-EFC3-1599-0CEB5FC3F4E2}"/>
          </ac:spMkLst>
        </pc:spChg>
        <pc:spChg chg="mod">
          <ac:chgData name="baddam neha" userId="128a631d3fa1a313" providerId="LiveId" clId="{77C9BFC7-0FE5-4119-AEB6-B5FBFFE1240F}" dt="2023-10-29T22:04:34.769" v="1562" actId="1076"/>
          <ac:spMkLst>
            <pc:docMk/>
            <pc:sldMk cId="943736160" sldId="270"/>
            <ac:spMk id="5" creationId="{D1825706-A8E3-7B83-7B5A-7D81CCF957C7}"/>
          </ac:spMkLst>
        </pc:spChg>
      </pc:sldChg>
      <pc:sldChg chg="delSp modSp mod">
        <pc:chgData name="baddam neha" userId="128a631d3fa1a313" providerId="LiveId" clId="{77C9BFC7-0FE5-4119-AEB6-B5FBFFE1240F}" dt="2023-10-30T13:26:44.180" v="1743" actId="113"/>
        <pc:sldMkLst>
          <pc:docMk/>
          <pc:sldMk cId="1739932886" sldId="288"/>
        </pc:sldMkLst>
        <pc:spChg chg="del">
          <ac:chgData name="baddam neha" userId="128a631d3fa1a313" providerId="LiveId" clId="{77C9BFC7-0FE5-4119-AEB6-B5FBFFE1240F}" dt="2023-10-29T21:29:01.659" v="1518"/>
          <ac:spMkLst>
            <pc:docMk/>
            <pc:sldMk cId="1739932886" sldId="288"/>
            <ac:spMk id="4" creationId="{CD21D36E-DF7D-4D9E-BEA4-C00D0ACC12AA}"/>
          </ac:spMkLst>
        </pc:spChg>
        <pc:spChg chg="mod">
          <ac:chgData name="baddam neha" userId="128a631d3fa1a313" providerId="LiveId" clId="{77C9BFC7-0FE5-4119-AEB6-B5FBFFE1240F}" dt="2023-10-29T22:00:50.994" v="1535" actId="1076"/>
          <ac:spMkLst>
            <pc:docMk/>
            <pc:sldMk cId="1739932886" sldId="288"/>
            <ac:spMk id="5" creationId="{9328DEA7-C640-D936-6BBB-E60B4DC59FB6}"/>
          </ac:spMkLst>
        </pc:spChg>
        <pc:spChg chg="mod">
          <ac:chgData name="baddam neha" userId="128a631d3fa1a313" providerId="LiveId" clId="{77C9BFC7-0FE5-4119-AEB6-B5FBFFE1240F}" dt="2023-10-30T13:26:44.180" v="1743" actId="113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mod">
        <pc:chgData name="baddam neha" userId="128a631d3fa1a313" providerId="LiveId" clId="{77C9BFC7-0FE5-4119-AEB6-B5FBFFE1240F}" dt="2023-10-30T21:14:10.080" v="1919" actId="20577"/>
        <pc:sldMkLst>
          <pc:docMk/>
          <pc:sldMk cId="2357121252" sldId="289"/>
        </pc:sldMkLst>
        <pc:spChg chg="mod">
          <ac:chgData name="baddam neha" userId="128a631d3fa1a313" providerId="LiveId" clId="{77C9BFC7-0FE5-4119-AEB6-B5FBFFE1240F}" dt="2023-10-30T21:14:10.080" v="1919" actId="20577"/>
          <ac:spMkLst>
            <pc:docMk/>
            <pc:sldMk cId="2357121252" sldId="289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1:21.032" v="1539" actId="1076"/>
          <ac:spMkLst>
            <pc:docMk/>
            <pc:sldMk cId="2357121252" sldId="289"/>
            <ac:spMk id="7" creationId="{E3CA7F8F-68B4-93DB-F922-8F85F12955B8}"/>
          </ac:spMkLst>
        </pc:spChg>
        <pc:spChg chg="mod">
          <ac:chgData name="baddam neha" userId="128a631d3fa1a313" providerId="LiveId" clId="{77C9BFC7-0FE5-4119-AEB6-B5FBFFE1240F}" dt="2023-10-30T13:40:29.919" v="1753" actId="12"/>
          <ac:spMkLst>
            <pc:docMk/>
            <pc:sldMk cId="2357121252" sldId="289"/>
            <ac:spMk id="11" creationId="{3109132E-BBE3-3A43-5295-9C7170AF3B37}"/>
          </ac:spMkLst>
        </pc:spChg>
        <pc:picChg chg="del mod">
          <ac:chgData name="baddam neha" userId="128a631d3fa1a313" providerId="LiveId" clId="{77C9BFC7-0FE5-4119-AEB6-B5FBFFE1240F}" dt="2023-10-28T19:02:52.407" v="379" actId="478"/>
          <ac:picMkLst>
            <pc:docMk/>
            <pc:sldMk cId="2357121252" sldId="289"/>
            <ac:picMk id="4" creationId="{4EE32179-BB2D-B90F-D987-B78ACF77522C}"/>
          </ac:picMkLst>
        </pc:picChg>
        <pc:picChg chg="add mod">
          <ac:chgData name="baddam neha" userId="128a631d3fa1a313" providerId="LiveId" clId="{77C9BFC7-0FE5-4119-AEB6-B5FBFFE1240F}" dt="2023-10-29T19:16:00.260" v="1319" actId="1076"/>
          <ac:picMkLst>
            <pc:docMk/>
            <pc:sldMk cId="2357121252" sldId="289"/>
            <ac:picMk id="5" creationId="{F8F5A9C7-02EC-60FC-1BFB-A2E11AA70156}"/>
          </ac:picMkLst>
        </pc:picChg>
      </pc:sldChg>
      <pc:sldChg chg="addSp modSp mod">
        <pc:chgData name="baddam neha" userId="128a631d3fa1a313" providerId="LiveId" clId="{77C9BFC7-0FE5-4119-AEB6-B5FBFFE1240F}" dt="2023-10-29T22:02:39.522" v="1549" actId="1076"/>
        <pc:sldMkLst>
          <pc:docMk/>
          <pc:sldMk cId="2880106493" sldId="290"/>
        </pc:sldMkLst>
        <pc:spChg chg="add mod">
          <ac:chgData name="baddam neha" userId="128a631d3fa1a313" providerId="LiveId" clId="{77C9BFC7-0FE5-4119-AEB6-B5FBFFE1240F}" dt="2023-10-28T21:20:15.149" v="557" actId="1076"/>
          <ac:spMkLst>
            <pc:docMk/>
            <pc:sldMk cId="2880106493" sldId="290"/>
            <ac:spMk id="2" creationId="{BDD7193D-08AD-2FF4-8029-49DCC04BD613}"/>
          </ac:spMkLst>
        </pc:spChg>
        <pc:spChg chg="mod">
          <ac:chgData name="baddam neha" userId="128a631d3fa1a313" providerId="LiveId" clId="{77C9BFC7-0FE5-4119-AEB6-B5FBFFE1240F}" dt="2023-10-28T20:52:30.983" v="541" actId="20577"/>
          <ac:spMkLst>
            <pc:docMk/>
            <pc:sldMk cId="2880106493" sldId="290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2:39.522" v="1549" actId="1076"/>
          <ac:spMkLst>
            <pc:docMk/>
            <pc:sldMk cId="2880106493" sldId="290"/>
            <ac:spMk id="6" creationId="{5E527FBB-73D1-B34E-4BAE-8FB526AAC4AC}"/>
          </ac:spMkLst>
        </pc:spChg>
        <pc:picChg chg="mod">
          <ac:chgData name="baddam neha" userId="128a631d3fa1a313" providerId="LiveId" clId="{77C9BFC7-0FE5-4119-AEB6-B5FBFFE1240F}" dt="2023-10-28T21:20:25.384" v="560" actId="14100"/>
          <ac:picMkLst>
            <pc:docMk/>
            <pc:sldMk cId="2880106493" sldId="290"/>
            <ac:picMk id="4" creationId="{F8F44B84-12E7-7708-5953-7F7C45936F4D}"/>
          </ac:picMkLst>
        </pc:picChg>
      </pc:sldChg>
      <pc:sldChg chg="addSp delSp modSp mod">
        <pc:chgData name="baddam neha" userId="128a631d3fa1a313" providerId="LiveId" clId="{77C9BFC7-0FE5-4119-AEB6-B5FBFFE1240F}" dt="2023-10-30T21:14:13.601" v="1921" actId="20577"/>
        <pc:sldMkLst>
          <pc:docMk/>
          <pc:sldMk cId="1874719571" sldId="291"/>
        </pc:sldMkLst>
        <pc:spChg chg="mod">
          <ac:chgData name="baddam neha" userId="128a631d3fa1a313" providerId="LiveId" clId="{77C9BFC7-0FE5-4119-AEB6-B5FBFFE1240F}" dt="2023-10-30T21:14:13.601" v="1921" actId="20577"/>
          <ac:spMkLst>
            <pc:docMk/>
            <pc:sldMk cId="1874719571" sldId="291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30T13:40:36.601" v="1755" actId="12"/>
          <ac:spMkLst>
            <pc:docMk/>
            <pc:sldMk cId="1874719571" sldId="291"/>
            <ac:spMk id="5" creationId="{47D9A282-0E5F-7C38-8488-C24FC03F27B9}"/>
          </ac:spMkLst>
        </pc:spChg>
        <pc:spChg chg="mod">
          <ac:chgData name="baddam neha" userId="128a631d3fa1a313" providerId="LiveId" clId="{77C9BFC7-0FE5-4119-AEB6-B5FBFFE1240F}" dt="2023-10-29T22:01:28.913" v="1540" actId="1076"/>
          <ac:spMkLst>
            <pc:docMk/>
            <pc:sldMk cId="1874719571" sldId="291"/>
            <ac:spMk id="8" creationId="{152AEB98-6FD5-696E-15C5-A499B7AFF027}"/>
          </ac:spMkLst>
        </pc:spChg>
        <pc:picChg chg="add mod">
          <ac:chgData name="baddam neha" userId="128a631d3fa1a313" providerId="LiveId" clId="{77C9BFC7-0FE5-4119-AEB6-B5FBFFE1240F}" dt="2023-10-28T19:06:01.558" v="384" actId="1076"/>
          <ac:picMkLst>
            <pc:docMk/>
            <pc:sldMk cId="1874719571" sldId="291"/>
            <ac:picMk id="4" creationId="{03577E10-2591-4B0C-3468-4878E93D445E}"/>
          </ac:picMkLst>
        </pc:picChg>
        <pc:picChg chg="del">
          <ac:chgData name="baddam neha" userId="128a631d3fa1a313" providerId="LiveId" clId="{77C9BFC7-0FE5-4119-AEB6-B5FBFFE1240F}" dt="2023-10-28T19:05:40.427" v="382" actId="478"/>
          <ac:picMkLst>
            <pc:docMk/>
            <pc:sldMk cId="1874719571" sldId="291"/>
            <ac:picMk id="7" creationId="{67E41990-1FD8-E1FD-3A32-DA0A0F129D79}"/>
          </ac:picMkLst>
        </pc:picChg>
      </pc:sldChg>
      <pc:sldChg chg="addSp delSp modSp mod">
        <pc:chgData name="baddam neha" userId="128a631d3fa1a313" providerId="LiveId" clId="{77C9BFC7-0FE5-4119-AEB6-B5FBFFE1240F}" dt="2023-10-30T21:14:17.820" v="1923" actId="20577"/>
        <pc:sldMkLst>
          <pc:docMk/>
          <pc:sldMk cId="2374542244" sldId="292"/>
        </pc:sldMkLst>
        <pc:spChg chg="add mod">
          <ac:chgData name="baddam neha" userId="128a631d3fa1a313" providerId="LiveId" clId="{77C9BFC7-0FE5-4119-AEB6-B5FBFFE1240F}" dt="2023-10-30T13:41:36.063" v="1768" actId="20577"/>
          <ac:spMkLst>
            <pc:docMk/>
            <pc:sldMk cId="2374542244" sldId="292"/>
            <ac:spMk id="2" creationId="{48ACC5A2-0B1C-E4AB-8916-A55628C3CF02}"/>
          </ac:spMkLst>
        </pc:spChg>
        <pc:spChg chg="mod">
          <ac:chgData name="baddam neha" userId="128a631d3fa1a313" providerId="LiveId" clId="{77C9BFC7-0FE5-4119-AEB6-B5FBFFE1240F}" dt="2023-10-30T21:14:17.820" v="1923" actId="20577"/>
          <ac:spMkLst>
            <pc:docMk/>
            <pc:sldMk cId="2374542244" sldId="292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1:37.258" v="1541" actId="1076"/>
          <ac:spMkLst>
            <pc:docMk/>
            <pc:sldMk cId="2374542244" sldId="292"/>
            <ac:spMk id="8" creationId="{F6998F73-1134-C1CE-F764-9DB784E977C6}"/>
          </ac:spMkLst>
        </pc:spChg>
        <pc:picChg chg="del">
          <ac:chgData name="baddam neha" userId="128a631d3fa1a313" providerId="LiveId" clId="{77C9BFC7-0FE5-4119-AEB6-B5FBFFE1240F}" dt="2023-10-28T19:10:06.758" v="420" actId="478"/>
          <ac:picMkLst>
            <pc:docMk/>
            <pc:sldMk cId="2374542244" sldId="292"/>
            <ac:picMk id="4" creationId="{3C036D62-FC0C-2888-E371-2215C959294F}"/>
          </ac:picMkLst>
        </pc:picChg>
        <pc:picChg chg="add mod">
          <ac:chgData name="baddam neha" userId="128a631d3fa1a313" providerId="LiveId" clId="{77C9BFC7-0FE5-4119-AEB6-B5FBFFE1240F}" dt="2023-10-29T20:52:23.262" v="1347" actId="1076"/>
          <ac:picMkLst>
            <pc:docMk/>
            <pc:sldMk cId="2374542244" sldId="292"/>
            <ac:picMk id="6" creationId="{1C7C28B6-44B6-2FC7-4859-79FE2EFB6695}"/>
          </ac:picMkLst>
        </pc:picChg>
      </pc:sldChg>
      <pc:sldChg chg="addSp delSp modSp mod">
        <pc:chgData name="baddam neha" userId="128a631d3fa1a313" providerId="LiveId" clId="{77C9BFC7-0FE5-4119-AEB6-B5FBFFE1240F}" dt="2023-10-30T21:14:20.753" v="1925" actId="20577"/>
        <pc:sldMkLst>
          <pc:docMk/>
          <pc:sldMk cId="1994946054" sldId="293"/>
        </pc:sldMkLst>
        <pc:spChg chg="mod">
          <ac:chgData name="baddam neha" userId="128a631d3fa1a313" providerId="LiveId" clId="{77C9BFC7-0FE5-4119-AEB6-B5FBFFE1240F}" dt="2023-10-30T21:14:20.753" v="1925" actId="20577"/>
          <ac:spMkLst>
            <pc:docMk/>
            <pc:sldMk cId="1994946054" sldId="293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30T13:42:30.253" v="1821" actId="113"/>
          <ac:spMkLst>
            <pc:docMk/>
            <pc:sldMk cId="1994946054" sldId="293"/>
            <ac:spMk id="5" creationId="{F0B87FED-E943-715C-F8DA-D312B60C98FA}"/>
          </ac:spMkLst>
        </pc:spChg>
        <pc:spChg chg="mod">
          <ac:chgData name="baddam neha" userId="128a631d3fa1a313" providerId="LiveId" clId="{77C9BFC7-0FE5-4119-AEB6-B5FBFFE1240F}" dt="2023-10-29T22:01:49.478" v="1542" actId="1076"/>
          <ac:spMkLst>
            <pc:docMk/>
            <pc:sldMk cId="1994946054" sldId="293"/>
            <ac:spMk id="9" creationId="{379CFD29-F3D1-0E8D-B0DD-BDC9036AA845}"/>
          </ac:spMkLst>
        </pc:spChg>
        <pc:picChg chg="del">
          <ac:chgData name="baddam neha" userId="128a631d3fa1a313" providerId="LiveId" clId="{77C9BFC7-0FE5-4119-AEB6-B5FBFFE1240F}" dt="2023-10-28T20:36:36.614" v="423" actId="478"/>
          <ac:picMkLst>
            <pc:docMk/>
            <pc:sldMk cId="1994946054" sldId="293"/>
            <ac:picMk id="4" creationId="{ACB7C3C6-E33E-747B-4256-5452A2222ECE}"/>
          </ac:picMkLst>
        </pc:picChg>
        <pc:picChg chg="add mod">
          <ac:chgData name="baddam neha" userId="128a631d3fa1a313" providerId="LiveId" clId="{77C9BFC7-0FE5-4119-AEB6-B5FBFFE1240F}" dt="2023-10-28T20:48:51.476" v="491" actId="1036"/>
          <ac:picMkLst>
            <pc:docMk/>
            <pc:sldMk cId="1994946054" sldId="293"/>
            <ac:picMk id="7" creationId="{95B3E086-806F-C579-8219-9249BCEDB112}"/>
          </ac:picMkLst>
        </pc:picChg>
      </pc:sldChg>
      <pc:sldChg chg="addSp modSp mod">
        <pc:chgData name="baddam neha" userId="128a631d3fa1a313" providerId="LiveId" clId="{77C9BFC7-0FE5-4119-AEB6-B5FBFFE1240F}" dt="2023-10-30T21:14:23.946" v="1927" actId="20577"/>
        <pc:sldMkLst>
          <pc:docMk/>
          <pc:sldMk cId="1180550076" sldId="294"/>
        </pc:sldMkLst>
        <pc:spChg chg="mod">
          <ac:chgData name="baddam neha" userId="128a631d3fa1a313" providerId="LiveId" clId="{77C9BFC7-0FE5-4119-AEB6-B5FBFFE1240F}" dt="2023-10-30T21:14:23.946" v="1927" actId="20577"/>
          <ac:spMkLst>
            <pc:docMk/>
            <pc:sldMk cId="1180550076" sldId="294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30T13:42:53.840" v="1822" actId="113"/>
          <ac:spMkLst>
            <pc:docMk/>
            <pc:sldMk cId="1180550076" sldId="294"/>
            <ac:spMk id="4" creationId="{CB5A5C16-32DE-8A4E-BCA6-A213583893B6}"/>
          </ac:spMkLst>
        </pc:spChg>
        <pc:spChg chg="mod">
          <ac:chgData name="baddam neha" userId="128a631d3fa1a313" providerId="LiveId" clId="{77C9BFC7-0FE5-4119-AEB6-B5FBFFE1240F}" dt="2023-10-29T22:01:58.277" v="1543" actId="1076"/>
          <ac:spMkLst>
            <pc:docMk/>
            <pc:sldMk cId="1180550076" sldId="294"/>
            <ac:spMk id="6" creationId="{F664A5D7-BFE4-0B25-FFB6-BE8B119DAADA}"/>
          </ac:spMkLst>
        </pc:spChg>
      </pc:sldChg>
      <pc:sldChg chg="addSp delSp modSp mod">
        <pc:chgData name="baddam neha" userId="128a631d3fa1a313" providerId="LiveId" clId="{77C9BFC7-0FE5-4119-AEB6-B5FBFFE1240F}" dt="2023-10-30T21:14:51.520" v="1939" actId="20577"/>
        <pc:sldMkLst>
          <pc:docMk/>
          <pc:sldMk cId="1225690603" sldId="295"/>
        </pc:sldMkLst>
        <pc:spChg chg="mod">
          <ac:chgData name="baddam neha" userId="128a631d3fa1a313" providerId="LiveId" clId="{77C9BFC7-0FE5-4119-AEB6-B5FBFFE1240F}" dt="2023-10-30T13:58:54.351" v="1852" actId="14100"/>
          <ac:spMkLst>
            <pc:docMk/>
            <pc:sldMk cId="1225690603" sldId="295"/>
            <ac:spMk id="2" creationId="{D7C6121E-4BDF-A135-8D88-B20978CF344E}"/>
          </ac:spMkLst>
        </pc:spChg>
        <pc:spChg chg="mod">
          <ac:chgData name="baddam neha" userId="128a631d3fa1a313" providerId="LiveId" clId="{77C9BFC7-0FE5-4119-AEB6-B5FBFFE1240F}" dt="2023-10-30T21:14:51.520" v="1939" actId="20577"/>
          <ac:spMkLst>
            <pc:docMk/>
            <pc:sldMk cId="1225690603" sldId="295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3:24.446" v="1552" actId="1076"/>
          <ac:spMkLst>
            <pc:docMk/>
            <pc:sldMk cId="1225690603" sldId="295"/>
            <ac:spMk id="14" creationId="{451B39CC-B391-414C-3614-72FAC335A214}"/>
          </ac:spMkLst>
        </pc:spChg>
        <pc:picChg chg="add mod">
          <ac:chgData name="baddam neha" userId="128a631d3fa1a313" providerId="LiveId" clId="{77C9BFC7-0FE5-4119-AEB6-B5FBFFE1240F}" dt="2023-10-28T22:16:16.773" v="1190" actId="1076"/>
          <ac:picMkLst>
            <pc:docMk/>
            <pc:sldMk cId="1225690603" sldId="295"/>
            <ac:picMk id="5" creationId="{2649EE2D-D1EE-0A5F-3BF7-8102927F667D}"/>
          </ac:picMkLst>
        </pc:picChg>
        <pc:picChg chg="del mod">
          <ac:chgData name="baddam neha" userId="128a631d3fa1a313" providerId="LiveId" clId="{77C9BFC7-0FE5-4119-AEB6-B5FBFFE1240F}" dt="2023-10-28T22:11:20.723" v="1049" actId="478"/>
          <ac:picMkLst>
            <pc:docMk/>
            <pc:sldMk cId="1225690603" sldId="295"/>
            <ac:picMk id="6" creationId="{88BF2471-6B03-5192-96E9-6B65B7366CFD}"/>
          </ac:picMkLst>
        </pc:picChg>
        <pc:picChg chg="del mod">
          <ac:chgData name="baddam neha" userId="128a631d3fa1a313" providerId="LiveId" clId="{77C9BFC7-0FE5-4119-AEB6-B5FBFFE1240F}" dt="2023-10-28T22:11:18.894" v="1048" actId="478"/>
          <ac:picMkLst>
            <pc:docMk/>
            <pc:sldMk cId="1225690603" sldId="295"/>
            <ac:picMk id="8" creationId="{6E65DDE5-1F66-D1DD-3767-C305E88DB152}"/>
          </ac:picMkLst>
        </pc:picChg>
        <pc:picChg chg="add mod">
          <ac:chgData name="baddam neha" userId="128a631d3fa1a313" providerId="LiveId" clId="{77C9BFC7-0FE5-4119-AEB6-B5FBFFE1240F}" dt="2023-10-28T22:16:36.896" v="1193" actId="14100"/>
          <ac:picMkLst>
            <pc:docMk/>
            <pc:sldMk cId="1225690603" sldId="295"/>
            <ac:picMk id="9" creationId="{E9091382-6D66-1B1D-EC5A-F4096A149942}"/>
          </ac:picMkLst>
        </pc:picChg>
        <pc:picChg chg="del mod">
          <ac:chgData name="baddam neha" userId="128a631d3fa1a313" providerId="LiveId" clId="{77C9BFC7-0FE5-4119-AEB6-B5FBFFE1240F}" dt="2023-10-28T22:11:16.974" v="1047" actId="478"/>
          <ac:picMkLst>
            <pc:docMk/>
            <pc:sldMk cId="1225690603" sldId="295"/>
            <ac:picMk id="10" creationId="{B9186A39-5E67-E41D-C968-EE54A24A2008}"/>
          </ac:picMkLst>
        </pc:picChg>
        <pc:picChg chg="add mod">
          <ac:chgData name="baddam neha" userId="128a631d3fa1a313" providerId="LiveId" clId="{77C9BFC7-0FE5-4119-AEB6-B5FBFFE1240F}" dt="2023-10-28T22:17:05.209" v="1199" actId="1076"/>
          <ac:picMkLst>
            <pc:docMk/>
            <pc:sldMk cId="1225690603" sldId="295"/>
            <ac:picMk id="12" creationId="{1E3499F1-AB61-2763-676A-DF279EBBC9B2}"/>
          </ac:picMkLst>
        </pc:picChg>
        <pc:picChg chg="add del mod">
          <ac:chgData name="baddam neha" userId="128a631d3fa1a313" providerId="LiveId" clId="{77C9BFC7-0FE5-4119-AEB6-B5FBFFE1240F}" dt="2023-10-30T13:59:12.793" v="1856" actId="478"/>
          <ac:picMkLst>
            <pc:docMk/>
            <pc:sldMk cId="1225690603" sldId="295"/>
            <ac:picMk id="15" creationId="{546ED300-D9C1-3D1F-6166-FDCE410E0F29}"/>
          </ac:picMkLst>
        </pc:picChg>
      </pc:sldChg>
      <pc:sldChg chg="modSp mod ord">
        <pc:chgData name="baddam neha" userId="128a631d3fa1a313" providerId="LiveId" clId="{77C9BFC7-0FE5-4119-AEB6-B5FBFFE1240F}" dt="2023-10-30T21:13:54.075" v="1911" actId="20577"/>
        <pc:sldMkLst>
          <pc:docMk/>
          <pc:sldMk cId="1904589906" sldId="296"/>
        </pc:sldMkLst>
        <pc:spChg chg="mod">
          <ac:chgData name="baddam neha" userId="128a631d3fa1a313" providerId="LiveId" clId="{77C9BFC7-0FE5-4119-AEB6-B5FBFFE1240F}" dt="2023-10-29T21:27:02.699" v="1517" actId="113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77C9BFC7-0FE5-4119-AEB6-B5FBFFE1240F}" dt="2023-10-30T21:13:54.075" v="1911" actId="20577"/>
          <ac:spMkLst>
            <pc:docMk/>
            <pc:sldMk cId="1904589906" sldId="296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3:39.319" v="1554" actId="1076"/>
          <ac:spMkLst>
            <pc:docMk/>
            <pc:sldMk cId="1904589906" sldId="296"/>
            <ac:spMk id="5" creationId="{89B8F1E1-21D2-6FA8-8F64-309DD89A371C}"/>
          </ac:spMkLst>
        </pc:spChg>
      </pc:sldChg>
      <pc:sldChg chg="modSp mod ord">
        <pc:chgData name="baddam neha" userId="128a631d3fa1a313" providerId="LiveId" clId="{77C9BFC7-0FE5-4119-AEB6-B5FBFFE1240F}" dt="2023-10-30T21:13:58.068" v="1913" actId="20577"/>
        <pc:sldMkLst>
          <pc:docMk/>
          <pc:sldMk cId="4293663623" sldId="297"/>
        </pc:sldMkLst>
        <pc:spChg chg="mod">
          <ac:chgData name="baddam neha" userId="128a631d3fa1a313" providerId="LiveId" clId="{77C9BFC7-0FE5-4119-AEB6-B5FBFFE1240F}" dt="2023-10-30T17:03:58.901" v="1869" actId="1076"/>
          <ac:spMkLst>
            <pc:docMk/>
            <pc:sldMk cId="4293663623" sldId="297"/>
            <ac:spMk id="2" creationId="{D7C6121E-4BDF-A135-8D88-B20978CF344E}"/>
          </ac:spMkLst>
        </pc:spChg>
        <pc:spChg chg="mod">
          <ac:chgData name="baddam neha" userId="128a631d3fa1a313" providerId="LiveId" clId="{77C9BFC7-0FE5-4119-AEB6-B5FBFFE1240F}" dt="2023-10-30T21:13:58.068" v="1913" actId="20577"/>
          <ac:spMkLst>
            <pc:docMk/>
            <pc:sldMk cId="4293663623" sldId="297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3:49.243" v="1557" actId="1076"/>
          <ac:spMkLst>
            <pc:docMk/>
            <pc:sldMk cId="4293663623" sldId="297"/>
            <ac:spMk id="6" creationId="{DD812D5F-1EDD-4EFD-7499-B3F7046C0B5A}"/>
          </ac:spMkLst>
        </pc:spChg>
        <pc:picChg chg="mod">
          <ac:chgData name="baddam neha" userId="128a631d3fa1a313" providerId="LiveId" clId="{77C9BFC7-0FE5-4119-AEB6-B5FBFFE1240F}" dt="2023-10-28T22:27:55.430" v="1256" actId="1076"/>
          <ac:picMkLst>
            <pc:docMk/>
            <pc:sldMk cId="4293663623" sldId="297"/>
            <ac:picMk id="5" creationId="{83680CF1-1E06-35D6-1D47-6C6B014FA503}"/>
          </ac:picMkLst>
        </pc:picChg>
      </pc:sldChg>
      <pc:sldChg chg="modSp mod">
        <pc:chgData name="baddam neha" userId="128a631d3fa1a313" providerId="LiveId" clId="{77C9BFC7-0FE5-4119-AEB6-B5FBFFE1240F}" dt="2023-10-29T22:05:25.018" v="1567" actId="1076"/>
        <pc:sldMkLst>
          <pc:docMk/>
          <pc:sldMk cId="2366870651" sldId="298"/>
        </pc:sldMkLst>
        <pc:spChg chg="mod">
          <ac:chgData name="baddam neha" userId="128a631d3fa1a313" providerId="LiveId" clId="{77C9BFC7-0FE5-4119-AEB6-B5FBFFE1240F}" dt="2023-10-29T21:35:17.840" v="1524" actId="255"/>
          <ac:spMkLst>
            <pc:docMk/>
            <pc:sldMk cId="2366870651" sldId="298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5:25.018" v="1567" actId="1076"/>
          <ac:spMkLst>
            <pc:docMk/>
            <pc:sldMk cId="2366870651" sldId="298"/>
            <ac:spMk id="7" creationId="{B961D43F-31B1-CFBB-D137-B2A4F55D6580}"/>
          </ac:spMkLst>
        </pc:spChg>
      </pc:sldChg>
      <pc:sldChg chg="modSp mod">
        <pc:chgData name="baddam neha" userId="128a631d3fa1a313" providerId="LiveId" clId="{77C9BFC7-0FE5-4119-AEB6-B5FBFFE1240F}" dt="2023-10-30T14:04:19.081" v="1861" actId="14100"/>
        <pc:sldMkLst>
          <pc:docMk/>
          <pc:sldMk cId="638915644" sldId="299"/>
        </pc:sldMkLst>
        <pc:spChg chg="mod">
          <ac:chgData name="baddam neha" userId="128a631d3fa1a313" providerId="LiveId" clId="{77C9BFC7-0FE5-4119-AEB6-B5FBFFE1240F}" dt="2023-10-29T21:35:28.969" v="1525" actId="255"/>
          <ac:spMkLst>
            <pc:docMk/>
            <pc:sldMk cId="638915644" sldId="299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5:15.977" v="1566" actId="1076"/>
          <ac:spMkLst>
            <pc:docMk/>
            <pc:sldMk cId="638915644" sldId="299"/>
            <ac:spMk id="4" creationId="{3173531C-6A25-F4FB-2F83-B6BB306A0E87}"/>
          </ac:spMkLst>
        </pc:spChg>
        <pc:picChg chg="mod">
          <ac:chgData name="baddam neha" userId="128a631d3fa1a313" providerId="LiveId" clId="{77C9BFC7-0FE5-4119-AEB6-B5FBFFE1240F}" dt="2023-10-30T14:04:19.081" v="1861" actId="14100"/>
          <ac:picMkLst>
            <pc:docMk/>
            <pc:sldMk cId="638915644" sldId="299"/>
            <ac:picMk id="5" creationId="{2DF55641-D144-4C61-C7C4-AE9C6A4C47C7}"/>
          </ac:picMkLst>
        </pc:picChg>
      </pc:sldChg>
      <pc:sldChg chg="addSp modSp mod">
        <pc:chgData name="baddam neha" userId="128a631d3fa1a313" providerId="LiveId" clId="{77C9BFC7-0FE5-4119-AEB6-B5FBFFE1240F}" dt="2023-10-30T14:05:10.469" v="1867" actId="14100"/>
        <pc:sldMkLst>
          <pc:docMk/>
          <pc:sldMk cId="2990372797" sldId="300"/>
        </pc:sldMkLst>
        <pc:spChg chg="mod">
          <ac:chgData name="baddam neha" userId="128a631d3fa1a313" providerId="LiveId" clId="{77C9BFC7-0FE5-4119-AEB6-B5FBFFE1240F}" dt="2023-10-29T21:35:38.594" v="1526" actId="255"/>
          <ac:spMkLst>
            <pc:docMk/>
            <pc:sldMk cId="2990372797" sldId="300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5:06.850" v="1565" actId="1076"/>
          <ac:spMkLst>
            <pc:docMk/>
            <pc:sldMk cId="2990372797" sldId="300"/>
            <ac:spMk id="4" creationId="{8A529283-0C0F-A09C-318C-376437C63D09}"/>
          </ac:spMkLst>
        </pc:spChg>
        <pc:spChg chg="add mod">
          <ac:chgData name="baddam neha" userId="128a631d3fa1a313" providerId="LiveId" clId="{77C9BFC7-0FE5-4119-AEB6-B5FBFFE1240F}" dt="2023-10-30T14:04:57.421" v="1863" actId="113"/>
          <ac:spMkLst>
            <pc:docMk/>
            <pc:sldMk cId="2990372797" sldId="300"/>
            <ac:spMk id="6" creationId="{6563AB63-43A5-B9D4-6547-77DFEDC17836}"/>
          </ac:spMkLst>
        </pc:spChg>
        <pc:picChg chg="mod">
          <ac:chgData name="baddam neha" userId="128a631d3fa1a313" providerId="LiveId" clId="{77C9BFC7-0FE5-4119-AEB6-B5FBFFE1240F}" dt="2023-10-30T14:05:10.469" v="1867" actId="14100"/>
          <ac:picMkLst>
            <pc:docMk/>
            <pc:sldMk cId="2990372797" sldId="300"/>
            <ac:picMk id="1026" creationId="{B61EBA5F-44CA-0AF1-633A-B9D88FEE365C}"/>
          </ac:picMkLst>
        </pc:picChg>
      </pc:sldChg>
      <pc:sldChg chg="addSp delSp modSp mod">
        <pc:chgData name="baddam neha" userId="128a631d3fa1a313" providerId="LiveId" clId="{77C9BFC7-0FE5-4119-AEB6-B5FBFFE1240F}" dt="2023-10-30T14:06:11.791" v="1868" actId="1076"/>
        <pc:sldMkLst>
          <pc:docMk/>
          <pc:sldMk cId="2621635135" sldId="301"/>
        </pc:sldMkLst>
        <pc:spChg chg="mod">
          <ac:chgData name="baddam neha" userId="128a631d3fa1a313" providerId="LiveId" clId="{77C9BFC7-0FE5-4119-AEB6-B5FBFFE1240F}" dt="2023-10-29T21:35:49.438" v="1527" actId="255"/>
          <ac:spMkLst>
            <pc:docMk/>
            <pc:sldMk cId="2621635135" sldId="301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4:53.279" v="1564" actId="1076"/>
          <ac:spMkLst>
            <pc:docMk/>
            <pc:sldMk cId="2621635135" sldId="301"/>
            <ac:spMk id="4" creationId="{77024AE8-372A-0359-6577-2B4B78978E12}"/>
          </ac:spMkLst>
        </pc:spChg>
        <pc:spChg chg="add del mod">
          <ac:chgData name="baddam neha" userId="128a631d3fa1a313" providerId="LiveId" clId="{77C9BFC7-0FE5-4119-AEB6-B5FBFFE1240F}" dt="2023-10-30T13:07:42.917" v="1635" actId="478"/>
          <ac:spMkLst>
            <pc:docMk/>
            <pc:sldMk cId="2621635135" sldId="301"/>
            <ac:spMk id="6" creationId="{B5778874-741E-A370-5783-CE05BD283092}"/>
          </ac:spMkLst>
        </pc:spChg>
        <pc:spChg chg="add mod">
          <ac:chgData name="baddam neha" userId="128a631d3fa1a313" providerId="LiveId" clId="{77C9BFC7-0FE5-4119-AEB6-B5FBFFE1240F}" dt="2023-10-30T13:10:04.892" v="1646" actId="12"/>
          <ac:spMkLst>
            <pc:docMk/>
            <pc:sldMk cId="2621635135" sldId="301"/>
            <ac:spMk id="8" creationId="{CDAF8EF4-2C01-2BEE-0907-3CE0426FD4E8}"/>
          </ac:spMkLst>
        </pc:spChg>
        <pc:picChg chg="mod">
          <ac:chgData name="baddam neha" userId="128a631d3fa1a313" providerId="LiveId" clId="{77C9BFC7-0FE5-4119-AEB6-B5FBFFE1240F}" dt="2023-10-30T14:06:11.791" v="1868" actId="1076"/>
          <ac:picMkLst>
            <pc:docMk/>
            <pc:sldMk cId="2621635135" sldId="301"/>
            <ac:picMk id="2050" creationId="{52115F63-4414-55C0-81FD-8939938A4B9E}"/>
          </ac:picMkLst>
        </pc:picChg>
      </pc:sldChg>
      <pc:sldChg chg="addSp delSp modSp mod">
        <pc:chgData name="baddam neha" userId="128a631d3fa1a313" providerId="LiveId" clId="{77C9BFC7-0FE5-4119-AEB6-B5FBFFE1240F}" dt="2023-10-30T21:14:44.758" v="1935" actId="20577"/>
        <pc:sldMkLst>
          <pc:docMk/>
          <pc:sldMk cId="2113566759" sldId="302"/>
        </pc:sldMkLst>
        <pc:spChg chg="mod">
          <ac:chgData name="baddam neha" userId="128a631d3fa1a313" providerId="LiveId" clId="{77C9BFC7-0FE5-4119-AEB6-B5FBFFE1240F}" dt="2023-10-30T21:14:44.758" v="1935" actId="20577"/>
          <ac:spMkLst>
            <pc:docMk/>
            <pc:sldMk cId="2113566759" sldId="302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30T13:53:38.789" v="1835" actId="113"/>
          <ac:spMkLst>
            <pc:docMk/>
            <pc:sldMk cId="2113566759" sldId="302"/>
            <ac:spMk id="4" creationId="{266E6BB3-3126-32BB-DE63-8802C3D48C9A}"/>
          </ac:spMkLst>
        </pc:spChg>
        <pc:spChg chg="add del mod">
          <ac:chgData name="baddam neha" userId="128a631d3fa1a313" providerId="LiveId" clId="{77C9BFC7-0FE5-4119-AEB6-B5FBFFE1240F}" dt="2023-10-28T21:39:30.029" v="649" actId="478"/>
          <ac:spMkLst>
            <pc:docMk/>
            <pc:sldMk cId="2113566759" sldId="302"/>
            <ac:spMk id="5" creationId="{625F4E6D-0BF2-74E4-36D9-EC1ECC9B7DA1}"/>
          </ac:spMkLst>
        </pc:spChg>
        <pc:spChg chg="add del mod">
          <ac:chgData name="baddam neha" userId="128a631d3fa1a313" providerId="LiveId" clId="{77C9BFC7-0FE5-4119-AEB6-B5FBFFE1240F}" dt="2023-10-28T21:39:24.401" v="647"/>
          <ac:spMkLst>
            <pc:docMk/>
            <pc:sldMk cId="2113566759" sldId="302"/>
            <ac:spMk id="6" creationId="{A0B1C22D-FF98-B9DB-E030-CB55E366307B}"/>
          </ac:spMkLst>
        </pc:spChg>
        <pc:spChg chg="add del mod">
          <ac:chgData name="baddam neha" userId="128a631d3fa1a313" providerId="LiveId" clId="{77C9BFC7-0FE5-4119-AEB6-B5FBFFE1240F}" dt="2023-10-28T22:01:24.737" v="937" actId="478"/>
          <ac:spMkLst>
            <pc:docMk/>
            <pc:sldMk cId="2113566759" sldId="302"/>
            <ac:spMk id="26" creationId="{4A9A1D64-9970-9D47-739C-38FEE13C371A}"/>
          </ac:spMkLst>
        </pc:spChg>
        <pc:spChg chg="mod">
          <ac:chgData name="baddam neha" userId="128a631d3fa1a313" providerId="LiveId" clId="{77C9BFC7-0FE5-4119-AEB6-B5FBFFE1240F}" dt="2023-10-29T22:03:14" v="1551" actId="1076"/>
          <ac:spMkLst>
            <pc:docMk/>
            <pc:sldMk cId="2113566759" sldId="302"/>
            <ac:spMk id="28" creationId="{7311599A-7763-8CDF-261C-29A820D94EA9}"/>
          </ac:spMkLst>
        </pc:spChg>
        <pc:picChg chg="add del mod">
          <ac:chgData name="baddam neha" userId="128a631d3fa1a313" providerId="LiveId" clId="{77C9BFC7-0FE5-4119-AEB6-B5FBFFE1240F}" dt="2023-10-28T21:37:49.106" v="623" actId="478"/>
          <ac:picMkLst>
            <pc:docMk/>
            <pc:sldMk cId="2113566759" sldId="302"/>
            <ac:picMk id="2" creationId="{F77CC0FE-C489-E710-4B1C-1F2D94DA7A16}"/>
          </ac:picMkLst>
        </pc:picChg>
        <pc:picChg chg="add del mod">
          <ac:chgData name="baddam neha" userId="128a631d3fa1a313" providerId="LiveId" clId="{77C9BFC7-0FE5-4119-AEB6-B5FBFFE1240F}" dt="2023-10-28T22:05:21.933" v="985" actId="478"/>
          <ac:picMkLst>
            <pc:docMk/>
            <pc:sldMk cId="2113566759" sldId="302"/>
            <ac:picMk id="8" creationId="{A0A30A7B-B02A-E699-A70F-3BC40AAFE37F}"/>
          </ac:picMkLst>
        </pc:picChg>
        <pc:picChg chg="add del mod modCrop">
          <ac:chgData name="baddam neha" userId="128a631d3fa1a313" providerId="LiveId" clId="{77C9BFC7-0FE5-4119-AEB6-B5FBFFE1240F}" dt="2023-10-28T21:48:31.640" v="761" actId="478"/>
          <ac:picMkLst>
            <pc:docMk/>
            <pc:sldMk cId="2113566759" sldId="302"/>
            <ac:picMk id="10" creationId="{888A2162-439B-E7E9-D585-8D7AB9AA8183}"/>
          </ac:picMkLst>
        </pc:picChg>
        <pc:picChg chg="add del mod">
          <ac:chgData name="baddam neha" userId="128a631d3fa1a313" providerId="LiveId" clId="{77C9BFC7-0FE5-4119-AEB6-B5FBFFE1240F}" dt="2023-10-28T21:48:27.537" v="758" actId="22"/>
          <ac:picMkLst>
            <pc:docMk/>
            <pc:sldMk cId="2113566759" sldId="302"/>
            <ac:picMk id="12" creationId="{12769027-F947-D4FA-AE46-38A414E4933C}"/>
          </ac:picMkLst>
        </pc:picChg>
        <pc:picChg chg="add del mod">
          <ac:chgData name="baddam neha" userId="128a631d3fa1a313" providerId="LiveId" clId="{77C9BFC7-0FE5-4119-AEB6-B5FBFFE1240F}" dt="2023-10-28T21:48:26.126" v="755" actId="22"/>
          <ac:picMkLst>
            <pc:docMk/>
            <pc:sldMk cId="2113566759" sldId="302"/>
            <ac:picMk id="14" creationId="{ADFB3125-7CB7-A8D8-4F0E-18502BC27925}"/>
          </ac:picMkLst>
        </pc:picChg>
        <pc:picChg chg="add del mod">
          <ac:chgData name="baddam neha" userId="128a631d3fa1a313" providerId="LiveId" clId="{77C9BFC7-0FE5-4119-AEB6-B5FBFFE1240F}" dt="2023-10-28T21:48:24.009" v="748" actId="22"/>
          <ac:picMkLst>
            <pc:docMk/>
            <pc:sldMk cId="2113566759" sldId="302"/>
            <ac:picMk id="16" creationId="{E80BE744-3676-16B7-9D13-7BABDE1490C8}"/>
          </ac:picMkLst>
        </pc:picChg>
        <pc:picChg chg="add del mod">
          <ac:chgData name="baddam neha" userId="128a631d3fa1a313" providerId="LiveId" clId="{77C9BFC7-0FE5-4119-AEB6-B5FBFFE1240F}" dt="2023-10-28T21:55:02.294" v="886" actId="478"/>
          <ac:picMkLst>
            <pc:docMk/>
            <pc:sldMk cId="2113566759" sldId="302"/>
            <ac:picMk id="18" creationId="{84441427-9B1C-5869-167A-1C956CDB43F1}"/>
          </ac:picMkLst>
        </pc:picChg>
        <pc:picChg chg="add del mod modCrop">
          <ac:chgData name="baddam neha" userId="128a631d3fa1a313" providerId="LiveId" clId="{77C9BFC7-0FE5-4119-AEB6-B5FBFFE1240F}" dt="2023-10-28T22:05:23.619" v="986" actId="478"/>
          <ac:picMkLst>
            <pc:docMk/>
            <pc:sldMk cId="2113566759" sldId="302"/>
            <ac:picMk id="20" creationId="{516003C2-580D-ACC1-219C-840FEA03D040}"/>
          </ac:picMkLst>
        </pc:picChg>
        <pc:picChg chg="add del mod">
          <ac:chgData name="baddam neha" userId="128a631d3fa1a313" providerId="LiveId" clId="{77C9BFC7-0FE5-4119-AEB6-B5FBFFE1240F}" dt="2023-10-28T22:05:25.719" v="987" actId="478"/>
          <ac:picMkLst>
            <pc:docMk/>
            <pc:sldMk cId="2113566759" sldId="302"/>
            <ac:picMk id="22" creationId="{30BF4065-DF41-4474-D97C-894B5D662FE8}"/>
          </ac:picMkLst>
        </pc:picChg>
        <pc:picChg chg="add mod">
          <ac:chgData name="baddam neha" userId="128a631d3fa1a313" providerId="LiveId" clId="{77C9BFC7-0FE5-4119-AEB6-B5FBFFE1240F}" dt="2023-10-28T22:08:53.356" v="1025" actId="1076"/>
          <ac:picMkLst>
            <pc:docMk/>
            <pc:sldMk cId="2113566759" sldId="302"/>
            <ac:picMk id="24" creationId="{8F70D308-98B1-50A1-A4D3-1DBBD11155F9}"/>
          </ac:picMkLst>
        </pc:picChg>
      </pc:sldChg>
      <pc:sldChg chg="addSp delSp modSp mod">
        <pc:chgData name="baddam neha" userId="128a631d3fa1a313" providerId="LiveId" clId="{77C9BFC7-0FE5-4119-AEB6-B5FBFFE1240F}" dt="2023-10-30T21:14:57.633" v="1942" actId="20577"/>
        <pc:sldMkLst>
          <pc:docMk/>
          <pc:sldMk cId="2120272704" sldId="303"/>
        </pc:sldMkLst>
        <pc:spChg chg="mod">
          <ac:chgData name="baddam neha" userId="128a631d3fa1a313" providerId="LiveId" clId="{77C9BFC7-0FE5-4119-AEB6-B5FBFFE1240F}" dt="2023-10-30T14:00:02.031" v="1858" actId="113"/>
          <ac:spMkLst>
            <pc:docMk/>
            <pc:sldMk cId="2120272704" sldId="303"/>
            <ac:spMk id="2" creationId="{D7C6121E-4BDF-A135-8D88-B20978CF344E}"/>
          </ac:spMkLst>
        </pc:spChg>
        <pc:spChg chg="mod">
          <ac:chgData name="baddam neha" userId="128a631d3fa1a313" providerId="LiveId" clId="{77C9BFC7-0FE5-4119-AEB6-B5FBFFE1240F}" dt="2023-10-30T21:14:57.633" v="1942" actId="20577"/>
          <ac:spMkLst>
            <pc:docMk/>
            <pc:sldMk cId="2120272704" sldId="303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3:32.395" v="1553" actId="1076"/>
          <ac:spMkLst>
            <pc:docMk/>
            <pc:sldMk cId="2120272704" sldId="303"/>
            <ac:spMk id="9" creationId="{4870042E-A692-B879-00BB-E46DE3F46D60}"/>
          </ac:spMkLst>
        </pc:spChg>
        <pc:picChg chg="del mod">
          <ac:chgData name="baddam neha" userId="128a631d3fa1a313" providerId="LiveId" clId="{77C9BFC7-0FE5-4119-AEB6-B5FBFFE1240F}" dt="2023-10-28T22:17:35.176" v="1201" actId="478"/>
          <ac:picMkLst>
            <pc:docMk/>
            <pc:sldMk cId="2120272704" sldId="303"/>
            <ac:picMk id="5" creationId="{278E88E4-685D-06EC-B5FB-72AF027B8AB8}"/>
          </ac:picMkLst>
        </pc:picChg>
        <pc:picChg chg="add mod modCrop">
          <ac:chgData name="baddam neha" userId="128a631d3fa1a313" providerId="LiveId" clId="{77C9BFC7-0FE5-4119-AEB6-B5FBFFE1240F}" dt="2023-10-30T13:58:24.995" v="1849" actId="1076"/>
          <ac:picMkLst>
            <pc:docMk/>
            <pc:sldMk cId="2120272704" sldId="303"/>
            <ac:picMk id="6" creationId="{CD537FEB-20EB-BAC9-FEAC-FC5B486D1999}"/>
          </ac:picMkLst>
        </pc:picChg>
        <pc:picChg chg="add mod modCrop">
          <ac:chgData name="baddam neha" userId="128a631d3fa1a313" providerId="LiveId" clId="{77C9BFC7-0FE5-4119-AEB6-B5FBFFE1240F}" dt="2023-10-30T13:58:28.574" v="1850" actId="1076"/>
          <ac:picMkLst>
            <pc:docMk/>
            <pc:sldMk cId="2120272704" sldId="303"/>
            <ac:picMk id="7" creationId="{61D37C64-7E2A-F588-B753-15D6AEBA6833}"/>
          </ac:picMkLst>
        </pc:picChg>
        <pc:picChg chg="add del mod">
          <ac:chgData name="baddam neha" userId="128a631d3fa1a313" providerId="LiveId" clId="{77C9BFC7-0FE5-4119-AEB6-B5FBFFE1240F}" dt="2023-10-30T13:58:38.262" v="1851" actId="21"/>
          <ac:picMkLst>
            <pc:docMk/>
            <pc:sldMk cId="2120272704" sldId="303"/>
            <ac:picMk id="11" creationId="{475EFDCA-E7B6-FC57-D2BE-7A9F1C50BFD4}"/>
          </ac:picMkLst>
        </pc:picChg>
        <pc:picChg chg="add mod">
          <ac:chgData name="baddam neha" userId="128a631d3fa1a313" providerId="LiveId" clId="{77C9BFC7-0FE5-4119-AEB6-B5FBFFE1240F}" dt="2023-10-30T13:59:45.946" v="1857"/>
          <ac:picMkLst>
            <pc:docMk/>
            <pc:sldMk cId="2120272704" sldId="303"/>
            <ac:picMk id="12" creationId="{049DB0F1-928D-4711-9588-6B30BF17C831}"/>
          </ac:picMkLst>
        </pc:picChg>
      </pc:sldChg>
      <pc:sldChg chg="addSp delSp modSp add mod">
        <pc:chgData name="baddam neha" userId="128a631d3fa1a313" providerId="LiveId" clId="{77C9BFC7-0FE5-4119-AEB6-B5FBFFE1240F}" dt="2023-10-30T21:14:05.617" v="1917" actId="20577"/>
        <pc:sldMkLst>
          <pc:docMk/>
          <pc:sldMk cId="3192878588" sldId="304"/>
        </pc:sldMkLst>
        <pc:spChg chg="add mod">
          <ac:chgData name="baddam neha" userId="128a631d3fa1a313" providerId="LiveId" clId="{77C9BFC7-0FE5-4119-AEB6-B5FBFFE1240F}" dt="2023-10-28T18:52:11.492" v="324" actId="20577"/>
          <ac:spMkLst>
            <pc:docMk/>
            <pc:sldMk cId="3192878588" sldId="304"/>
            <ac:spMk id="2" creationId="{A54E0491-93DA-C15F-27A1-8DF9A8ED6453}"/>
          </ac:spMkLst>
        </pc:spChg>
        <pc:spChg chg="mod">
          <ac:chgData name="baddam neha" userId="128a631d3fa1a313" providerId="LiveId" clId="{77C9BFC7-0FE5-4119-AEB6-B5FBFFE1240F}" dt="2023-10-30T21:14:05.617" v="1917" actId="20577"/>
          <ac:spMkLst>
            <pc:docMk/>
            <pc:sldMk cId="3192878588" sldId="304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28T19:07:10.273" v="394" actId="255"/>
          <ac:spMkLst>
            <pc:docMk/>
            <pc:sldMk cId="3192878588" sldId="304"/>
            <ac:spMk id="5" creationId="{E8F1A159-10FF-6DE7-9639-D9BE73DD63D9}"/>
          </ac:spMkLst>
        </pc:spChg>
        <pc:spChg chg="mod">
          <ac:chgData name="baddam neha" userId="128a631d3fa1a313" providerId="LiveId" clId="{77C9BFC7-0FE5-4119-AEB6-B5FBFFE1240F}" dt="2023-10-29T22:01:14.121" v="1538" actId="1076"/>
          <ac:spMkLst>
            <pc:docMk/>
            <pc:sldMk cId="3192878588" sldId="304"/>
            <ac:spMk id="8" creationId="{87FCDE70-2DE4-0120-23D4-A89FD585DC53}"/>
          </ac:spMkLst>
        </pc:spChg>
        <pc:picChg chg="del">
          <ac:chgData name="baddam neha" userId="128a631d3fa1a313" providerId="LiveId" clId="{77C9BFC7-0FE5-4119-AEB6-B5FBFFE1240F}" dt="2023-10-28T18:51:03.964" v="274" actId="478"/>
          <ac:picMkLst>
            <pc:docMk/>
            <pc:sldMk cId="3192878588" sldId="304"/>
            <ac:picMk id="6" creationId="{3EFF392E-9A14-05A6-5B44-9BEA5EF6EBC6}"/>
          </ac:picMkLst>
        </pc:picChg>
      </pc:sldChg>
      <pc:sldChg chg="add del">
        <pc:chgData name="baddam neha" userId="128a631d3fa1a313" providerId="LiveId" clId="{77C9BFC7-0FE5-4119-AEB6-B5FBFFE1240F}" dt="2023-10-28T18:51:13.773" v="276"/>
        <pc:sldMkLst>
          <pc:docMk/>
          <pc:sldMk cId="1143864114" sldId="305"/>
        </pc:sldMkLst>
      </pc:sldChg>
      <pc:sldChg chg="addSp delSp modSp add mod ord">
        <pc:chgData name="baddam neha" userId="128a631d3fa1a313" providerId="LiveId" clId="{77C9BFC7-0FE5-4119-AEB6-B5FBFFE1240F}" dt="2023-10-30T21:14:32.019" v="1931" actId="20577"/>
        <pc:sldMkLst>
          <pc:docMk/>
          <pc:sldMk cId="1358363362" sldId="305"/>
        </pc:sldMkLst>
        <pc:spChg chg="mod">
          <ac:chgData name="baddam neha" userId="128a631d3fa1a313" providerId="LiveId" clId="{77C9BFC7-0FE5-4119-AEB6-B5FBFFE1240F}" dt="2023-10-30T21:14:32.019" v="1931" actId="20577"/>
          <ac:spMkLst>
            <pc:docMk/>
            <pc:sldMk cId="1358363362" sldId="305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30T13:48:15.374" v="1832" actId="113"/>
          <ac:spMkLst>
            <pc:docMk/>
            <pc:sldMk cId="1358363362" sldId="305"/>
            <ac:spMk id="5" creationId="{0AE2E9E2-5B5E-51EE-9C55-E183F0ECFD38}"/>
          </ac:spMkLst>
        </pc:spChg>
        <pc:spChg chg="mod">
          <ac:chgData name="baddam neha" userId="128a631d3fa1a313" providerId="LiveId" clId="{77C9BFC7-0FE5-4119-AEB6-B5FBFFE1240F}" dt="2023-10-29T22:02:25.632" v="1545" actId="1076"/>
          <ac:spMkLst>
            <pc:docMk/>
            <pc:sldMk cId="1358363362" sldId="305"/>
            <ac:spMk id="7" creationId="{199EB12C-C46A-7B5D-1AC0-B1F41A97FC95}"/>
          </ac:spMkLst>
        </pc:spChg>
        <pc:picChg chg="del mod">
          <ac:chgData name="baddam neha" userId="128a631d3fa1a313" providerId="LiveId" clId="{77C9BFC7-0FE5-4119-AEB6-B5FBFFE1240F}" dt="2023-10-28T18:54:51.177" v="338" actId="478"/>
          <ac:picMkLst>
            <pc:docMk/>
            <pc:sldMk cId="1358363362" sldId="305"/>
            <ac:picMk id="2" creationId="{36F7FEE5-CB6F-A68B-8E55-F957D63D5F69}"/>
          </ac:picMkLst>
        </pc:picChg>
      </pc:sldChg>
      <pc:sldChg chg="addSp delSp add del mod">
        <pc:chgData name="baddam neha" userId="128a631d3fa1a313" providerId="LiveId" clId="{77C9BFC7-0FE5-4119-AEB6-B5FBFFE1240F}" dt="2023-10-28T18:51:23.343" v="280"/>
        <pc:sldMkLst>
          <pc:docMk/>
          <pc:sldMk cId="3485413355" sldId="305"/>
        </pc:sldMkLst>
        <pc:picChg chg="add del">
          <ac:chgData name="baddam neha" userId="128a631d3fa1a313" providerId="LiveId" clId="{77C9BFC7-0FE5-4119-AEB6-B5FBFFE1240F}" dt="2023-10-28T18:51:22.970" v="279" actId="478"/>
          <ac:picMkLst>
            <pc:docMk/>
            <pc:sldMk cId="3485413355" sldId="305"/>
            <ac:picMk id="6" creationId="{3EFF392E-9A14-05A6-5B44-9BEA5EF6EBC6}"/>
          </ac:picMkLst>
        </pc:picChg>
      </pc:sldChg>
      <pc:sldChg chg="addSp delSp modSp add mod ord">
        <pc:chgData name="baddam neha" userId="128a631d3fa1a313" providerId="LiveId" clId="{77C9BFC7-0FE5-4119-AEB6-B5FBFFE1240F}" dt="2023-10-30T21:14:40.995" v="1933" actId="20577"/>
        <pc:sldMkLst>
          <pc:docMk/>
          <pc:sldMk cId="2565315134" sldId="306"/>
        </pc:sldMkLst>
        <pc:spChg chg="mod">
          <ac:chgData name="baddam neha" userId="128a631d3fa1a313" providerId="LiveId" clId="{77C9BFC7-0FE5-4119-AEB6-B5FBFFE1240F}" dt="2023-10-30T21:14:40.995" v="1933" actId="20577"/>
          <ac:spMkLst>
            <pc:docMk/>
            <pc:sldMk cId="2565315134" sldId="306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30T18:42:22.629" v="1898" actId="113"/>
          <ac:spMkLst>
            <pc:docMk/>
            <pc:sldMk cId="2565315134" sldId="306"/>
            <ac:spMk id="4" creationId="{266E6BB3-3126-32BB-DE63-8802C3D48C9A}"/>
          </ac:spMkLst>
        </pc:spChg>
        <pc:spChg chg="mod">
          <ac:chgData name="baddam neha" userId="128a631d3fa1a313" providerId="LiveId" clId="{77C9BFC7-0FE5-4119-AEB6-B5FBFFE1240F}" dt="2023-10-29T22:03:06.302" v="1550" actId="1076"/>
          <ac:spMkLst>
            <pc:docMk/>
            <pc:sldMk cId="2565315134" sldId="306"/>
            <ac:spMk id="7" creationId="{A8A9A07D-3FCE-3F90-64B0-54B718C72947}"/>
          </ac:spMkLst>
        </pc:spChg>
        <pc:picChg chg="add mod modCrop">
          <ac:chgData name="baddam neha" userId="128a631d3fa1a313" providerId="LiveId" clId="{77C9BFC7-0FE5-4119-AEB6-B5FBFFE1240F}" dt="2023-10-30T13:47:49.281" v="1827" actId="1076"/>
          <ac:picMkLst>
            <pc:docMk/>
            <pc:sldMk cId="2565315134" sldId="306"/>
            <ac:picMk id="2" creationId="{3ABA2307-0245-30E8-D1FB-3E2279E31DCB}"/>
          </ac:picMkLst>
        </pc:picChg>
        <pc:picChg chg="add mod">
          <ac:chgData name="baddam neha" userId="128a631d3fa1a313" providerId="LiveId" clId="{77C9BFC7-0FE5-4119-AEB6-B5FBFFE1240F}" dt="2023-10-28T22:04:27.553" v="974" actId="14100"/>
          <ac:picMkLst>
            <pc:docMk/>
            <pc:sldMk cId="2565315134" sldId="306"/>
            <ac:picMk id="5" creationId="{D8806426-42A3-69F9-C622-5A432BE3D57C}"/>
          </ac:picMkLst>
        </pc:picChg>
        <pc:picChg chg="mod">
          <ac:chgData name="baddam neha" userId="128a631d3fa1a313" providerId="LiveId" clId="{77C9BFC7-0FE5-4119-AEB6-B5FBFFE1240F}" dt="2023-10-28T22:02:40.419" v="950" actId="1076"/>
          <ac:picMkLst>
            <pc:docMk/>
            <pc:sldMk cId="2565315134" sldId="306"/>
            <ac:picMk id="8" creationId="{A0A30A7B-B02A-E699-A70F-3BC40AAFE37F}"/>
          </ac:picMkLst>
        </pc:picChg>
        <pc:picChg chg="mod modCrop">
          <ac:chgData name="baddam neha" userId="128a631d3fa1a313" providerId="LiveId" clId="{77C9BFC7-0FE5-4119-AEB6-B5FBFFE1240F}" dt="2023-10-28T22:04:13.365" v="968" actId="1076"/>
          <ac:picMkLst>
            <pc:docMk/>
            <pc:sldMk cId="2565315134" sldId="306"/>
            <ac:picMk id="20" creationId="{516003C2-580D-ACC1-219C-840FEA03D040}"/>
          </ac:picMkLst>
        </pc:picChg>
        <pc:picChg chg="del">
          <ac:chgData name="baddam neha" userId="128a631d3fa1a313" providerId="LiveId" clId="{77C9BFC7-0FE5-4119-AEB6-B5FBFFE1240F}" dt="2023-10-28T22:01:51.676" v="941" actId="478"/>
          <ac:picMkLst>
            <pc:docMk/>
            <pc:sldMk cId="2565315134" sldId="306"/>
            <ac:picMk id="22" creationId="{30BF4065-DF41-4474-D97C-894B5D662FE8}"/>
          </ac:picMkLst>
        </pc:picChg>
        <pc:picChg chg="del">
          <ac:chgData name="baddam neha" userId="128a631d3fa1a313" providerId="LiveId" clId="{77C9BFC7-0FE5-4119-AEB6-B5FBFFE1240F}" dt="2023-10-28T22:01:53.189" v="942" actId="478"/>
          <ac:picMkLst>
            <pc:docMk/>
            <pc:sldMk cId="2565315134" sldId="306"/>
            <ac:picMk id="24" creationId="{8F70D308-98B1-50A1-A4D3-1DBBD11155F9}"/>
          </ac:picMkLst>
        </pc:picChg>
      </pc:sldChg>
      <pc:sldChg chg="addSp delSp modSp add del mod">
        <pc:chgData name="baddam neha" userId="128a631d3fa1a313" providerId="LiveId" clId="{77C9BFC7-0FE5-4119-AEB6-B5FBFFE1240F}" dt="2023-10-28T20:50:57.782" v="513" actId="47"/>
        <pc:sldMkLst>
          <pc:docMk/>
          <pc:sldMk cId="3472700711" sldId="306"/>
        </pc:sldMkLst>
        <pc:spChg chg="add del mod">
          <ac:chgData name="baddam neha" userId="128a631d3fa1a313" providerId="LiveId" clId="{77C9BFC7-0FE5-4119-AEB6-B5FBFFE1240F}" dt="2023-10-28T20:50:48.656" v="510" actId="21"/>
          <ac:spMkLst>
            <pc:docMk/>
            <pc:sldMk cId="3472700711" sldId="306"/>
            <ac:spMk id="5" creationId="{DD94E84C-D3C2-CD19-3D33-D437EF1C06AB}"/>
          </ac:spMkLst>
        </pc:spChg>
        <pc:picChg chg="del">
          <ac:chgData name="baddam neha" userId="128a631d3fa1a313" providerId="LiveId" clId="{77C9BFC7-0FE5-4119-AEB6-B5FBFFE1240F}" dt="2023-10-28T18:56:59.999" v="352" actId="478"/>
          <ac:picMkLst>
            <pc:docMk/>
            <pc:sldMk cId="3472700711" sldId="306"/>
            <ac:picMk id="4" creationId="{F8F44B84-12E7-7708-5953-7F7C45936F4D}"/>
          </ac:picMkLst>
        </pc:picChg>
      </pc:sldChg>
    </pc:docChg>
  </pc:docChgLst>
  <pc:docChgLst>
    <pc:chgData name="baddam neha" userId="128a631d3fa1a313" providerId="LiveId" clId="{FE72FA3A-4181-459F-A483-2EA93ADD36B3}"/>
    <pc:docChg chg="undo custSel addSld delSld modSld sldOrd">
      <pc:chgData name="baddam neha" userId="128a631d3fa1a313" providerId="LiveId" clId="{FE72FA3A-4181-459F-A483-2EA93ADD36B3}" dt="2023-10-23T19:29:12.894" v="687"/>
      <pc:docMkLst>
        <pc:docMk/>
      </pc:docMkLst>
      <pc:sldChg chg="modSp mod">
        <pc:chgData name="baddam neha" userId="128a631d3fa1a313" providerId="LiveId" clId="{FE72FA3A-4181-459F-A483-2EA93ADD36B3}" dt="2023-10-23T18:22:38.516" v="38" actId="255"/>
        <pc:sldMkLst>
          <pc:docMk/>
          <pc:sldMk cId="1957736008" sldId="256"/>
        </pc:sldMkLst>
        <pc:spChg chg="mod">
          <ac:chgData name="baddam neha" userId="128a631d3fa1a313" providerId="LiveId" clId="{FE72FA3A-4181-459F-A483-2EA93ADD36B3}" dt="2023-10-23T18:20:26.989" v="0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FE72FA3A-4181-459F-A483-2EA93ADD36B3}" dt="2023-10-23T18:22:38.037" v="37" actId="255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FE72FA3A-4181-459F-A483-2EA93ADD36B3}" dt="2023-10-23T18:22:38.516" v="38" actId="255"/>
          <ac:spMkLst>
            <pc:docMk/>
            <pc:sldMk cId="1957736008" sldId="256"/>
            <ac:spMk id="5" creationId="{6C4AEB16-DFF2-9244-133A-08CB7F81D1FB}"/>
          </ac:spMkLst>
        </pc:spChg>
      </pc:sldChg>
      <pc:sldChg chg="modSp mod">
        <pc:chgData name="baddam neha" userId="128a631d3fa1a313" providerId="LiveId" clId="{FE72FA3A-4181-459F-A483-2EA93ADD36B3}" dt="2023-10-23T18:31:20.263" v="164" actId="20577"/>
        <pc:sldMkLst>
          <pc:docMk/>
          <pc:sldMk cId="3905770843" sldId="257"/>
        </pc:sldMkLst>
        <pc:spChg chg="mod">
          <ac:chgData name="baddam neha" userId="128a631d3fa1a313" providerId="LiveId" clId="{FE72FA3A-4181-459F-A483-2EA93ADD36B3}" dt="2023-10-23T18:31:20.263" v="164" actId="20577"/>
          <ac:spMkLst>
            <pc:docMk/>
            <pc:sldMk cId="3905770843" sldId="257"/>
            <ac:spMk id="7" creationId="{3E9033FC-08FA-5E22-7FCA-CCA72C6AE423}"/>
          </ac:spMkLst>
        </pc:spChg>
      </pc:sldChg>
      <pc:sldChg chg="modSp mod setBg">
        <pc:chgData name="baddam neha" userId="128a631d3fa1a313" providerId="LiveId" clId="{FE72FA3A-4181-459F-A483-2EA93ADD36B3}" dt="2023-10-23T19:23:36.816" v="622"/>
        <pc:sldMkLst>
          <pc:docMk/>
          <pc:sldMk cId="2291137057" sldId="258"/>
        </pc:sldMkLst>
        <pc:spChg chg="mod">
          <ac:chgData name="baddam neha" userId="128a631d3fa1a313" providerId="LiveId" clId="{FE72FA3A-4181-459F-A483-2EA93ADD36B3}" dt="2023-10-23T19:23:36.816" v="622"/>
          <ac:spMkLst>
            <pc:docMk/>
            <pc:sldMk cId="2291137057" sldId="258"/>
            <ac:spMk id="3" creationId="{D7C5E2E8-2883-5CC8-5556-0E3A230F880B}"/>
          </ac:spMkLst>
        </pc:spChg>
        <pc:spChg chg="mod">
          <ac:chgData name="baddam neha" userId="128a631d3fa1a313" providerId="LiveId" clId="{FE72FA3A-4181-459F-A483-2EA93ADD36B3}" dt="2023-10-23T18:35:57.115" v="189" actId="20577"/>
          <ac:spMkLst>
            <pc:docMk/>
            <pc:sldMk cId="2291137057" sldId="258"/>
            <ac:spMk id="4" creationId="{F5574182-F027-C5AE-D150-D4B2BE7D7AE4}"/>
          </ac:spMkLst>
        </pc:spChg>
      </pc:sldChg>
      <pc:sldChg chg="modSp mod">
        <pc:chgData name="baddam neha" userId="128a631d3fa1a313" providerId="LiveId" clId="{FE72FA3A-4181-459F-A483-2EA93ADD36B3}" dt="2023-10-23T19:02:49.477" v="204" actId="20577"/>
        <pc:sldMkLst>
          <pc:docMk/>
          <pc:sldMk cId="1880931836" sldId="259"/>
        </pc:sldMkLst>
        <pc:spChg chg="mod">
          <ac:chgData name="baddam neha" userId="128a631d3fa1a313" providerId="LiveId" clId="{FE72FA3A-4181-459F-A483-2EA93ADD36B3}" dt="2023-10-23T19:02:49.477" v="204" actId="20577"/>
          <ac:spMkLst>
            <pc:docMk/>
            <pc:sldMk cId="1880931836" sldId="259"/>
            <ac:spMk id="4" creationId="{8E558C11-A227-85D9-A487-E1C17B7C77D7}"/>
          </ac:spMkLst>
        </pc:spChg>
      </pc:sldChg>
      <pc:sldChg chg="modSp mod">
        <pc:chgData name="baddam neha" userId="128a631d3fa1a313" providerId="LiveId" clId="{FE72FA3A-4181-459F-A483-2EA93ADD36B3}" dt="2023-10-23T19:20:18.859" v="577" actId="255"/>
        <pc:sldMkLst>
          <pc:docMk/>
          <pc:sldMk cId="3090476454" sldId="260"/>
        </pc:sldMkLst>
        <pc:spChg chg="mod">
          <ac:chgData name="baddam neha" userId="128a631d3fa1a313" providerId="LiveId" clId="{FE72FA3A-4181-459F-A483-2EA93ADD36B3}" dt="2023-10-23T19:20:18.859" v="577" actId="255"/>
          <ac:spMkLst>
            <pc:docMk/>
            <pc:sldMk cId="3090476454" sldId="260"/>
            <ac:spMk id="4" creationId="{F421A51D-FABD-EFC3-1599-0CEB5FC3F4E2}"/>
          </ac:spMkLst>
        </pc:spChg>
      </pc:sldChg>
      <pc:sldChg chg="addSp delSp modSp mod">
        <pc:chgData name="baddam neha" userId="128a631d3fa1a313" providerId="LiveId" clId="{FE72FA3A-4181-459F-A483-2EA93ADD36B3}" dt="2023-10-23T19:09:26.517" v="270" actId="14100"/>
        <pc:sldMkLst>
          <pc:docMk/>
          <pc:sldMk cId="1793009446" sldId="263"/>
        </pc:sldMkLst>
        <pc:spChg chg="del mod">
          <ac:chgData name="baddam neha" userId="128a631d3fa1a313" providerId="LiveId" clId="{FE72FA3A-4181-459F-A483-2EA93ADD36B3}" dt="2023-10-23T19:03:53.259" v="218"/>
          <ac:spMkLst>
            <pc:docMk/>
            <pc:sldMk cId="1793009446" sldId="263"/>
            <ac:spMk id="2" creationId="{13D79E8D-67C4-7A84-A458-0F7A62FC9029}"/>
          </ac:spMkLst>
        </pc:spChg>
        <pc:spChg chg="mod">
          <ac:chgData name="baddam neha" userId="128a631d3fa1a313" providerId="LiveId" clId="{FE72FA3A-4181-459F-A483-2EA93ADD36B3}" dt="2023-10-23T19:03:13.124" v="207" actId="5793"/>
          <ac:spMkLst>
            <pc:docMk/>
            <pc:sldMk cId="1793009446" sldId="263"/>
            <ac:spMk id="3" creationId="{D7C5E2E8-2883-5CC8-5556-0E3A230F880B}"/>
          </ac:spMkLst>
        </pc:spChg>
        <pc:picChg chg="add del mod">
          <ac:chgData name="baddam neha" userId="128a631d3fa1a313" providerId="LiveId" clId="{FE72FA3A-4181-459F-A483-2EA93ADD36B3}" dt="2023-10-23T19:06:25.478" v="227" actId="478"/>
          <ac:picMkLst>
            <pc:docMk/>
            <pc:sldMk cId="1793009446" sldId="263"/>
            <ac:picMk id="5" creationId="{FCC70024-7962-A5C1-7AE1-1284E20AF5AD}"/>
          </ac:picMkLst>
        </pc:picChg>
        <pc:picChg chg="add mod modCrop">
          <ac:chgData name="baddam neha" userId="128a631d3fa1a313" providerId="LiveId" clId="{FE72FA3A-4181-459F-A483-2EA93ADD36B3}" dt="2023-10-23T19:09:26.517" v="270" actId="14100"/>
          <ac:picMkLst>
            <pc:docMk/>
            <pc:sldMk cId="1793009446" sldId="263"/>
            <ac:picMk id="6" creationId="{3EFF392E-9A14-05A6-5B44-9BEA5EF6EBC6}"/>
          </ac:picMkLst>
        </pc:picChg>
      </pc:sldChg>
      <pc:sldChg chg="addSp delSp modSp mod">
        <pc:chgData name="baddam neha" userId="128a631d3fa1a313" providerId="LiveId" clId="{FE72FA3A-4181-459F-A483-2EA93ADD36B3}" dt="2023-10-23T19:10:04.105" v="276" actId="1076"/>
        <pc:sldMkLst>
          <pc:docMk/>
          <pc:sldMk cId="1874037971" sldId="264"/>
        </pc:sldMkLst>
        <pc:spChg chg="mod">
          <ac:chgData name="baddam neha" userId="128a631d3fa1a313" providerId="LiveId" clId="{FE72FA3A-4181-459F-A483-2EA93ADD36B3}" dt="2023-10-23T19:03:40.768" v="215" actId="20577"/>
          <ac:spMkLst>
            <pc:docMk/>
            <pc:sldMk cId="1874037971" sldId="264"/>
            <ac:spMk id="3" creationId="{D7C5E2E8-2883-5CC8-5556-0E3A230F880B}"/>
          </ac:spMkLst>
        </pc:spChg>
        <pc:spChg chg="del mod">
          <ac:chgData name="baddam neha" userId="128a631d3fa1a313" providerId="LiveId" clId="{FE72FA3A-4181-459F-A483-2EA93ADD36B3}" dt="2023-10-23T19:03:59.519" v="220" actId="478"/>
          <ac:spMkLst>
            <pc:docMk/>
            <pc:sldMk cId="1874037971" sldId="264"/>
            <ac:spMk id="5" creationId="{A81E1C64-8956-E95F-4128-FABD15FF77B9}"/>
          </ac:spMkLst>
        </pc:spChg>
        <pc:graphicFrameChg chg="del">
          <ac:chgData name="baddam neha" userId="128a631d3fa1a313" providerId="LiveId" clId="{FE72FA3A-4181-459F-A483-2EA93ADD36B3}" dt="2023-10-23T19:03:29.886" v="211" actId="478"/>
          <ac:graphicFrameMkLst>
            <pc:docMk/>
            <pc:sldMk cId="1874037971" sldId="264"/>
            <ac:graphicFrameMk id="6" creationId="{8C135C5A-0188-DAF5-27B6-E2A597B3CB1F}"/>
          </ac:graphicFrameMkLst>
        </pc:graphicFrameChg>
        <pc:picChg chg="add mod modCrop">
          <ac:chgData name="baddam neha" userId="128a631d3fa1a313" providerId="LiveId" clId="{FE72FA3A-4181-459F-A483-2EA93ADD36B3}" dt="2023-10-23T19:10:04.105" v="276" actId="1076"/>
          <ac:picMkLst>
            <pc:docMk/>
            <pc:sldMk cId="1874037971" sldId="264"/>
            <ac:picMk id="2" creationId="{36F7FEE5-CB6F-A68B-8E55-F957D63D5F69}"/>
          </ac:picMkLst>
        </pc:picChg>
        <pc:picChg chg="del">
          <ac:chgData name="baddam neha" userId="128a631d3fa1a313" providerId="LiveId" clId="{FE72FA3A-4181-459F-A483-2EA93ADD36B3}" dt="2023-10-23T19:03:28.660" v="210" actId="478"/>
          <ac:picMkLst>
            <pc:docMk/>
            <pc:sldMk cId="1874037971" sldId="264"/>
            <ac:picMk id="2050" creationId="{312EA83F-51C6-F7D3-6597-62DAD4AF0A0F}"/>
          </ac:picMkLst>
        </pc:picChg>
      </pc:sldChg>
      <pc:sldChg chg="delSp del">
        <pc:chgData name="baddam neha" userId="128a631d3fa1a313" providerId="LiveId" clId="{FE72FA3A-4181-459F-A483-2EA93ADD36B3}" dt="2023-10-23T19:08:10.508" v="242" actId="47"/>
        <pc:sldMkLst>
          <pc:docMk/>
          <pc:sldMk cId="3269024086" sldId="265"/>
        </pc:sldMkLst>
        <pc:picChg chg="del">
          <ac:chgData name="baddam neha" userId="128a631d3fa1a313" providerId="LiveId" clId="{FE72FA3A-4181-459F-A483-2EA93ADD36B3}" dt="2023-10-23T19:08:06.643" v="241" actId="478"/>
          <ac:picMkLst>
            <pc:docMk/>
            <pc:sldMk cId="3269024086" sldId="265"/>
            <ac:picMk id="3074" creationId="{88686A27-27A1-770F-00CB-2C068CD47C76}"/>
          </ac:picMkLst>
        </pc:picChg>
      </pc:sldChg>
      <pc:sldChg chg="del">
        <pc:chgData name="baddam neha" userId="128a631d3fa1a313" providerId="LiveId" clId="{FE72FA3A-4181-459F-A483-2EA93ADD36B3}" dt="2023-10-23T19:08:13.547" v="245" actId="47"/>
        <pc:sldMkLst>
          <pc:docMk/>
          <pc:sldMk cId="3151023300" sldId="266"/>
        </pc:sldMkLst>
      </pc:sldChg>
      <pc:sldChg chg="del">
        <pc:chgData name="baddam neha" userId="128a631d3fa1a313" providerId="LiveId" clId="{FE72FA3A-4181-459F-A483-2EA93ADD36B3}" dt="2023-10-23T19:08:16.825" v="249" actId="47"/>
        <pc:sldMkLst>
          <pc:docMk/>
          <pc:sldMk cId="1722985662" sldId="267"/>
        </pc:sldMkLst>
      </pc:sldChg>
      <pc:sldChg chg="del">
        <pc:chgData name="baddam neha" userId="128a631d3fa1a313" providerId="LiveId" clId="{FE72FA3A-4181-459F-A483-2EA93ADD36B3}" dt="2023-10-23T19:08:20.972" v="252" actId="47"/>
        <pc:sldMkLst>
          <pc:docMk/>
          <pc:sldMk cId="3018944273" sldId="268"/>
        </pc:sldMkLst>
      </pc:sldChg>
      <pc:sldChg chg="del">
        <pc:chgData name="baddam neha" userId="128a631d3fa1a313" providerId="LiveId" clId="{FE72FA3A-4181-459F-A483-2EA93ADD36B3}" dt="2023-10-23T19:08:31.047" v="257" actId="47"/>
        <pc:sldMkLst>
          <pc:docMk/>
          <pc:sldMk cId="3855774308" sldId="269"/>
        </pc:sldMkLst>
      </pc:sldChg>
      <pc:sldChg chg="del">
        <pc:chgData name="baddam neha" userId="128a631d3fa1a313" providerId="LiveId" clId="{FE72FA3A-4181-459F-A483-2EA93ADD36B3}" dt="2023-10-23T19:08:12.241" v="243" actId="47"/>
        <pc:sldMkLst>
          <pc:docMk/>
          <pc:sldMk cId="3900981303" sldId="271"/>
        </pc:sldMkLst>
      </pc:sldChg>
      <pc:sldChg chg="del">
        <pc:chgData name="baddam neha" userId="128a631d3fa1a313" providerId="LiveId" clId="{FE72FA3A-4181-459F-A483-2EA93ADD36B3}" dt="2023-10-23T19:08:12.873" v="244" actId="47"/>
        <pc:sldMkLst>
          <pc:docMk/>
          <pc:sldMk cId="1964487782" sldId="272"/>
        </pc:sldMkLst>
      </pc:sldChg>
      <pc:sldChg chg="del">
        <pc:chgData name="baddam neha" userId="128a631d3fa1a313" providerId="LiveId" clId="{FE72FA3A-4181-459F-A483-2EA93ADD36B3}" dt="2023-10-23T19:08:24.291" v="253" actId="47"/>
        <pc:sldMkLst>
          <pc:docMk/>
          <pc:sldMk cId="404376137" sldId="274"/>
        </pc:sldMkLst>
      </pc:sldChg>
      <pc:sldChg chg="del">
        <pc:chgData name="baddam neha" userId="128a631d3fa1a313" providerId="LiveId" clId="{FE72FA3A-4181-459F-A483-2EA93ADD36B3}" dt="2023-10-23T19:08:26.308" v="256" actId="47"/>
        <pc:sldMkLst>
          <pc:docMk/>
          <pc:sldMk cId="3086632696" sldId="275"/>
        </pc:sldMkLst>
      </pc:sldChg>
      <pc:sldChg chg="del">
        <pc:chgData name="baddam neha" userId="128a631d3fa1a313" providerId="LiveId" clId="{FE72FA3A-4181-459F-A483-2EA93ADD36B3}" dt="2023-10-23T19:08:35.900" v="259" actId="47"/>
        <pc:sldMkLst>
          <pc:docMk/>
          <pc:sldMk cId="240740915" sldId="276"/>
        </pc:sldMkLst>
      </pc:sldChg>
      <pc:sldChg chg="del">
        <pc:chgData name="baddam neha" userId="128a631d3fa1a313" providerId="LiveId" clId="{FE72FA3A-4181-459F-A483-2EA93ADD36B3}" dt="2023-10-23T19:08:33.486" v="258" actId="47"/>
        <pc:sldMkLst>
          <pc:docMk/>
          <pc:sldMk cId="1306462854" sldId="278"/>
        </pc:sldMkLst>
      </pc:sldChg>
      <pc:sldChg chg="del">
        <pc:chgData name="baddam neha" userId="128a631d3fa1a313" providerId="LiveId" clId="{FE72FA3A-4181-459F-A483-2EA93ADD36B3}" dt="2023-10-23T19:08:14.746" v="247" actId="47"/>
        <pc:sldMkLst>
          <pc:docMk/>
          <pc:sldMk cId="3924182848" sldId="279"/>
        </pc:sldMkLst>
      </pc:sldChg>
      <pc:sldChg chg="del">
        <pc:chgData name="baddam neha" userId="128a631d3fa1a313" providerId="LiveId" clId="{FE72FA3A-4181-459F-A483-2EA93ADD36B3}" dt="2023-10-23T19:08:15.673" v="248" actId="47"/>
        <pc:sldMkLst>
          <pc:docMk/>
          <pc:sldMk cId="372938857" sldId="280"/>
        </pc:sldMkLst>
      </pc:sldChg>
      <pc:sldChg chg="del">
        <pc:chgData name="baddam neha" userId="128a631d3fa1a313" providerId="LiveId" clId="{FE72FA3A-4181-459F-A483-2EA93ADD36B3}" dt="2023-10-23T19:08:14.163" v="246" actId="47"/>
        <pc:sldMkLst>
          <pc:docMk/>
          <pc:sldMk cId="684872853" sldId="281"/>
        </pc:sldMkLst>
      </pc:sldChg>
      <pc:sldChg chg="del">
        <pc:chgData name="baddam neha" userId="128a631d3fa1a313" providerId="LiveId" clId="{FE72FA3A-4181-459F-A483-2EA93ADD36B3}" dt="2023-10-23T19:08:17.364" v="250" actId="47"/>
        <pc:sldMkLst>
          <pc:docMk/>
          <pc:sldMk cId="3432614000" sldId="282"/>
        </pc:sldMkLst>
      </pc:sldChg>
      <pc:sldChg chg="del">
        <pc:chgData name="baddam neha" userId="128a631d3fa1a313" providerId="LiveId" clId="{FE72FA3A-4181-459F-A483-2EA93ADD36B3}" dt="2023-10-23T19:08:25.157" v="254" actId="47"/>
        <pc:sldMkLst>
          <pc:docMk/>
          <pc:sldMk cId="768316998" sldId="284"/>
        </pc:sldMkLst>
      </pc:sldChg>
      <pc:sldChg chg="del">
        <pc:chgData name="baddam neha" userId="128a631d3fa1a313" providerId="LiveId" clId="{FE72FA3A-4181-459F-A483-2EA93ADD36B3}" dt="2023-10-23T19:08:25.568" v="255" actId="47"/>
        <pc:sldMkLst>
          <pc:docMk/>
          <pc:sldMk cId="3010593578" sldId="285"/>
        </pc:sldMkLst>
      </pc:sldChg>
      <pc:sldChg chg="del">
        <pc:chgData name="baddam neha" userId="128a631d3fa1a313" providerId="LiveId" clId="{FE72FA3A-4181-459F-A483-2EA93ADD36B3}" dt="2023-10-23T19:08:19.107" v="251" actId="47"/>
        <pc:sldMkLst>
          <pc:docMk/>
          <pc:sldMk cId="4067322293" sldId="287"/>
        </pc:sldMkLst>
      </pc:sldChg>
      <pc:sldChg chg="modSp mod">
        <pc:chgData name="baddam neha" userId="128a631d3fa1a313" providerId="LiveId" clId="{FE72FA3A-4181-459F-A483-2EA93ADD36B3}" dt="2023-10-23T18:29:44.765" v="152" actId="113"/>
        <pc:sldMkLst>
          <pc:docMk/>
          <pc:sldMk cId="1739932886" sldId="288"/>
        </pc:sldMkLst>
        <pc:spChg chg="mod">
          <ac:chgData name="baddam neha" userId="128a631d3fa1a313" providerId="LiveId" clId="{FE72FA3A-4181-459F-A483-2EA93ADD36B3}" dt="2023-10-23T18:29:44.765" v="152" actId="113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add mod">
        <pc:chgData name="baddam neha" userId="128a631d3fa1a313" providerId="LiveId" clId="{FE72FA3A-4181-459F-A483-2EA93ADD36B3}" dt="2023-10-23T19:24:17.841" v="639" actId="1076"/>
        <pc:sldMkLst>
          <pc:docMk/>
          <pc:sldMk cId="2357121252" sldId="289"/>
        </pc:sldMkLst>
        <pc:spChg chg="mod">
          <ac:chgData name="baddam neha" userId="128a631d3fa1a313" providerId="LiveId" clId="{FE72FA3A-4181-459F-A483-2EA93ADD36B3}" dt="2023-10-23T19:23:44.769" v="623" actId="2711"/>
          <ac:spMkLst>
            <pc:docMk/>
            <pc:sldMk cId="2357121252" sldId="289"/>
            <ac:spMk id="3" creationId="{D7C5E2E8-2883-5CC8-5556-0E3A230F880B}"/>
          </ac:spMkLst>
        </pc:spChg>
        <pc:spChg chg="add del mod">
          <ac:chgData name="baddam neha" userId="128a631d3fa1a313" providerId="LiveId" clId="{FE72FA3A-4181-459F-A483-2EA93ADD36B3}" dt="2023-10-23T19:21:39.255" v="594" actId="478"/>
          <ac:spMkLst>
            <pc:docMk/>
            <pc:sldMk cId="2357121252" sldId="289"/>
            <ac:spMk id="6" creationId="{A5BF2F2F-CEF0-2F44-0614-5766E64BD49B}"/>
          </ac:spMkLst>
        </pc:spChg>
        <pc:spChg chg="add del">
          <ac:chgData name="baddam neha" userId="128a631d3fa1a313" providerId="LiveId" clId="{FE72FA3A-4181-459F-A483-2EA93ADD36B3}" dt="2023-10-23T19:21:25.315" v="582"/>
          <ac:spMkLst>
            <pc:docMk/>
            <pc:sldMk cId="2357121252" sldId="289"/>
            <ac:spMk id="7" creationId="{78A04C42-3780-B41B-6F6A-7EFFC7AC0BC7}"/>
          </ac:spMkLst>
        </pc:spChg>
        <pc:spChg chg="add del">
          <ac:chgData name="baddam neha" userId="128a631d3fa1a313" providerId="LiveId" clId="{FE72FA3A-4181-459F-A483-2EA93ADD36B3}" dt="2023-10-23T19:21:27.590" v="584"/>
          <ac:spMkLst>
            <pc:docMk/>
            <pc:sldMk cId="2357121252" sldId="289"/>
            <ac:spMk id="8" creationId="{E5737807-0C3C-807C-C4DF-2A7E1E61E150}"/>
          </ac:spMkLst>
        </pc:spChg>
        <pc:spChg chg="add del">
          <ac:chgData name="baddam neha" userId="128a631d3fa1a313" providerId="LiveId" clId="{FE72FA3A-4181-459F-A483-2EA93ADD36B3}" dt="2023-10-23T19:21:32.796" v="586"/>
          <ac:spMkLst>
            <pc:docMk/>
            <pc:sldMk cId="2357121252" sldId="289"/>
            <ac:spMk id="9" creationId="{B3A81F9F-65FE-A4C8-3A50-6962ABF39DB1}"/>
          </ac:spMkLst>
        </pc:spChg>
        <pc:spChg chg="add del">
          <ac:chgData name="baddam neha" userId="128a631d3fa1a313" providerId="LiveId" clId="{FE72FA3A-4181-459F-A483-2EA93ADD36B3}" dt="2023-10-23T19:21:37.596" v="593"/>
          <ac:spMkLst>
            <pc:docMk/>
            <pc:sldMk cId="2357121252" sldId="289"/>
            <ac:spMk id="10" creationId="{255B3EE5-FE85-C7EB-501B-E05FB6A1CDE5}"/>
          </ac:spMkLst>
        </pc:spChg>
        <pc:spChg chg="add mod">
          <ac:chgData name="baddam neha" userId="128a631d3fa1a313" providerId="LiveId" clId="{FE72FA3A-4181-459F-A483-2EA93ADD36B3}" dt="2023-10-23T19:24:10.962" v="638" actId="20577"/>
          <ac:spMkLst>
            <pc:docMk/>
            <pc:sldMk cId="2357121252" sldId="289"/>
            <ac:spMk id="11" creationId="{3109132E-BBE3-3A43-5295-9C7170AF3B37}"/>
          </ac:spMkLst>
        </pc:spChg>
        <pc:picChg chg="add mod">
          <ac:chgData name="baddam neha" userId="128a631d3fa1a313" providerId="LiveId" clId="{FE72FA3A-4181-459F-A483-2EA93ADD36B3}" dt="2023-10-23T19:24:17.841" v="639" actId="1076"/>
          <ac:picMkLst>
            <pc:docMk/>
            <pc:sldMk cId="2357121252" sldId="289"/>
            <ac:picMk id="4" creationId="{4EE32179-BB2D-B90F-D987-B78ACF77522C}"/>
          </ac:picMkLst>
        </pc:picChg>
        <pc:picChg chg="del">
          <ac:chgData name="baddam neha" userId="128a631d3fa1a313" providerId="LiveId" clId="{FE72FA3A-4181-459F-A483-2EA93ADD36B3}" dt="2023-10-23T19:05:31.883" v="226" actId="478"/>
          <ac:picMkLst>
            <pc:docMk/>
            <pc:sldMk cId="2357121252" sldId="289"/>
            <ac:picMk id="5" creationId="{FCC70024-7962-A5C1-7AE1-1284E20AF5AD}"/>
          </ac:picMkLst>
        </pc:picChg>
      </pc:sldChg>
      <pc:sldChg chg="addSp delSp modSp add mod">
        <pc:chgData name="baddam neha" userId="128a631d3fa1a313" providerId="LiveId" clId="{FE72FA3A-4181-459F-A483-2EA93ADD36B3}" dt="2023-10-23T19:10:00.716" v="275" actId="14100"/>
        <pc:sldMkLst>
          <pc:docMk/>
          <pc:sldMk cId="2880106493" sldId="290"/>
        </pc:sldMkLst>
        <pc:spChg chg="mod">
          <ac:chgData name="baddam neha" userId="128a631d3fa1a313" providerId="LiveId" clId="{FE72FA3A-4181-459F-A483-2EA93ADD36B3}" dt="2023-10-23T19:09:52.272" v="274" actId="14100"/>
          <ac:spMkLst>
            <pc:docMk/>
            <pc:sldMk cId="2880106493" sldId="290"/>
            <ac:spMk id="3" creationId="{D7C5E2E8-2883-5CC8-5556-0E3A230F880B}"/>
          </ac:spMkLst>
        </pc:spChg>
        <pc:picChg chg="del">
          <ac:chgData name="baddam neha" userId="128a631d3fa1a313" providerId="LiveId" clId="{FE72FA3A-4181-459F-A483-2EA93ADD36B3}" dt="2023-10-23T19:08:51.505" v="261" actId="478"/>
          <ac:picMkLst>
            <pc:docMk/>
            <pc:sldMk cId="2880106493" sldId="290"/>
            <ac:picMk id="2" creationId="{36F7FEE5-CB6F-A68B-8E55-F957D63D5F69}"/>
          </ac:picMkLst>
        </pc:picChg>
        <pc:picChg chg="add mod modCrop">
          <ac:chgData name="baddam neha" userId="128a631d3fa1a313" providerId="LiveId" clId="{FE72FA3A-4181-459F-A483-2EA93ADD36B3}" dt="2023-10-23T19:10:00.716" v="275" actId="14100"/>
          <ac:picMkLst>
            <pc:docMk/>
            <pc:sldMk cId="2880106493" sldId="290"/>
            <ac:picMk id="4" creationId="{F8F44B84-12E7-7708-5953-7F7C45936F4D}"/>
          </ac:picMkLst>
        </pc:picChg>
      </pc:sldChg>
      <pc:sldChg chg="addSp delSp modSp add mod">
        <pc:chgData name="baddam neha" userId="128a631d3fa1a313" providerId="LiveId" clId="{FE72FA3A-4181-459F-A483-2EA93ADD36B3}" dt="2023-10-23T19:25:08.521" v="645" actId="1076"/>
        <pc:sldMkLst>
          <pc:docMk/>
          <pc:sldMk cId="1874719571" sldId="291"/>
        </pc:sldMkLst>
        <pc:spChg chg="add del">
          <ac:chgData name="baddam neha" userId="128a631d3fa1a313" providerId="LiveId" clId="{FE72FA3A-4181-459F-A483-2EA93ADD36B3}" dt="2023-10-23T19:24:27.884" v="641"/>
          <ac:spMkLst>
            <pc:docMk/>
            <pc:sldMk cId="1874719571" sldId="291"/>
            <ac:spMk id="2" creationId="{E1FD72EA-814C-CC21-2074-A5618C2DC9F5}"/>
          </ac:spMkLst>
        </pc:spChg>
        <pc:spChg chg="mod">
          <ac:chgData name="baddam neha" userId="128a631d3fa1a313" providerId="LiveId" clId="{FE72FA3A-4181-459F-A483-2EA93ADD36B3}" dt="2023-10-23T19:11:38.297" v="294" actId="14100"/>
          <ac:spMkLst>
            <pc:docMk/>
            <pc:sldMk cId="1874719571" sldId="291"/>
            <ac:spMk id="3" creationId="{D7C5E2E8-2883-5CC8-5556-0E3A230F880B}"/>
          </ac:spMkLst>
        </pc:spChg>
        <pc:spChg chg="add mod">
          <ac:chgData name="baddam neha" userId="128a631d3fa1a313" providerId="LiveId" clId="{FE72FA3A-4181-459F-A483-2EA93ADD36B3}" dt="2023-10-23T19:24:46.371" v="643" actId="1076"/>
          <ac:spMkLst>
            <pc:docMk/>
            <pc:sldMk cId="1874719571" sldId="291"/>
            <ac:spMk id="5" creationId="{47D9A282-0E5F-7C38-8488-C24FC03F27B9}"/>
          </ac:spMkLst>
        </pc:spChg>
        <pc:picChg chg="add mod">
          <ac:chgData name="baddam neha" userId="128a631d3fa1a313" providerId="LiveId" clId="{FE72FA3A-4181-459F-A483-2EA93ADD36B3}" dt="2023-10-23T19:25:08.521" v="645" actId="1076"/>
          <ac:picMkLst>
            <pc:docMk/>
            <pc:sldMk cId="1874719571" sldId="291"/>
            <ac:picMk id="7" creationId="{67E41990-1FD8-E1FD-3A32-DA0A0F129D79}"/>
          </ac:picMkLst>
        </pc:picChg>
      </pc:sldChg>
      <pc:sldChg chg="addSp modSp add mod">
        <pc:chgData name="baddam neha" userId="128a631d3fa1a313" providerId="LiveId" clId="{FE72FA3A-4181-459F-A483-2EA93ADD36B3}" dt="2023-10-23T19:25:26.417" v="647" actId="1076"/>
        <pc:sldMkLst>
          <pc:docMk/>
          <pc:sldMk cId="2374542244" sldId="292"/>
        </pc:sldMkLst>
        <pc:spChg chg="mod">
          <ac:chgData name="baddam neha" userId="128a631d3fa1a313" providerId="LiveId" clId="{FE72FA3A-4181-459F-A483-2EA93ADD36B3}" dt="2023-10-23T19:12:06.066" v="338" actId="20577"/>
          <ac:spMkLst>
            <pc:docMk/>
            <pc:sldMk cId="2374542244" sldId="292"/>
            <ac:spMk id="3" creationId="{D7C5E2E8-2883-5CC8-5556-0E3A230F880B}"/>
          </ac:spMkLst>
        </pc:spChg>
        <pc:picChg chg="add mod">
          <ac:chgData name="baddam neha" userId="128a631d3fa1a313" providerId="LiveId" clId="{FE72FA3A-4181-459F-A483-2EA93ADD36B3}" dt="2023-10-23T19:25:26.417" v="647" actId="1076"/>
          <ac:picMkLst>
            <pc:docMk/>
            <pc:sldMk cId="2374542244" sldId="292"/>
            <ac:picMk id="4" creationId="{3C036D62-FC0C-2888-E371-2215C959294F}"/>
          </ac:picMkLst>
        </pc:picChg>
      </pc:sldChg>
      <pc:sldChg chg="addSp modSp add mod">
        <pc:chgData name="baddam neha" userId="128a631d3fa1a313" providerId="LiveId" clId="{FE72FA3A-4181-459F-A483-2EA93ADD36B3}" dt="2023-10-23T19:25:42.091" v="648" actId="22"/>
        <pc:sldMkLst>
          <pc:docMk/>
          <pc:sldMk cId="1994946054" sldId="293"/>
        </pc:sldMkLst>
        <pc:spChg chg="mod">
          <ac:chgData name="baddam neha" userId="128a631d3fa1a313" providerId="LiveId" clId="{FE72FA3A-4181-459F-A483-2EA93ADD36B3}" dt="2023-10-23T19:12:27.435" v="367" actId="14100"/>
          <ac:spMkLst>
            <pc:docMk/>
            <pc:sldMk cId="1994946054" sldId="293"/>
            <ac:spMk id="3" creationId="{D7C5E2E8-2883-5CC8-5556-0E3A230F880B}"/>
          </ac:spMkLst>
        </pc:spChg>
        <pc:picChg chg="add">
          <ac:chgData name="baddam neha" userId="128a631d3fa1a313" providerId="LiveId" clId="{FE72FA3A-4181-459F-A483-2EA93ADD36B3}" dt="2023-10-23T19:25:42.091" v="648" actId="22"/>
          <ac:picMkLst>
            <pc:docMk/>
            <pc:sldMk cId="1994946054" sldId="293"/>
            <ac:picMk id="4" creationId="{ACB7C3C6-E33E-747B-4256-5452A2222ECE}"/>
          </ac:picMkLst>
        </pc:picChg>
      </pc:sldChg>
      <pc:sldChg chg="modSp add mod">
        <pc:chgData name="baddam neha" userId="128a631d3fa1a313" providerId="LiveId" clId="{FE72FA3A-4181-459F-A483-2EA93ADD36B3}" dt="2023-10-23T19:13:07.429" v="406" actId="14100"/>
        <pc:sldMkLst>
          <pc:docMk/>
          <pc:sldMk cId="1180550076" sldId="294"/>
        </pc:sldMkLst>
        <pc:spChg chg="mod">
          <ac:chgData name="baddam neha" userId="128a631d3fa1a313" providerId="LiveId" clId="{FE72FA3A-4181-459F-A483-2EA93ADD36B3}" dt="2023-10-23T19:13:07.429" v="406" actId="14100"/>
          <ac:spMkLst>
            <pc:docMk/>
            <pc:sldMk cId="1180550076" sldId="294"/>
            <ac:spMk id="3" creationId="{D7C5E2E8-2883-5CC8-5556-0E3A230F880B}"/>
          </ac:spMkLst>
        </pc:spChg>
      </pc:sldChg>
      <pc:sldChg chg="addSp delSp modSp add mod">
        <pc:chgData name="baddam neha" userId="128a631d3fa1a313" providerId="LiveId" clId="{FE72FA3A-4181-459F-A483-2EA93ADD36B3}" dt="2023-10-23T19:28:21.666" v="682" actId="113"/>
        <pc:sldMkLst>
          <pc:docMk/>
          <pc:sldMk cId="1225690603" sldId="295"/>
        </pc:sldMkLst>
        <pc:spChg chg="add mod">
          <ac:chgData name="baddam neha" userId="128a631d3fa1a313" providerId="LiveId" clId="{FE72FA3A-4181-459F-A483-2EA93ADD36B3}" dt="2023-10-23T19:28:21.666" v="682" actId="113"/>
          <ac:spMkLst>
            <pc:docMk/>
            <pc:sldMk cId="1225690603" sldId="295"/>
            <ac:spMk id="2" creationId="{D7C6121E-4BDF-A135-8D88-B20978CF344E}"/>
          </ac:spMkLst>
        </pc:spChg>
        <pc:spChg chg="mod">
          <ac:chgData name="baddam neha" userId="128a631d3fa1a313" providerId="LiveId" clId="{FE72FA3A-4181-459F-A483-2EA93ADD36B3}" dt="2023-10-23T19:13:48.926" v="450" actId="1076"/>
          <ac:spMkLst>
            <pc:docMk/>
            <pc:sldMk cId="1225690603" sldId="295"/>
            <ac:spMk id="3" creationId="{D7C5E2E8-2883-5CC8-5556-0E3A230F880B}"/>
          </ac:spMkLst>
        </pc:spChg>
        <pc:picChg chg="del">
          <ac:chgData name="baddam neha" userId="128a631d3fa1a313" providerId="LiveId" clId="{FE72FA3A-4181-459F-A483-2EA93ADD36B3}" dt="2023-10-23T19:13:24.392" v="408" actId="478"/>
          <ac:picMkLst>
            <pc:docMk/>
            <pc:sldMk cId="1225690603" sldId="295"/>
            <ac:picMk id="4" creationId="{F8F44B84-12E7-7708-5953-7F7C45936F4D}"/>
          </ac:picMkLst>
        </pc:picChg>
        <pc:picChg chg="add mod modCrop">
          <ac:chgData name="baddam neha" userId="128a631d3fa1a313" providerId="LiveId" clId="{FE72FA3A-4181-459F-A483-2EA93ADD36B3}" dt="2023-10-23T19:27:07.233" v="659" actId="732"/>
          <ac:picMkLst>
            <pc:docMk/>
            <pc:sldMk cId="1225690603" sldId="295"/>
            <ac:picMk id="6" creationId="{88BF2471-6B03-5192-96E9-6B65B7366CFD}"/>
          </ac:picMkLst>
        </pc:picChg>
        <pc:picChg chg="add mod modCrop">
          <ac:chgData name="baddam neha" userId="128a631d3fa1a313" providerId="LiveId" clId="{FE72FA3A-4181-459F-A483-2EA93ADD36B3}" dt="2023-10-23T19:27:16.436" v="662" actId="732"/>
          <ac:picMkLst>
            <pc:docMk/>
            <pc:sldMk cId="1225690603" sldId="295"/>
            <ac:picMk id="8" creationId="{6E65DDE5-1F66-D1DD-3767-C305E88DB152}"/>
          </ac:picMkLst>
        </pc:picChg>
        <pc:picChg chg="add mod modCrop">
          <ac:chgData name="baddam neha" userId="128a631d3fa1a313" providerId="LiveId" clId="{FE72FA3A-4181-459F-A483-2EA93ADD36B3}" dt="2023-10-23T19:27:22.979" v="664" actId="732"/>
          <ac:picMkLst>
            <pc:docMk/>
            <pc:sldMk cId="1225690603" sldId="295"/>
            <ac:picMk id="10" creationId="{B9186A39-5E67-E41D-C968-EE54A24A2008}"/>
          </ac:picMkLst>
        </pc:picChg>
      </pc:sldChg>
      <pc:sldChg chg="modSp add mod">
        <pc:chgData name="baddam neha" userId="128a631d3fa1a313" providerId="LiveId" clId="{FE72FA3A-4181-459F-A483-2EA93ADD36B3}" dt="2023-10-23T19:14:49.145" v="506" actId="20577"/>
        <pc:sldMkLst>
          <pc:docMk/>
          <pc:sldMk cId="1904589906" sldId="296"/>
        </pc:sldMkLst>
        <pc:spChg chg="mod">
          <ac:chgData name="baddam neha" userId="128a631d3fa1a313" providerId="LiveId" clId="{FE72FA3A-4181-459F-A483-2EA93ADD36B3}" dt="2023-10-23T19:14:35.465" v="473" actId="20577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FE72FA3A-4181-459F-A483-2EA93ADD36B3}" dt="2023-10-23T19:14:49.145" v="506" actId="20577"/>
          <ac:spMkLst>
            <pc:docMk/>
            <pc:sldMk cId="1904589906" sldId="296"/>
            <ac:spMk id="3" creationId="{D7C5E2E8-2883-5CC8-5556-0E3A230F880B}"/>
          </ac:spMkLst>
        </pc:spChg>
      </pc:sldChg>
      <pc:sldChg chg="add del">
        <pc:chgData name="baddam neha" userId="128a631d3fa1a313" providerId="LiveId" clId="{FE72FA3A-4181-459F-A483-2EA93ADD36B3}" dt="2023-10-23T19:14:25.939" v="470" actId="47"/>
        <pc:sldMkLst>
          <pc:docMk/>
          <pc:sldMk cId="2596885652" sldId="296"/>
        </pc:sldMkLst>
      </pc:sldChg>
      <pc:sldChg chg="addSp modSp add mod">
        <pc:chgData name="baddam neha" userId="128a631d3fa1a313" providerId="LiveId" clId="{FE72FA3A-4181-459F-A483-2EA93ADD36B3}" dt="2023-10-23T19:28:55.204" v="685" actId="22"/>
        <pc:sldMkLst>
          <pc:docMk/>
          <pc:sldMk cId="4293663623" sldId="297"/>
        </pc:sldMkLst>
        <pc:spChg chg="mod">
          <ac:chgData name="baddam neha" userId="128a631d3fa1a313" providerId="LiveId" clId="{FE72FA3A-4181-459F-A483-2EA93ADD36B3}" dt="2023-10-23T19:14:58.885" v="522" actId="20577"/>
          <ac:spMkLst>
            <pc:docMk/>
            <pc:sldMk cId="4293663623" sldId="297"/>
            <ac:spMk id="3" creationId="{D7C5E2E8-2883-5CC8-5556-0E3A230F880B}"/>
          </ac:spMkLst>
        </pc:spChg>
        <pc:picChg chg="add">
          <ac:chgData name="baddam neha" userId="128a631d3fa1a313" providerId="LiveId" clId="{FE72FA3A-4181-459F-A483-2EA93ADD36B3}" dt="2023-10-23T19:28:55.204" v="685" actId="22"/>
          <ac:picMkLst>
            <pc:docMk/>
            <pc:sldMk cId="4293663623" sldId="297"/>
            <ac:picMk id="5" creationId="{83680CF1-1E06-35D6-1D47-6C6B014FA503}"/>
          </ac:picMkLst>
        </pc:picChg>
      </pc:sldChg>
      <pc:sldChg chg="addSp delSp modSp add mod">
        <pc:chgData name="baddam neha" userId="128a631d3fa1a313" providerId="LiveId" clId="{FE72FA3A-4181-459F-A483-2EA93ADD36B3}" dt="2023-10-23T19:17:28.607" v="560" actId="1076"/>
        <pc:sldMkLst>
          <pc:docMk/>
          <pc:sldMk cId="2366870651" sldId="298"/>
        </pc:sldMkLst>
        <pc:spChg chg="mod">
          <ac:chgData name="baddam neha" userId="128a631d3fa1a313" providerId="LiveId" clId="{FE72FA3A-4181-459F-A483-2EA93ADD36B3}" dt="2023-10-23T19:15:22.493" v="530" actId="5793"/>
          <ac:spMkLst>
            <pc:docMk/>
            <pc:sldMk cId="2366870651" sldId="298"/>
            <ac:spMk id="3" creationId="{6C804FEF-2436-A887-84E9-68773666558C}"/>
          </ac:spMkLst>
        </pc:spChg>
        <pc:spChg chg="del mod">
          <ac:chgData name="baddam neha" userId="128a631d3fa1a313" providerId="LiveId" clId="{FE72FA3A-4181-459F-A483-2EA93ADD36B3}" dt="2023-10-23T19:16:08.638" v="540" actId="478"/>
          <ac:spMkLst>
            <pc:docMk/>
            <pc:sldMk cId="2366870651" sldId="298"/>
            <ac:spMk id="4" creationId="{8E558C11-A227-85D9-A487-E1C17B7C77D7}"/>
          </ac:spMkLst>
        </pc:spChg>
        <pc:spChg chg="add mod">
          <ac:chgData name="baddam neha" userId="128a631d3fa1a313" providerId="LiveId" clId="{FE72FA3A-4181-459F-A483-2EA93ADD36B3}" dt="2023-10-23T19:17:21.837" v="558" actId="1076"/>
          <ac:spMkLst>
            <pc:docMk/>
            <pc:sldMk cId="2366870651" sldId="298"/>
            <ac:spMk id="6" creationId="{D5AA6530-06FF-CCE7-4D9C-14B06157B8E0}"/>
          </ac:spMkLst>
        </pc:spChg>
        <pc:picChg chg="add mod modCrop">
          <ac:chgData name="baddam neha" userId="128a631d3fa1a313" providerId="LiveId" clId="{FE72FA3A-4181-459F-A483-2EA93ADD36B3}" dt="2023-10-23T19:17:27.643" v="559" actId="732"/>
          <ac:picMkLst>
            <pc:docMk/>
            <pc:sldMk cId="2366870651" sldId="298"/>
            <ac:picMk id="2" creationId="{8DF93F56-2F5C-98A7-1D7B-57C7A34EFC4C}"/>
          </ac:picMkLst>
        </pc:picChg>
        <pc:picChg chg="add mod modCrop">
          <ac:chgData name="baddam neha" userId="128a631d3fa1a313" providerId="LiveId" clId="{FE72FA3A-4181-459F-A483-2EA93ADD36B3}" dt="2023-10-23T19:17:28.607" v="560" actId="1076"/>
          <ac:picMkLst>
            <pc:docMk/>
            <pc:sldMk cId="2366870651" sldId="298"/>
            <ac:picMk id="5" creationId="{AB81BCA1-F390-1C1F-F899-EDEAD202FF40}"/>
          </ac:picMkLst>
        </pc:picChg>
      </pc:sldChg>
      <pc:sldChg chg="addSp delSp modSp add mod">
        <pc:chgData name="baddam neha" userId="128a631d3fa1a313" providerId="LiveId" clId="{FE72FA3A-4181-459F-A483-2EA93ADD36B3}" dt="2023-10-23T19:18:51.852" v="569" actId="1076"/>
        <pc:sldMkLst>
          <pc:docMk/>
          <pc:sldMk cId="638915644" sldId="299"/>
        </pc:sldMkLst>
        <pc:spChg chg="mod">
          <ac:chgData name="baddam neha" userId="128a631d3fa1a313" providerId="LiveId" clId="{FE72FA3A-4181-459F-A483-2EA93ADD36B3}" dt="2023-10-23T19:18:51.852" v="569" actId="1076"/>
          <ac:spMkLst>
            <pc:docMk/>
            <pc:sldMk cId="638915644" sldId="299"/>
            <ac:spMk id="3" creationId="{6C804FEF-2436-A887-84E9-68773666558C}"/>
          </ac:spMkLst>
        </pc:spChg>
        <pc:spChg chg="del mod">
          <ac:chgData name="baddam neha" userId="128a631d3fa1a313" providerId="LiveId" clId="{FE72FA3A-4181-459F-A483-2EA93ADD36B3}" dt="2023-10-23T19:18:13.965" v="561" actId="478"/>
          <ac:spMkLst>
            <pc:docMk/>
            <pc:sldMk cId="638915644" sldId="299"/>
            <ac:spMk id="4" creationId="{8E558C11-A227-85D9-A487-E1C17B7C77D7}"/>
          </ac:spMkLst>
        </pc:spChg>
        <pc:picChg chg="add mod modCrop">
          <ac:chgData name="baddam neha" userId="128a631d3fa1a313" providerId="LiveId" clId="{FE72FA3A-4181-459F-A483-2EA93ADD36B3}" dt="2023-10-23T19:18:47.301" v="568" actId="14100"/>
          <ac:picMkLst>
            <pc:docMk/>
            <pc:sldMk cId="638915644" sldId="299"/>
            <ac:picMk id="5" creationId="{2DF55641-D144-4C61-C7C4-AE9C6A4C47C7}"/>
          </ac:picMkLst>
        </pc:picChg>
      </pc:sldChg>
      <pc:sldChg chg="addSp delSp modSp add mod">
        <pc:chgData name="baddam neha" userId="128a631d3fa1a313" providerId="LiveId" clId="{FE72FA3A-4181-459F-A483-2EA93ADD36B3}" dt="2023-10-23T19:19:19.037" v="572" actId="14100"/>
        <pc:sldMkLst>
          <pc:docMk/>
          <pc:sldMk cId="2990372797" sldId="300"/>
        </pc:sldMkLst>
        <pc:spChg chg="mod">
          <ac:chgData name="baddam neha" userId="128a631d3fa1a313" providerId="LiveId" clId="{FE72FA3A-4181-459F-A483-2EA93ADD36B3}" dt="2023-10-23T19:15:38.254" v="536" actId="27636"/>
          <ac:spMkLst>
            <pc:docMk/>
            <pc:sldMk cId="2990372797" sldId="300"/>
            <ac:spMk id="3" creationId="{6C804FEF-2436-A887-84E9-68773666558C}"/>
          </ac:spMkLst>
        </pc:spChg>
        <pc:spChg chg="del mod">
          <ac:chgData name="baddam neha" userId="128a631d3fa1a313" providerId="LiveId" clId="{FE72FA3A-4181-459F-A483-2EA93ADD36B3}" dt="2023-10-23T19:19:15.260" v="570" actId="478"/>
          <ac:spMkLst>
            <pc:docMk/>
            <pc:sldMk cId="2990372797" sldId="300"/>
            <ac:spMk id="4" creationId="{8E558C11-A227-85D9-A487-E1C17B7C77D7}"/>
          </ac:spMkLst>
        </pc:spChg>
        <pc:picChg chg="add mod">
          <ac:chgData name="baddam neha" userId="128a631d3fa1a313" providerId="LiveId" clId="{FE72FA3A-4181-459F-A483-2EA93ADD36B3}" dt="2023-10-23T19:19:19.037" v="572" actId="14100"/>
          <ac:picMkLst>
            <pc:docMk/>
            <pc:sldMk cId="2990372797" sldId="300"/>
            <ac:picMk id="1026" creationId="{B61EBA5F-44CA-0AF1-633A-B9D88FEE365C}"/>
          </ac:picMkLst>
        </pc:picChg>
      </pc:sldChg>
      <pc:sldChg chg="addSp delSp modSp add mod">
        <pc:chgData name="baddam neha" userId="128a631d3fa1a313" providerId="LiveId" clId="{FE72FA3A-4181-459F-A483-2EA93ADD36B3}" dt="2023-10-23T19:19:50.412" v="575" actId="1076"/>
        <pc:sldMkLst>
          <pc:docMk/>
          <pc:sldMk cId="2621635135" sldId="301"/>
        </pc:sldMkLst>
        <pc:spChg chg="mod">
          <ac:chgData name="baddam neha" userId="128a631d3fa1a313" providerId="LiveId" clId="{FE72FA3A-4181-459F-A483-2EA93ADD36B3}" dt="2023-10-23T19:15:45.042" v="539" actId="27636"/>
          <ac:spMkLst>
            <pc:docMk/>
            <pc:sldMk cId="2621635135" sldId="301"/>
            <ac:spMk id="3" creationId="{6C804FEF-2436-A887-84E9-68773666558C}"/>
          </ac:spMkLst>
        </pc:spChg>
        <pc:spChg chg="del mod">
          <ac:chgData name="baddam neha" userId="128a631d3fa1a313" providerId="LiveId" clId="{FE72FA3A-4181-459F-A483-2EA93ADD36B3}" dt="2023-10-23T19:19:35.342" v="573" actId="478"/>
          <ac:spMkLst>
            <pc:docMk/>
            <pc:sldMk cId="2621635135" sldId="301"/>
            <ac:spMk id="4" creationId="{8E558C11-A227-85D9-A487-E1C17B7C77D7}"/>
          </ac:spMkLst>
        </pc:spChg>
        <pc:picChg chg="add mod">
          <ac:chgData name="baddam neha" userId="128a631d3fa1a313" providerId="LiveId" clId="{FE72FA3A-4181-459F-A483-2EA93ADD36B3}" dt="2023-10-23T19:19:50.412" v="575" actId="1076"/>
          <ac:picMkLst>
            <pc:docMk/>
            <pc:sldMk cId="2621635135" sldId="301"/>
            <ac:picMk id="2050" creationId="{52115F63-4414-55C0-81FD-8939938A4B9E}"/>
          </ac:picMkLst>
        </pc:picChg>
      </pc:sldChg>
      <pc:sldChg chg="addSp delSp modSp add mod">
        <pc:chgData name="baddam neha" userId="128a631d3fa1a313" providerId="LiveId" clId="{FE72FA3A-4181-459F-A483-2EA93ADD36B3}" dt="2023-10-23T19:26:39.221" v="657"/>
        <pc:sldMkLst>
          <pc:docMk/>
          <pc:sldMk cId="2113566759" sldId="302"/>
        </pc:sldMkLst>
        <pc:picChg chg="add mod">
          <ac:chgData name="baddam neha" userId="128a631d3fa1a313" providerId="LiveId" clId="{FE72FA3A-4181-459F-A483-2EA93ADD36B3}" dt="2023-10-23T19:26:39.221" v="657"/>
          <ac:picMkLst>
            <pc:docMk/>
            <pc:sldMk cId="2113566759" sldId="302"/>
            <ac:picMk id="2" creationId="{F77CC0FE-C489-E710-4B1C-1F2D94DA7A16}"/>
          </ac:picMkLst>
        </pc:picChg>
        <pc:picChg chg="del">
          <ac:chgData name="baddam neha" userId="128a631d3fa1a313" providerId="LiveId" clId="{FE72FA3A-4181-459F-A483-2EA93ADD36B3}" dt="2023-10-23T19:26:38.840" v="656" actId="478"/>
          <ac:picMkLst>
            <pc:docMk/>
            <pc:sldMk cId="2113566759" sldId="302"/>
            <ac:picMk id="4" creationId="{F8F44B84-12E7-7708-5953-7F7C45936F4D}"/>
          </ac:picMkLst>
        </pc:picChg>
      </pc:sldChg>
      <pc:sldChg chg="addSp delSp modSp add del mod">
        <pc:chgData name="baddam neha" userId="128a631d3fa1a313" providerId="LiveId" clId="{FE72FA3A-4181-459F-A483-2EA93ADD36B3}" dt="2023-10-23T19:26:33.575" v="654" actId="47"/>
        <pc:sldMkLst>
          <pc:docMk/>
          <pc:sldMk cId="3190540580" sldId="302"/>
        </pc:sldMkLst>
        <pc:picChg chg="del">
          <ac:chgData name="baddam neha" userId="128a631d3fa1a313" providerId="LiveId" clId="{FE72FA3A-4181-459F-A483-2EA93ADD36B3}" dt="2023-10-23T19:26:14.077" v="650" actId="478"/>
          <ac:picMkLst>
            <pc:docMk/>
            <pc:sldMk cId="3190540580" sldId="302"/>
            <ac:picMk id="2" creationId="{36F7FEE5-CB6F-A68B-8E55-F957D63D5F69}"/>
          </ac:picMkLst>
        </pc:picChg>
        <pc:picChg chg="add del mod">
          <ac:chgData name="baddam neha" userId="128a631d3fa1a313" providerId="LiveId" clId="{FE72FA3A-4181-459F-A483-2EA93ADD36B3}" dt="2023-10-23T19:26:31.695" v="653" actId="21"/>
          <ac:picMkLst>
            <pc:docMk/>
            <pc:sldMk cId="3190540580" sldId="302"/>
            <ac:picMk id="5" creationId="{0C58B87B-A1FF-71FA-C454-57DE78794BB0}"/>
          </ac:picMkLst>
        </pc:picChg>
      </pc:sldChg>
      <pc:sldChg chg="addSp delSp modSp add mod ord">
        <pc:chgData name="baddam neha" userId="128a631d3fa1a313" providerId="LiveId" clId="{FE72FA3A-4181-459F-A483-2EA93ADD36B3}" dt="2023-10-23T19:29:12.894" v="687"/>
        <pc:sldMkLst>
          <pc:docMk/>
          <pc:sldMk cId="2120272704" sldId="303"/>
        </pc:sldMkLst>
        <pc:spChg chg="mod">
          <ac:chgData name="baddam neha" userId="128a631d3fa1a313" providerId="LiveId" clId="{FE72FA3A-4181-459F-A483-2EA93ADD36B3}" dt="2023-10-23T19:28:29.329" v="684" actId="2711"/>
          <ac:spMkLst>
            <pc:docMk/>
            <pc:sldMk cId="2120272704" sldId="303"/>
            <ac:spMk id="2" creationId="{D7C6121E-4BDF-A135-8D88-B20978CF344E}"/>
          </ac:spMkLst>
        </pc:spChg>
        <pc:picChg chg="add">
          <ac:chgData name="baddam neha" userId="128a631d3fa1a313" providerId="LiveId" clId="{FE72FA3A-4181-459F-A483-2EA93ADD36B3}" dt="2023-10-23T19:28:10.264" v="680" actId="22"/>
          <ac:picMkLst>
            <pc:docMk/>
            <pc:sldMk cId="2120272704" sldId="303"/>
            <ac:picMk id="5" creationId="{278E88E4-685D-06EC-B5FB-72AF027B8AB8}"/>
          </ac:picMkLst>
        </pc:picChg>
        <pc:picChg chg="del">
          <ac:chgData name="baddam neha" userId="128a631d3fa1a313" providerId="LiveId" clId="{FE72FA3A-4181-459F-A483-2EA93ADD36B3}" dt="2023-10-23T19:27:45.226" v="673" actId="478"/>
          <ac:picMkLst>
            <pc:docMk/>
            <pc:sldMk cId="2120272704" sldId="303"/>
            <ac:picMk id="6" creationId="{88BF2471-6B03-5192-96E9-6B65B7366CFD}"/>
          </ac:picMkLst>
        </pc:picChg>
        <pc:picChg chg="del">
          <ac:chgData name="baddam neha" userId="128a631d3fa1a313" providerId="LiveId" clId="{FE72FA3A-4181-459F-A483-2EA93ADD36B3}" dt="2023-10-23T19:27:42.448" v="671" actId="478"/>
          <ac:picMkLst>
            <pc:docMk/>
            <pc:sldMk cId="2120272704" sldId="303"/>
            <ac:picMk id="8" creationId="{6E65DDE5-1F66-D1DD-3767-C305E88DB152}"/>
          </ac:picMkLst>
        </pc:picChg>
        <pc:picChg chg="del">
          <ac:chgData name="baddam neha" userId="128a631d3fa1a313" providerId="LiveId" clId="{FE72FA3A-4181-459F-A483-2EA93ADD36B3}" dt="2023-10-23T19:27:43.744" v="672" actId="478"/>
          <ac:picMkLst>
            <pc:docMk/>
            <pc:sldMk cId="2120272704" sldId="303"/>
            <ac:picMk id="10" creationId="{B9186A39-5E67-E41D-C968-EE54A24A2008}"/>
          </ac:picMkLst>
        </pc:picChg>
      </pc:sldChg>
    </pc:docChg>
  </pc:docChgLst>
  <pc:docChgLst>
    <pc:chgData name="baddam neha" userId="128a631d3fa1a313" providerId="LiveId" clId="{D5A29DF4-6A80-4700-A012-65F00C923B8B}"/>
    <pc:docChg chg="undo custSel addSld delSld modSld sldOrd">
      <pc:chgData name="baddam neha" userId="128a631d3fa1a313" providerId="LiveId" clId="{D5A29DF4-6A80-4700-A012-65F00C923B8B}" dt="2024-09-05T14:44:27.557" v="1574" actId="1076"/>
      <pc:docMkLst>
        <pc:docMk/>
      </pc:docMkLst>
      <pc:sldChg chg="modSp mod">
        <pc:chgData name="baddam neha" userId="128a631d3fa1a313" providerId="LiveId" clId="{D5A29DF4-6A80-4700-A012-65F00C923B8B}" dt="2024-09-02T20:11:55.710" v="23" actId="20577"/>
        <pc:sldMkLst>
          <pc:docMk/>
          <pc:sldMk cId="1957736008" sldId="256"/>
        </pc:sldMkLst>
        <pc:spChg chg="mod">
          <ac:chgData name="baddam neha" userId="128a631d3fa1a313" providerId="LiveId" clId="{D5A29DF4-6A80-4700-A012-65F00C923B8B}" dt="2024-09-02T20:10:17.725" v="0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D5A29DF4-6A80-4700-A012-65F00C923B8B}" dt="2024-09-02T20:10:39.562" v="11" actId="1036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D5A29DF4-6A80-4700-A012-65F00C923B8B}" dt="2024-09-02T20:11:55.710" v="23" actId="20577"/>
          <ac:spMkLst>
            <pc:docMk/>
            <pc:sldMk cId="1957736008" sldId="256"/>
            <ac:spMk id="5" creationId="{6C4AEB16-DFF2-9244-133A-08CB7F81D1FB}"/>
          </ac:spMkLst>
        </pc:spChg>
      </pc:sldChg>
      <pc:sldChg chg="modSp mod">
        <pc:chgData name="baddam neha" userId="128a631d3fa1a313" providerId="LiveId" clId="{D5A29DF4-6A80-4700-A012-65F00C923B8B}" dt="2024-09-05T12:09:13.028" v="1545" actId="113"/>
        <pc:sldMkLst>
          <pc:docMk/>
          <pc:sldMk cId="3090476454" sldId="260"/>
        </pc:sldMkLst>
        <pc:spChg chg="mod">
          <ac:chgData name="baddam neha" userId="128a631d3fa1a313" providerId="LiveId" clId="{D5A29DF4-6A80-4700-A012-65F00C923B8B}" dt="2024-09-05T12:09:13.028" v="1545" actId="113"/>
          <ac:spMkLst>
            <pc:docMk/>
            <pc:sldMk cId="3090476454" sldId="260"/>
            <ac:spMk id="4" creationId="{F421A51D-FABD-EFC3-1599-0CEB5FC3F4E2}"/>
          </ac:spMkLst>
        </pc:spChg>
      </pc:sldChg>
      <pc:sldChg chg="addSp modSp mod">
        <pc:chgData name="baddam neha" userId="128a631d3fa1a313" providerId="LiveId" clId="{D5A29DF4-6A80-4700-A012-65F00C923B8B}" dt="2024-09-05T04:46:56.482" v="1515" actId="20577"/>
        <pc:sldMkLst>
          <pc:docMk/>
          <pc:sldMk cId="943736160" sldId="270"/>
        </pc:sldMkLst>
        <pc:spChg chg="add">
          <ac:chgData name="baddam neha" userId="128a631d3fa1a313" providerId="LiveId" clId="{D5A29DF4-6A80-4700-A012-65F00C923B8B}" dt="2024-09-04T18:06:30.290" v="283"/>
          <ac:spMkLst>
            <pc:docMk/>
            <pc:sldMk cId="943736160" sldId="270"/>
            <ac:spMk id="2" creationId="{FFC8D095-B8D6-2862-5CAB-AA25EF790DDB}"/>
          </ac:spMkLst>
        </pc:spChg>
        <pc:spChg chg="mod">
          <ac:chgData name="baddam neha" userId="128a631d3fa1a313" providerId="LiveId" clId="{D5A29DF4-6A80-4700-A012-65F00C923B8B}" dt="2024-09-05T04:46:56.482" v="1515" actId="20577"/>
          <ac:spMkLst>
            <pc:docMk/>
            <pc:sldMk cId="943736160" sldId="270"/>
            <ac:spMk id="4" creationId="{F421A51D-FABD-EFC3-1599-0CEB5FC3F4E2}"/>
          </ac:spMkLst>
        </pc:spChg>
      </pc:sldChg>
      <pc:sldChg chg="modSp mod">
        <pc:chgData name="baddam neha" userId="128a631d3fa1a313" providerId="LiveId" clId="{D5A29DF4-6A80-4700-A012-65F00C923B8B}" dt="2024-09-05T02:37:32.314" v="1163" actId="113"/>
        <pc:sldMkLst>
          <pc:docMk/>
          <pc:sldMk cId="1739932886" sldId="288"/>
        </pc:sldMkLst>
        <pc:spChg chg="mod">
          <ac:chgData name="baddam neha" userId="128a631d3fa1a313" providerId="LiveId" clId="{D5A29DF4-6A80-4700-A012-65F00C923B8B}" dt="2024-09-05T02:37:32.314" v="1163" actId="113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mod">
        <pc:chgData name="baddam neha" userId="128a631d3fa1a313" providerId="LiveId" clId="{D5A29DF4-6A80-4700-A012-65F00C923B8B}" dt="2024-09-05T05:58:30.160" v="1526" actId="20577"/>
        <pc:sldMkLst>
          <pc:docMk/>
          <pc:sldMk cId="1904589906" sldId="296"/>
        </pc:sldMkLst>
        <pc:spChg chg="add">
          <ac:chgData name="baddam neha" userId="128a631d3fa1a313" providerId="LiveId" clId="{D5A29DF4-6A80-4700-A012-65F00C923B8B}" dt="2024-09-04T17:58:44.532" v="183"/>
          <ac:spMkLst>
            <pc:docMk/>
            <pc:sldMk cId="1904589906" sldId="296"/>
            <ac:spMk id="2" creationId="{E7C3BD97-8EF5-0B45-4831-F6694F17026E}"/>
          </ac:spMkLst>
        </pc:spChg>
        <pc:spChg chg="mod">
          <ac:chgData name="baddam neha" userId="128a631d3fa1a313" providerId="LiveId" clId="{D5A29DF4-6A80-4700-A012-65F00C923B8B}" dt="2024-09-03T19:20:18.332" v="39" actId="20577"/>
          <ac:spMkLst>
            <pc:docMk/>
            <pc:sldMk cId="1904589906" sldId="296"/>
            <ac:spMk id="3" creationId="{D7C5E2E8-2883-5CC8-5556-0E3A230F880B}"/>
          </ac:spMkLst>
        </pc:spChg>
        <pc:spChg chg="mod">
          <ac:chgData name="baddam neha" userId="128a631d3fa1a313" providerId="LiveId" clId="{D5A29DF4-6A80-4700-A012-65F00C923B8B}" dt="2024-09-05T05:58:30.160" v="1526" actId="20577"/>
          <ac:spMkLst>
            <pc:docMk/>
            <pc:sldMk cId="1904589906" sldId="296"/>
            <ac:spMk id="4" creationId="{F04928A0-CA95-474E-EAEC-09EB8B265D17}"/>
          </ac:spMkLst>
        </pc:spChg>
        <pc:picChg chg="del">
          <ac:chgData name="baddam neha" userId="128a631d3fa1a313" providerId="LiveId" clId="{D5A29DF4-6A80-4700-A012-65F00C923B8B}" dt="2024-09-03T19:20:42.849" v="50" actId="478"/>
          <ac:picMkLst>
            <pc:docMk/>
            <pc:sldMk cId="1904589906" sldId="296"/>
            <ac:picMk id="7" creationId="{9EBFF296-B90C-E1AB-906D-C37DDCB21B86}"/>
          </ac:picMkLst>
        </pc:picChg>
      </pc:sldChg>
      <pc:sldChg chg="modSp mod">
        <pc:chgData name="baddam neha" userId="128a631d3fa1a313" providerId="LiveId" clId="{D5A29DF4-6A80-4700-A012-65F00C923B8B}" dt="2024-09-05T02:40:19.380" v="1165" actId="113"/>
        <pc:sldMkLst>
          <pc:docMk/>
          <pc:sldMk cId="2934439886" sldId="307"/>
        </pc:sldMkLst>
        <pc:spChg chg="mod">
          <ac:chgData name="baddam neha" userId="128a631d3fa1a313" providerId="LiveId" clId="{D5A29DF4-6A80-4700-A012-65F00C923B8B}" dt="2024-09-05T02:40:19.380" v="1165" actId="113"/>
          <ac:spMkLst>
            <pc:docMk/>
            <pc:sldMk cId="2934439886" sldId="307"/>
            <ac:spMk id="7" creationId="{3E9033FC-08FA-5E22-7FCA-CCA72C6AE423}"/>
          </ac:spMkLst>
        </pc:spChg>
      </pc:sldChg>
      <pc:sldChg chg="addSp delSp modSp add del mod ord">
        <pc:chgData name="baddam neha" userId="128a631d3fa1a313" providerId="LiveId" clId="{D5A29DF4-6A80-4700-A012-65F00C923B8B}" dt="2024-09-05T13:07:44.139" v="1554" actId="20577"/>
        <pc:sldMkLst>
          <pc:docMk/>
          <pc:sldMk cId="4015192761" sldId="312"/>
        </pc:sldMkLst>
        <pc:spChg chg="add">
          <ac:chgData name="baddam neha" userId="128a631d3fa1a313" providerId="LiveId" clId="{D5A29DF4-6A80-4700-A012-65F00C923B8B}" dt="2024-09-04T18:03:15.866" v="230"/>
          <ac:spMkLst>
            <pc:docMk/>
            <pc:sldMk cId="4015192761" sldId="312"/>
            <ac:spMk id="2" creationId="{BF81D249-6793-9F19-78B4-D90CC8740347}"/>
          </ac:spMkLst>
        </pc:spChg>
        <pc:spChg chg="mod">
          <ac:chgData name="baddam neha" userId="128a631d3fa1a313" providerId="LiveId" clId="{D5A29DF4-6A80-4700-A012-65F00C923B8B}" dt="2024-09-05T02:52:31.188" v="1204" actId="20577"/>
          <ac:spMkLst>
            <pc:docMk/>
            <pc:sldMk cId="4015192761" sldId="312"/>
            <ac:spMk id="3" creationId="{D7C5E2E8-2883-5CC8-5556-0E3A230F880B}"/>
          </ac:spMkLst>
        </pc:spChg>
        <pc:spChg chg="mod">
          <ac:chgData name="baddam neha" userId="128a631d3fa1a313" providerId="LiveId" clId="{D5A29DF4-6A80-4700-A012-65F00C923B8B}" dt="2024-09-05T13:07:44.139" v="1554" actId="20577"/>
          <ac:spMkLst>
            <pc:docMk/>
            <pc:sldMk cId="4015192761" sldId="312"/>
            <ac:spMk id="6" creationId="{C86AB611-EE56-199A-4A2C-3E3255298BF0}"/>
          </ac:spMkLst>
        </pc:spChg>
        <pc:spChg chg="add">
          <ac:chgData name="baddam neha" userId="128a631d3fa1a313" providerId="LiveId" clId="{D5A29DF4-6A80-4700-A012-65F00C923B8B}" dt="2024-09-04T18:03:18.778" v="232"/>
          <ac:spMkLst>
            <pc:docMk/>
            <pc:sldMk cId="4015192761" sldId="312"/>
            <ac:spMk id="7" creationId="{8492C46D-6A62-CC80-959A-0BBC07D08ED3}"/>
          </ac:spMkLst>
        </pc:spChg>
        <pc:spChg chg="add">
          <ac:chgData name="baddam neha" userId="128a631d3fa1a313" providerId="LiveId" clId="{D5A29DF4-6A80-4700-A012-65F00C923B8B}" dt="2024-09-04T18:03:26.549" v="233"/>
          <ac:spMkLst>
            <pc:docMk/>
            <pc:sldMk cId="4015192761" sldId="312"/>
            <ac:spMk id="8" creationId="{C35A0471-8A32-293D-99C5-F256ED6945CD}"/>
          </ac:spMkLst>
        </pc:spChg>
        <pc:spChg chg="add">
          <ac:chgData name="baddam neha" userId="128a631d3fa1a313" providerId="LiveId" clId="{D5A29DF4-6A80-4700-A012-65F00C923B8B}" dt="2024-09-04T18:03:55.836" v="241"/>
          <ac:spMkLst>
            <pc:docMk/>
            <pc:sldMk cId="4015192761" sldId="312"/>
            <ac:spMk id="9" creationId="{11276572-AA55-8028-1EAC-A4D82228E9C1}"/>
          </ac:spMkLst>
        </pc:spChg>
        <pc:picChg chg="del">
          <ac:chgData name="baddam neha" userId="128a631d3fa1a313" providerId="LiveId" clId="{D5A29DF4-6A80-4700-A012-65F00C923B8B}" dt="2024-09-03T19:24:30.902" v="98" actId="478"/>
          <ac:picMkLst>
            <pc:docMk/>
            <pc:sldMk cId="4015192761" sldId="312"/>
            <ac:picMk id="4" creationId="{54AEAAD5-928E-8091-5FF6-B39E0615997E}"/>
          </ac:picMkLst>
        </pc:picChg>
        <pc:picChg chg="add del mod">
          <ac:chgData name="baddam neha" userId="128a631d3fa1a313" providerId="LiveId" clId="{D5A29DF4-6A80-4700-A012-65F00C923B8B}" dt="2024-09-05T05:20:34.797" v="1519" actId="478"/>
          <ac:picMkLst>
            <pc:docMk/>
            <pc:sldMk cId="4015192761" sldId="312"/>
            <ac:picMk id="10" creationId="{EF299836-1B2F-E4AB-923D-433F6BEF606B}"/>
          </ac:picMkLst>
        </pc:picChg>
      </pc:sldChg>
      <pc:sldChg chg="del">
        <pc:chgData name="baddam neha" userId="128a631d3fa1a313" providerId="LiveId" clId="{D5A29DF4-6A80-4700-A012-65F00C923B8B}" dt="2024-09-03T19:23:45.850" v="85" actId="47"/>
        <pc:sldMkLst>
          <pc:docMk/>
          <pc:sldMk cId="1677992270" sldId="321"/>
        </pc:sldMkLst>
      </pc:sldChg>
      <pc:sldChg chg="del">
        <pc:chgData name="baddam neha" userId="128a631d3fa1a313" providerId="LiveId" clId="{D5A29DF4-6A80-4700-A012-65F00C923B8B}" dt="2024-09-03T19:23:52.846" v="89" actId="47"/>
        <pc:sldMkLst>
          <pc:docMk/>
          <pc:sldMk cId="3285891645" sldId="322"/>
        </pc:sldMkLst>
      </pc:sldChg>
      <pc:sldChg chg="del">
        <pc:chgData name="baddam neha" userId="128a631d3fa1a313" providerId="LiveId" clId="{D5A29DF4-6A80-4700-A012-65F00C923B8B}" dt="2024-09-03T19:23:54.182" v="91" actId="47"/>
        <pc:sldMkLst>
          <pc:docMk/>
          <pc:sldMk cId="1432590536" sldId="323"/>
        </pc:sldMkLst>
      </pc:sldChg>
      <pc:sldChg chg="del">
        <pc:chgData name="baddam neha" userId="128a631d3fa1a313" providerId="LiveId" clId="{D5A29DF4-6A80-4700-A012-65F00C923B8B}" dt="2024-09-03T19:19:38.389" v="25" actId="47"/>
        <pc:sldMkLst>
          <pc:docMk/>
          <pc:sldMk cId="2916221914" sldId="330"/>
        </pc:sldMkLst>
      </pc:sldChg>
      <pc:sldChg chg="add del">
        <pc:chgData name="baddam neha" userId="128a631d3fa1a313" providerId="LiveId" clId="{D5A29DF4-6A80-4700-A012-65F00C923B8B}" dt="2024-09-03T19:23:50.108" v="88" actId="47"/>
        <pc:sldMkLst>
          <pc:docMk/>
          <pc:sldMk cId="1957123835" sldId="333"/>
        </pc:sldMkLst>
      </pc:sldChg>
      <pc:sldChg chg="del">
        <pc:chgData name="baddam neha" userId="128a631d3fa1a313" providerId="LiveId" clId="{D5A29DF4-6A80-4700-A012-65F00C923B8B}" dt="2024-09-03T19:23:53.582" v="90" actId="47"/>
        <pc:sldMkLst>
          <pc:docMk/>
          <pc:sldMk cId="606522847" sldId="334"/>
        </pc:sldMkLst>
      </pc:sldChg>
      <pc:sldChg chg="del">
        <pc:chgData name="baddam neha" userId="128a631d3fa1a313" providerId="LiveId" clId="{D5A29DF4-6A80-4700-A012-65F00C923B8B}" dt="2024-09-03T19:25:07.985" v="105" actId="47"/>
        <pc:sldMkLst>
          <pc:docMk/>
          <pc:sldMk cId="4086977923" sldId="337"/>
        </pc:sldMkLst>
      </pc:sldChg>
      <pc:sldChg chg="del">
        <pc:chgData name="baddam neha" userId="128a631d3fa1a313" providerId="LiveId" clId="{D5A29DF4-6A80-4700-A012-65F00C923B8B}" dt="2024-09-03T19:25:08.705" v="106" actId="47"/>
        <pc:sldMkLst>
          <pc:docMk/>
          <pc:sldMk cId="3129065539" sldId="338"/>
        </pc:sldMkLst>
      </pc:sldChg>
      <pc:sldChg chg="del">
        <pc:chgData name="baddam neha" userId="128a631d3fa1a313" providerId="LiveId" clId="{D5A29DF4-6A80-4700-A012-65F00C923B8B}" dt="2024-09-03T19:25:09.542" v="107" actId="47"/>
        <pc:sldMkLst>
          <pc:docMk/>
          <pc:sldMk cId="3877783927" sldId="340"/>
        </pc:sldMkLst>
      </pc:sldChg>
      <pc:sldChg chg="del">
        <pc:chgData name="baddam neha" userId="128a631d3fa1a313" providerId="LiveId" clId="{D5A29DF4-6A80-4700-A012-65F00C923B8B}" dt="2024-09-03T19:25:10.159" v="108" actId="47"/>
        <pc:sldMkLst>
          <pc:docMk/>
          <pc:sldMk cId="1613328779" sldId="342"/>
        </pc:sldMkLst>
      </pc:sldChg>
      <pc:sldChg chg="del">
        <pc:chgData name="baddam neha" userId="128a631d3fa1a313" providerId="LiveId" clId="{D5A29DF4-6A80-4700-A012-65F00C923B8B}" dt="2024-09-03T19:25:11.009" v="109" actId="47"/>
        <pc:sldMkLst>
          <pc:docMk/>
          <pc:sldMk cId="1957349729" sldId="343"/>
        </pc:sldMkLst>
      </pc:sldChg>
      <pc:sldChg chg="del">
        <pc:chgData name="baddam neha" userId="128a631d3fa1a313" providerId="LiveId" clId="{D5A29DF4-6A80-4700-A012-65F00C923B8B}" dt="2024-09-03T19:23:44.346" v="83" actId="47"/>
        <pc:sldMkLst>
          <pc:docMk/>
          <pc:sldMk cId="4250587801" sldId="344"/>
        </pc:sldMkLst>
      </pc:sldChg>
      <pc:sldChg chg="del">
        <pc:chgData name="baddam neha" userId="128a631d3fa1a313" providerId="LiveId" clId="{D5A29DF4-6A80-4700-A012-65F00C923B8B}" dt="2024-09-03T19:23:45.192" v="84" actId="47"/>
        <pc:sldMkLst>
          <pc:docMk/>
          <pc:sldMk cId="2129533328" sldId="345"/>
        </pc:sldMkLst>
      </pc:sldChg>
      <pc:sldChg chg="addSp delSp modSp add mod">
        <pc:chgData name="baddam neha" userId="128a631d3fa1a313" providerId="LiveId" clId="{D5A29DF4-6A80-4700-A012-65F00C923B8B}" dt="2024-09-05T02:54:16.026" v="1242" actId="21"/>
        <pc:sldMkLst>
          <pc:docMk/>
          <pc:sldMk cId="4127820070" sldId="346"/>
        </pc:sldMkLst>
        <pc:spChg chg="mod">
          <ac:chgData name="baddam neha" userId="128a631d3fa1a313" providerId="LiveId" clId="{D5A29DF4-6A80-4700-A012-65F00C923B8B}" dt="2024-09-05T02:52:46.441" v="1207" actId="21"/>
          <ac:spMkLst>
            <pc:docMk/>
            <pc:sldMk cId="4127820070" sldId="346"/>
            <ac:spMk id="4" creationId="{F04928A0-CA95-474E-EAEC-09EB8B265D17}"/>
          </ac:spMkLst>
        </pc:spChg>
        <pc:picChg chg="add del mod">
          <ac:chgData name="baddam neha" userId="128a631d3fa1a313" providerId="LiveId" clId="{D5A29DF4-6A80-4700-A012-65F00C923B8B}" dt="2024-09-05T02:54:16.026" v="1242" actId="21"/>
          <ac:picMkLst>
            <pc:docMk/>
            <pc:sldMk cId="4127820070" sldId="346"/>
            <ac:picMk id="6" creationId="{EF299836-1B2F-E4AB-923D-433F6BEF606B}"/>
          </ac:picMkLst>
        </pc:picChg>
        <pc:picChg chg="del">
          <ac:chgData name="baddam neha" userId="128a631d3fa1a313" providerId="LiveId" clId="{D5A29DF4-6A80-4700-A012-65F00C923B8B}" dt="2024-09-03T19:21:54.474" v="69" actId="478"/>
          <ac:picMkLst>
            <pc:docMk/>
            <pc:sldMk cId="4127820070" sldId="346"/>
            <ac:picMk id="7" creationId="{9EBFF296-B90C-E1AB-906D-C37DDCB21B86}"/>
          </ac:picMkLst>
        </pc:picChg>
      </pc:sldChg>
      <pc:sldChg chg="modSp add mod">
        <pc:chgData name="baddam neha" userId="128a631d3fa1a313" providerId="LiveId" clId="{D5A29DF4-6A80-4700-A012-65F00C923B8B}" dt="2024-09-05T13:10:27.243" v="1555" actId="113"/>
        <pc:sldMkLst>
          <pc:docMk/>
          <pc:sldMk cId="137549568" sldId="347"/>
        </pc:sldMkLst>
        <pc:spChg chg="mod">
          <ac:chgData name="baddam neha" userId="128a631d3fa1a313" providerId="LiveId" clId="{D5A29DF4-6A80-4700-A012-65F00C923B8B}" dt="2024-09-05T13:10:27.243" v="1555" actId="113"/>
          <ac:spMkLst>
            <pc:docMk/>
            <pc:sldMk cId="137549568" sldId="347"/>
            <ac:spMk id="4" creationId="{F04928A0-CA95-474E-EAEC-09EB8B265D17}"/>
          </ac:spMkLst>
        </pc:spChg>
      </pc:sldChg>
      <pc:sldChg chg="modSp add mod">
        <pc:chgData name="baddam neha" userId="128a631d3fa1a313" providerId="LiveId" clId="{D5A29DF4-6A80-4700-A012-65F00C923B8B}" dt="2024-09-05T03:26:27.670" v="1363" actId="113"/>
        <pc:sldMkLst>
          <pc:docMk/>
          <pc:sldMk cId="2141124849" sldId="348"/>
        </pc:sldMkLst>
        <pc:spChg chg="mod">
          <ac:chgData name="baddam neha" userId="128a631d3fa1a313" providerId="LiveId" clId="{D5A29DF4-6A80-4700-A012-65F00C923B8B}" dt="2024-09-05T03:26:27.670" v="1363" actId="113"/>
          <ac:spMkLst>
            <pc:docMk/>
            <pc:sldMk cId="2141124849" sldId="348"/>
            <ac:spMk id="4" creationId="{F04928A0-CA95-474E-EAEC-09EB8B265D17}"/>
          </ac:spMkLst>
        </pc:spChg>
      </pc:sldChg>
      <pc:sldChg chg="modSp add del mod">
        <pc:chgData name="baddam neha" userId="128a631d3fa1a313" providerId="LiveId" clId="{D5A29DF4-6A80-4700-A012-65F00C923B8B}" dt="2024-09-04T18:00:51.152" v="212" actId="2696"/>
        <pc:sldMkLst>
          <pc:docMk/>
          <pc:sldMk cId="3844133882" sldId="349"/>
        </pc:sldMkLst>
        <pc:spChg chg="mod">
          <ac:chgData name="baddam neha" userId="128a631d3fa1a313" providerId="LiveId" clId="{D5A29DF4-6A80-4700-A012-65F00C923B8B}" dt="2024-09-03T19:23:22.630" v="79" actId="113"/>
          <ac:spMkLst>
            <pc:docMk/>
            <pc:sldMk cId="3844133882" sldId="349"/>
            <ac:spMk id="4" creationId="{F04928A0-CA95-474E-EAEC-09EB8B265D17}"/>
          </ac:spMkLst>
        </pc:spChg>
      </pc:sldChg>
      <pc:sldChg chg="addSp modSp add mod">
        <pc:chgData name="baddam neha" userId="128a631d3fa1a313" providerId="LiveId" clId="{D5A29DF4-6A80-4700-A012-65F00C923B8B}" dt="2024-09-05T14:44:27.557" v="1574" actId="1076"/>
        <pc:sldMkLst>
          <pc:docMk/>
          <pc:sldMk cId="2185791224" sldId="350"/>
        </pc:sldMkLst>
        <pc:spChg chg="mod">
          <ac:chgData name="baddam neha" userId="128a631d3fa1a313" providerId="LiveId" clId="{D5A29DF4-6A80-4700-A012-65F00C923B8B}" dt="2024-09-05T13:37:27.384" v="1569" actId="20577"/>
          <ac:spMkLst>
            <pc:docMk/>
            <pc:sldMk cId="2185791224" sldId="350"/>
            <ac:spMk id="4" creationId="{F04928A0-CA95-474E-EAEC-09EB8B265D17}"/>
          </ac:spMkLst>
        </pc:spChg>
        <pc:picChg chg="add mod">
          <ac:chgData name="baddam neha" userId="128a631d3fa1a313" providerId="LiveId" clId="{D5A29DF4-6A80-4700-A012-65F00C923B8B}" dt="2024-09-04T21:41:03.938" v="928" actId="1076"/>
          <ac:picMkLst>
            <pc:docMk/>
            <pc:sldMk cId="2185791224" sldId="350"/>
            <ac:picMk id="2" creationId="{95E5B5F9-E10F-5B0B-DE90-9F46FCFFBBB5}"/>
          </ac:picMkLst>
        </pc:picChg>
        <pc:picChg chg="add mod">
          <ac:chgData name="baddam neha" userId="128a631d3fa1a313" providerId="LiveId" clId="{D5A29DF4-6A80-4700-A012-65F00C923B8B}" dt="2024-09-04T21:41:21.393" v="957" actId="1076"/>
          <ac:picMkLst>
            <pc:docMk/>
            <pc:sldMk cId="2185791224" sldId="350"/>
            <ac:picMk id="12" creationId="{08DA7F84-827C-D95B-1E0D-95DE13AE08AF}"/>
          </ac:picMkLst>
        </pc:picChg>
        <pc:picChg chg="add mod">
          <ac:chgData name="baddam neha" userId="128a631d3fa1a313" providerId="LiveId" clId="{D5A29DF4-6A80-4700-A012-65F00C923B8B}" dt="2024-09-04T21:27:05.359" v="897" actId="1076"/>
          <ac:picMkLst>
            <pc:docMk/>
            <pc:sldMk cId="2185791224" sldId="350"/>
            <ac:picMk id="15" creationId="{ACB671E4-3FB7-261E-CCB9-39002088A9CD}"/>
          </ac:picMkLst>
        </pc:picChg>
        <pc:picChg chg="add mod">
          <ac:chgData name="baddam neha" userId="128a631d3fa1a313" providerId="LiveId" clId="{D5A29DF4-6A80-4700-A012-65F00C923B8B}" dt="2024-09-05T14:44:27.557" v="1574" actId="1076"/>
          <ac:picMkLst>
            <pc:docMk/>
            <pc:sldMk cId="2185791224" sldId="350"/>
            <ac:picMk id="19" creationId="{8546EA72-F15A-E77E-F95B-F408C2AAD290}"/>
          </ac:picMkLst>
        </pc:picChg>
      </pc:sldChg>
      <pc:sldChg chg="addSp modSp add mod">
        <pc:chgData name="baddam neha" userId="128a631d3fa1a313" providerId="LiveId" clId="{D5A29DF4-6A80-4700-A012-65F00C923B8B}" dt="2024-09-05T12:58:58.287" v="1550" actId="1076"/>
        <pc:sldMkLst>
          <pc:docMk/>
          <pc:sldMk cId="1662902477" sldId="351"/>
        </pc:sldMkLst>
        <pc:spChg chg="add">
          <ac:chgData name="baddam neha" userId="128a631d3fa1a313" providerId="LiveId" clId="{D5A29DF4-6A80-4700-A012-65F00C923B8B}" dt="2024-09-04T18:04:19.432" v="249"/>
          <ac:spMkLst>
            <pc:docMk/>
            <pc:sldMk cId="1662902477" sldId="351"/>
            <ac:spMk id="2" creationId="{955AD90B-F096-27A6-141C-6E91EE9A02D6}"/>
          </ac:spMkLst>
        </pc:spChg>
        <pc:spChg chg="mod">
          <ac:chgData name="baddam neha" userId="128a631d3fa1a313" providerId="LiveId" clId="{D5A29DF4-6A80-4700-A012-65F00C923B8B}" dt="2024-09-05T12:58:14.758" v="1547" actId="20577"/>
          <ac:spMkLst>
            <pc:docMk/>
            <pc:sldMk cId="1662902477" sldId="351"/>
            <ac:spMk id="6" creationId="{C86AB611-EE56-199A-4A2C-3E3255298BF0}"/>
          </ac:spMkLst>
        </pc:spChg>
        <pc:spChg chg="add">
          <ac:chgData name="baddam neha" userId="128a631d3fa1a313" providerId="LiveId" clId="{D5A29DF4-6A80-4700-A012-65F00C923B8B}" dt="2024-09-04T23:05:48.637" v="1102"/>
          <ac:spMkLst>
            <pc:docMk/>
            <pc:sldMk cId="1662902477" sldId="351"/>
            <ac:spMk id="8" creationId="{D9FAAEF8-5255-05F1-03B6-B6E9D5FF3889}"/>
          </ac:spMkLst>
        </pc:spChg>
        <pc:picChg chg="add mod">
          <ac:chgData name="baddam neha" userId="128a631d3fa1a313" providerId="LiveId" clId="{D5A29DF4-6A80-4700-A012-65F00C923B8B}" dt="2024-09-05T12:58:58.287" v="1550" actId="1076"/>
          <ac:picMkLst>
            <pc:docMk/>
            <pc:sldMk cId="1662902477" sldId="351"/>
            <ac:picMk id="7" creationId="{DFD40ED2-5D17-870C-2D16-A1E0668340A9}"/>
          </ac:picMkLst>
        </pc:picChg>
      </pc:sldChg>
      <pc:sldChg chg="addSp modSp add mod">
        <pc:chgData name="baddam neha" userId="128a631d3fa1a313" providerId="LiveId" clId="{D5A29DF4-6A80-4700-A012-65F00C923B8B}" dt="2024-09-05T04:59:13.798" v="1518" actId="1076"/>
        <pc:sldMkLst>
          <pc:docMk/>
          <pc:sldMk cId="4093164653" sldId="352"/>
        </pc:sldMkLst>
        <pc:spChg chg="mod">
          <ac:chgData name="baddam neha" userId="128a631d3fa1a313" providerId="LiveId" clId="{D5A29DF4-6A80-4700-A012-65F00C923B8B}" dt="2024-09-05T04:40:01.453" v="1491" actId="20577"/>
          <ac:spMkLst>
            <pc:docMk/>
            <pc:sldMk cId="4093164653" sldId="352"/>
            <ac:spMk id="6" creationId="{C86AB611-EE56-199A-4A2C-3E3255298BF0}"/>
          </ac:spMkLst>
        </pc:spChg>
        <pc:picChg chg="add mod">
          <ac:chgData name="baddam neha" userId="128a631d3fa1a313" providerId="LiveId" clId="{D5A29DF4-6A80-4700-A012-65F00C923B8B}" dt="2024-09-05T04:59:13.798" v="1518" actId="1076"/>
          <ac:picMkLst>
            <pc:docMk/>
            <pc:sldMk cId="4093164653" sldId="352"/>
            <ac:picMk id="4" creationId="{23DFC0F0-0488-7E1B-8BB9-3BFDDCA248A3}"/>
          </ac:picMkLst>
        </pc:picChg>
        <pc:picChg chg="add mod">
          <ac:chgData name="baddam neha" userId="128a631d3fa1a313" providerId="LiveId" clId="{D5A29DF4-6A80-4700-A012-65F00C923B8B}" dt="2024-09-05T04:59:11.201" v="1517" actId="1076"/>
          <ac:picMkLst>
            <pc:docMk/>
            <pc:sldMk cId="4093164653" sldId="352"/>
            <ac:picMk id="8" creationId="{FA4FA289-B12A-1DE1-BBC4-7EF7383730F7}"/>
          </ac:picMkLst>
        </pc:picChg>
      </pc:sldChg>
      <pc:sldChg chg="addSp delSp modSp add mod">
        <pc:chgData name="baddam neha" userId="128a631d3fa1a313" providerId="LiveId" clId="{D5A29DF4-6A80-4700-A012-65F00C923B8B}" dt="2024-09-05T12:04:42.807" v="1542" actId="113"/>
        <pc:sldMkLst>
          <pc:docMk/>
          <pc:sldMk cId="2858176889" sldId="353"/>
        </pc:sldMkLst>
        <pc:spChg chg="mod">
          <ac:chgData name="baddam neha" userId="128a631d3fa1a313" providerId="LiveId" clId="{D5A29DF4-6A80-4700-A012-65F00C923B8B}" dt="2024-09-05T12:04:42.807" v="1542" actId="113"/>
          <ac:spMkLst>
            <pc:docMk/>
            <pc:sldMk cId="2858176889" sldId="353"/>
            <ac:spMk id="6" creationId="{C86AB611-EE56-199A-4A2C-3E3255298BF0}"/>
          </ac:spMkLst>
        </pc:spChg>
        <pc:picChg chg="add del mod modCrop">
          <ac:chgData name="baddam neha" userId="128a631d3fa1a313" providerId="LiveId" clId="{D5A29DF4-6A80-4700-A012-65F00C923B8B}" dt="2024-09-04T18:30:58.120" v="621" actId="478"/>
          <ac:picMkLst>
            <pc:docMk/>
            <pc:sldMk cId="2858176889" sldId="353"/>
            <ac:picMk id="4" creationId="{4E52ABB5-0026-C5D4-77D0-710E8E8BDF63}"/>
          </ac:picMkLst>
        </pc:picChg>
        <pc:picChg chg="add del mod modCrop">
          <ac:chgData name="baddam neha" userId="128a631d3fa1a313" providerId="LiveId" clId="{D5A29DF4-6A80-4700-A012-65F00C923B8B}" dt="2024-09-04T18:31:11.172" v="623" actId="478"/>
          <ac:picMkLst>
            <pc:docMk/>
            <pc:sldMk cId="2858176889" sldId="353"/>
            <ac:picMk id="8" creationId="{991CD903-9965-18BC-53EE-6D1328B7826C}"/>
          </ac:picMkLst>
        </pc:picChg>
        <pc:picChg chg="add del mod">
          <ac:chgData name="baddam neha" userId="128a631d3fa1a313" providerId="LiveId" clId="{D5A29DF4-6A80-4700-A012-65F00C923B8B}" dt="2024-09-04T18:31:12.520" v="624" actId="478"/>
          <ac:picMkLst>
            <pc:docMk/>
            <pc:sldMk cId="2858176889" sldId="353"/>
            <ac:picMk id="9" creationId="{91E27BB3-57B5-6F9A-8168-A0EF2E9EB9D6}"/>
          </ac:picMkLst>
        </pc:picChg>
        <pc:picChg chg="add del mod modCrop">
          <ac:chgData name="baddam neha" userId="128a631d3fa1a313" providerId="LiveId" clId="{D5A29DF4-6A80-4700-A012-65F00C923B8B}" dt="2024-09-04T18:30:56.354" v="620" actId="478"/>
          <ac:picMkLst>
            <pc:docMk/>
            <pc:sldMk cId="2858176889" sldId="353"/>
            <ac:picMk id="10" creationId="{38D53B07-CD4C-917B-0B3B-76275F1D9EFE}"/>
          </ac:picMkLst>
        </pc:picChg>
        <pc:picChg chg="add mod">
          <ac:chgData name="baddam neha" userId="128a631d3fa1a313" providerId="LiveId" clId="{D5A29DF4-6A80-4700-A012-65F00C923B8B}" dt="2024-09-05T04:40:42.709" v="1508" actId="1035"/>
          <ac:picMkLst>
            <pc:docMk/>
            <pc:sldMk cId="2858176889" sldId="353"/>
            <ac:picMk id="12" creationId="{4D14593C-33FC-19E8-EE4B-BC09E1C29C91}"/>
          </ac:picMkLst>
        </pc:picChg>
        <pc:picChg chg="add mod">
          <ac:chgData name="baddam neha" userId="128a631d3fa1a313" providerId="LiveId" clId="{D5A29DF4-6A80-4700-A012-65F00C923B8B}" dt="2024-09-04T23:30:24.551" v="1123" actId="1076"/>
          <ac:picMkLst>
            <pc:docMk/>
            <pc:sldMk cId="2858176889" sldId="353"/>
            <ac:picMk id="14" creationId="{57A68FEB-BA1D-CA15-C8F2-D5B97CFA96A5}"/>
          </ac:picMkLst>
        </pc:picChg>
      </pc:sldChg>
      <pc:sldChg chg="addSp delSp modSp add mod">
        <pc:chgData name="baddam neha" userId="128a631d3fa1a313" providerId="LiveId" clId="{D5A29DF4-6A80-4700-A012-65F00C923B8B}" dt="2024-09-04T23:54:36.740" v="1128" actId="1035"/>
        <pc:sldMkLst>
          <pc:docMk/>
          <pc:sldMk cId="4240049911" sldId="354"/>
        </pc:sldMkLst>
        <pc:spChg chg="mod">
          <ac:chgData name="baddam neha" userId="128a631d3fa1a313" providerId="LiveId" clId="{D5A29DF4-6A80-4700-A012-65F00C923B8B}" dt="2024-09-04T23:31:35.774" v="1124" actId="20577"/>
          <ac:spMkLst>
            <pc:docMk/>
            <pc:sldMk cId="4240049911" sldId="354"/>
            <ac:spMk id="6" creationId="{C86AB611-EE56-199A-4A2C-3E3255298BF0}"/>
          </ac:spMkLst>
        </pc:spChg>
        <pc:picChg chg="add mod modCrop">
          <ac:chgData name="baddam neha" userId="128a631d3fa1a313" providerId="LiveId" clId="{D5A29DF4-6A80-4700-A012-65F00C923B8B}" dt="2024-09-04T23:31:46.506" v="1126" actId="1076"/>
          <ac:picMkLst>
            <pc:docMk/>
            <pc:sldMk cId="4240049911" sldId="354"/>
            <ac:picMk id="4" creationId="{C61F88BF-CD8B-CC5A-2CD8-DFABE32F3702}"/>
          </ac:picMkLst>
        </pc:picChg>
        <pc:picChg chg="add del mod">
          <ac:chgData name="baddam neha" userId="128a631d3fa1a313" providerId="LiveId" clId="{D5A29DF4-6A80-4700-A012-65F00C923B8B}" dt="2024-09-04T18:33:52.386" v="641" actId="21"/>
          <ac:picMkLst>
            <pc:docMk/>
            <pc:sldMk cId="4240049911" sldId="354"/>
            <ac:picMk id="7" creationId="{CFB4C503-DB1F-C344-F912-5AB12C513F4F}"/>
          </ac:picMkLst>
        </pc:picChg>
        <pc:picChg chg="add mod">
          <ac:chgData name="baddam neha" userId="128a631d3fa1a313" providerId="LiveId" clId="{D5A29DF4-6A80-4700-A012-65F00C923B8B}" dt="2024-09-04T23:54:36.740" v="1128" actId="1035"/>
          <ac:picMkLst>
            <pc:docMk/>
            <pc:sldMk cId="4240049911" sldId="354"/>
            <ac:picMk id="8" creationId="{CFB4C503-DB1F-C344-F912-5AB12C513F4F}"/>
          </ac:picMkLst>
        </pc:picChg>
      </pc:sldChg>
      <pc:sldChg chg="addSp delSp modSp add mod">
        <pc:chgData name="baddam neha" userId="128a631d3fa1a313" providerId="LiveId" clId="{D5A29DF4-6A80-4700-A012-65F00C923B8B}" dt="2024-09-05T12:06:46.635" v="1543" actId="1076"/>
        <pc:sldMkLst>
          <pc:docMk/>
          <pc:sldMk cId="3106506108" sldId="355"/>
        </pc:sldMkLst>
        <pc:spChg chg="mod">
          <ac:chgData name="baddam neha" userId="128a631d3fa1a313" providerId="LiveId" clId="{D5A29DF4-6A80-4700-A012-65F00C923B8B}" dt="2024-09-05T04:45:54.125" v="1510" actId="20577"/>
          <ac:spMkLst>
            <pc:docMk/>
            <pc:sldMk cId="3106506108" sldId="355"/>
            <ac:spMk id="6" creationId="{C86AB611-EE56-199A-4A2C-3E3255298BF0}"/>
          </ac:spMkLst>
        </pc:spChg>
        <pc:picChg chg="add del mod modCrop">
          <ac:chgData name="baddam neha" userId="128a631d3fa1a313" providerId="LiveId" clId="{D5A29DF4-6A80-4700-A012-65F00C923B8B}" dt="2024-09-04T18:33:23.231" v="634" actId="21"/>
          <ac:picMkLst>
            <pc:docMk/>
            <pc:sldMk cId="3106506108" sldId="355"/>
            <ac:picMk id="4" creationId="{CFB4C503-DB1F-C344-F912-5AB12C513F4F}"/>
          </ac:picMkLst>
        </pc:picChg>
        <pc:picChg chg="add mod">
          <ac:chgData name="baddam neha" userId="128a631d3fa1a313" providerId="LiveId" clId="{D5A29DF4-6A80-4700-A012-65F00C923B8B}" dt="2024-09-05T12:06:46.635" v="1543" actId="1076"/>
          <ac:picMkLst>
            <pc:docMk/>
            <pc:sldMk cId="3106506108" sldId="355"/>
            <ac:picMk id="8" creationId="{C218F22A-B504-55BB-12AD-3DFA93209A64}"/>
          </ac:picMkLst>
        </pc:picChg>
      </pc:sldChg>
      <pc:sldChg chg="modSp add del mod">
        <pc:chgData name="baddam neha" userId="128a631d3fa1a313" providerId="LiveId" clId="{D5A29DF4-6A80-4700-A012-65F00C923B8B}" dt="2024-09-04T18:36:26.163" v="665" actId="47"/>
        <pc:sldMkLst>
          <pc:docMk/>
          <pc:sldMk cId="2651486416" sldId="356"/>
        </pc:sldMkLst>
        <pc:spChg chg="mod">
          <ac:chgData name="baddam neha" userId="128a631d3fa1a313" providerId="LiveId" clId="{D5A29DF4-6A80-4700-A012-65F00C923B8B}" dt="2024-09-04T18:13:21.327" v="379" actId="12"/>
          <ac:spMkLst>
            <pc:docMk/>
            <pc:sldMk cId="2651486416" sldId="356"/>
            <ac:spMk id="6" creationId="{C86AB611-EE56-199A-4A2C-3E3255298BF0}"/>
          </ac:spMkLst>
        </pc:spChg>
      </pc:sldChg>
      <pc:sldChg chg="addSp modSp add mod">
        <pc:chgData name="baddam neha" userId="128a631d3fa1a313" providerId="LiveId" clId="{D5A29DF4-6A80-4700-A012-65F00C923B8B}" dt="2024-09-05T03:30:14.987" v="1385" actId="20577"/>
        <pc:sldMkLst>
          <pc:docMk/>
          <pc:sldMk cId="1958927613" sldId="357"/>
        </pc:sldMkLst>
        <pc:spChg chg="add">
          <ac:chgData name="baddam neha" userId="128a631d3fa1a313" providerId="LiveId" clId="{D5A29DF4-6A80-4700-A012-65F00C923B8B}" dt="2024-09-04T20:48:13.927" v="848"/>
          <ac:spMkLst>
            <pc:docMk/>
            <pc:sldMk cId="1958927613" sldId="357"/>
            <ac:spMk id="2" creationId="{17B76EBD-BCD9-35BA-C0C8-9E5704CAB121}"/>
          </ac:spMkLst>
        </pc:spChg>
        <pc:spChg chg="mod">
          <ac:chgData name="baddam neha" userId="128a631d3fa1a313" providerId="LiveId" clId="{D5A29DF4-6A80-4700-A012-65F00C923B8B}" dt="2024-09-05T03:30:14.987" v="1385" actId="20577"/>
          <ac:spMkLst>
            <pc:docMk/>
            <pc:sldMk cId="1958927613" sldId="357"/>
            <ac:spMk id="4" creationId="{F04928A0-CA95-474E-EAEC-09EB8B265D17}"/>
          </ac:spMkLst>
        </pc:spChg>
      </pc:sldChg>
      <pc:sldChg chg="addSp delSp modSp add mod">
        <pc:chgData name="baddam neha" userId="128a631d3fa1a313" providerId="LiveId" clId="{D5A29DF4-6A80-4700-A012-65F00C923B8B}" dt="2024-09-05T12:57:47.086" v="1546" actId="113"/>
        <pc:sldMkLst>
          <pc:docMk/>
          <pc:sldMk cId="1034780973" sldId="358"/>
        </pc:sldMkLst>
        <pc:spChg chg="mod">
          <ac:chgData name="baddam neha" userId="128a631d3fa1a313" providerId="LiveId" clId="{D5A29DF4-6A80-4700-A012-65F00C923B8B}" dt="2024-09-05T12:57:47.086" v="1546" actId="113"/>
          <ac:spMkLst>
            <pc:docMk/>
            <pc:sldMk cId="1034780973" sldId="358"/>
            <ac:spMk id="4" creationId="{F04928A0-CA95-474E-EAEC-09EB8B265D17}"/>
          </ac:spMkLst>
        </pc:spChg>
        <pc:picChg chg="add mod">
          <ac:chgData name="baddam neha" userId="128a631d3fa1a313" providerId="LiveId" clId="{D5A29DF4-6A80-4700-A012-65F00C923B8B}" dt="2024-09-05T04:28:21.994" v="1479" actId="1076"/>
          <ac:picMkLst>
            <pc:docMk/>
            <pc:sldMk cId="1034780973" sldId="358"/>
            <ac:picMk id="6" creationId="{440EF1A7-2437-0421-7842-9B54838205B5}"/>
          </ac:picMkLst>
        </pc:picChg>
        <pc:picChg chg="add mod">
          <ac:chgData name="baddam neha" userId="128a631d3fa1a313" providerId="LiveId" clId="{D5A29DF4-6A80-4700-A012-65F00C923B8B}" dt="2024-09-05T04:28:25.054" v="1480" actId="1076"/>
          <ac:picMkLst>
            <pc:docMk/>
            <pc:sldMk cId="1034780973" sldId="358"/>
            <ac:picMk id="8" creationId="{94B1FA63-601F-C4D3-5AEE-B4A5057036B0}"/>
          </ac:picMkLst>
        </pc:picChg>
        <pc:picChg chg="add mod">
          <ac:chgData name="baddam neha" userId="128a631d3fa1a313" providerId="LiveId" clId="{D5A29DF4-6A80-4700-A012-65F00C923B8B}" dt="2024-09-05T04:28:31.705" v="1482" actId="1076"/>
          <ac:picMkLst>
            <pc:docMk/>
            <pc:sldMk cId="1034780973" sldId="358"/>
            <ac:picMk id="10" creationId="{F2EFC89E-1F37-AA62-5D7A-67F7E1ED5F99}"/>
          </ac:picMkLst>
        </pc:picChg>
        <pc:picChg chg="add del mod">
          <ac:chgData name="baddam neha" userId="128a631d3fa1a313" providerId="LiveId" clId="{D5A29DF4-6A80-4700-A012-65F00C923B8B}" dt="2024-09-04T22:22:42.413" v="1057" actId="478"/>
          <ac:picMkLst>
            <pc:docMk/>
            <pc:sldMk cId="1034780973" sldId="358"/>
            <ac:picMk id="12" creationId="{1ECC9ECE-C529-8CB4-AF6C-68B421B8F8C8}"/>
          </ac:picMkLst>
        </pc:picChg>
        <pc:picChg chg="add del mod">
          <ac:chgData name="baddam neha" userId="128a631d3fa1a313" providerId="LiveId" clId="{D5A29DF4-6A80-4700-A012-65F00C923B8B}" dt="2024-09-05T04:27:51.757" v="1469" actId="478"/>
          <ac:picMkLst>
            <pc:docMk/>
            <pc:sldMk cId="1034780973" sldId="358"/>
            <ac:picMk id="14" creationId="{172AF2B1-DD74-097B-FDA0-768A21175A10}"/>
          </ac:picMkLst>
        </pc:picChg>
        <pc:picChg chg="add del mod">
          <ac:chgData name="baddam neha" userId="128a631d3fa1a313" providerId="LiveId" clId="{D5A29DF4-6A80-4700-A012-65F00C923B8B}" dt="2024-09-05T04:27:50.031" v="1468" actId="478"/>
          <ac:picMkLst>
            <pc:docMk/>
            <pc:sldMk cId="1034780973" sldId="358"/>
            <ac:picMk id="16" creationId="{8CB23BFD-8F6D-850A-6B4A-15A7F17E680B}"/>
          </ac:picMkLst>
        </pc:picChg>
        <pc:picChg chg="add mod">
          <ac:chgData name="baddam neha" userId="128a631d3fa1a313" providerId="LiveId" clId="{D5A29DF4-6A80-4700-A012-65F00C923B8B}" dt="2024-09-05T04:28:29.531" v="1481" actId="1076"/>
          <ac:picMkLst>
            <pc:docMk/>
            <pc:sldMk cId="1034780973" sldId="358"/>
            <ac:picMk id="18" creationId="{3F8CCE15-4ADC-48CB-BC63-8D4DCDD5D98E}"/>
          </ac:picMkLst>
        </pc:picChg>
      </pc:sldChg>
      <pc:sldChg chg="addSp modSp add mod ord">
        <pc:chgData name="baddam neha" userId="128a631d3fa1a313" providerId="LiveId" clId="{D5A29DF4-6A80-4700-A012-65F00C923B8B}" dt="2024-09-05T06:04:52.219" v="1536" actId="1035"/>
        <pc:sldMkLst>
          <pc:docMk/>
          <pc:sldMk cId="187697686" sldId="359"/>
        </pc:sldMkLst>
        <pc:spChg chg="mod">
          <ac:chgData name="baddam neha" userId="128a631d3fa1a313" providerId="LiveId" clId="{D5A29DF4-6A80-4700-A012-65F00C923B8B}" dt="2024-09-04T18:15:43.486" v="401" actId="20577"/>
          <ac:spMkLst>
            <pc:docMk/>
            <pc:sldMk cId="187697686" sldId="359"/>
            <ac:spMk id="4" creationId="{F04928A0-CA95-474E-EAEC-09EB8B265D17}"/>
          </ac:spMkLst>
        </pc:spChg>
        <pc:picChg chg="add mod">
          <ac:chgData name="baddam neha" userId="128a631d3fa1a313" providerId="LiveId" clId="{D5A29DF4-6A80-4700-A012-65F00C923B8B}" dt="2024-09-05T06:04:52.219" v="1536" actId="1035"/>
          <ac:picMkLst>
            <pc:docMk/>
            <pc:sldMk cId="187697686" sldId="359"/>
            <ac:picMk id="6" creationId="{D47F20CA-1BB3-AB26-22CC-6705CDA17E98}"/>
          </ac:picMkLst>
        </pc:picChg>
      </pc:sldChg>
      <pc:sldChg chg="addSp modSp add mod ord">
        <pc:chgData name="baddam neha" userId="128a631d3fa1a313" providerId="LiveId" clId="{D5A29DF4-6A80-4700-A012-65F00C923B8B}" dt="2024-09-05T13:15:08.462" v="1556" actId="14100"/>
        <pc:sldMkLst>
          <pc:docMk/>
          <pc:sldMk cId="1084361522" sldId="360"/>
        </pc:sldMkLst>
        <pc:spChg chg="mod">
          <ac:chgData name="baddam neha" userId="128a631d3fa1a313" providerId="LiveId" clId="{D5A29DF4-6A80-4700-A012-65F00C923B8B}" dt="2024-09-04T18:18:07.857" v="429"/>
          <ac:spMkLst>
            <pc:docMk/>
            <pc:sldMk cId="1084361522" sldId="360"/>
            <ac:spMk id="4" creationId="{F04928A0-CA95-474E-EAEC-09EB8B265D17}"/>
          </ac:spMkLst>
        </pc:spChg>
        <pc:picChg chg="add mod">
          <ac:chgData name="baddam neha" userId="128a631d3fa1a313" providerId="LiveId" clId="{D5A29DF4-6A80-4700-A012-65F00C923B8B}" dt="2024-09-05T13:15:08.462" v="1556" actId="14100"/>
          <ac:picMkLst>
            <pc:docMk/>
            <pc:sldMk cId="1084361522" sldId="360"/>
            <ac:picMk id="6" creationId="{60D64C53-D782-21AC-119D-86F577F58E6D}"/>
          </ac:picMkLst>
        </pc:picChg>
      </pc:sldChg>
      <pc:sldChg chg="addSp delSp modSp add mod ord">
        <pc:chgData name="baddam neha" userId="128a631d3fa1a313" providerId="LiveId" clId="{D5A29DF4-6A80-4700-A012-65F00C923B8B}" dt="2024-09-05T03:33:34.883" v="1397" actId="1076"/>
        <pc:sldMkLst>
          <pc:docMk/>
          <pc:sldMk cId="3270032375" sldId="361"/>
        </pc:sldMkLst>
        <pc:spChg chg="mod">
          <ac:chgData name="baddam neha" userId="128a631d3fa1a313" providerId="LiveId" clId="{D5A29DF4-6A80-4700-A012-65F00C923B8B}" dt="2024-09-04T18:18:30.618" v="433" actId="20577"/>
          <ac:spMkLst>
            <pc:docMk/>
            <pc:sldMk cId="3270032375" sldId="361"/>
            <ac:spMk id="4" creationId="{F04928A0-CA95-474E-EAEC-09EB8B265D17}"/>
          </ac:spMkLst>
        </pc:spChg>
        <pc:picChg chg="add del mod">
          <ac:chgData name="baddam neha" userId="128a631d3fa1a313" providerId="LiveId" clId="{D5A29DF4-6A80-4700-A012-65F00C923B8B}" dt="2024-09-05T03:33:13.702" v="1388" actId="478"/>
          <ac:picMkLst>
            <pc:docMk/>
            <pc:sldMk cId="3270032375" sldId="361"/>
            <ac:picMk id="6" creationId="{7B0F988E-B4B1-FB43-EBC6-83507239255B}"/>
          </ac:picMkLst>
        </pc:picChg>
        <pc:picChg chg="add mod modCrop">
          <ac:chgData name="baddam neha" userId="128a631d3fa1a313" providerId="LiveId" clId="{D5A29DF4-6A80-4700-A012-65F00C923B8B}" dt="2024-09-05T03:33:34.883" v="1397" actId="1076"/>
          <ac:picMkLst>
            <pc:docMk/>
            <pc:sldMk cId="3270032375" sldId="361"/>
            <ac:picMk id="8" creationId="{209A1C06-5E2A-1A93-E9DC-37E5F950EA68}"/>
          </ac:picMkLst>
        </pc:picChg>
        <pc:picChg chg="add del mod">
          <ac:chgData name="baddam neha" userId="128a631d3fa1a313" providerId="LiveId" clId="{D5A29DF4-6A80-4700-A012-65F00C923B8B}" dt="2024-09-05T03:33:20.010" v="1392" actId="478"/>
          <ac:picMkLst>
            <pc:docMk/>
            <pc:sldMk cId="3270032375" sldId="361"/>
            <ac:picMk id="10" creationId="{F3B39144-2028-35B7-75D4-F69F9CD8D42B}"/>
          </ac:picMkLst>
        </pc:picChg>
      </pc:sldChg>
      <pc:sldChg chg="addSp delSp modSp add del mod">
        <pc:chgData name="baddam neha" userId="128a631d3fa1a313" providerId="LiveId" clId="{D5A29DF4-6A80-4700-A012-65F00C923B8B}" dt="2024-09-04T21:38:16.151" v="925" actId="47"/>
        <pc:sldMkLst>
          <pc:docMk/>
          <pc:sldMk cId="1079976801" sldId="362"/>
        </pc:sldMkLst>
        <pc:spChg chg="mod">
          <ac:chgData name="baddam neha" userId="128a631d3fa1a313" providerId="LiveId" clId="{D5A29DF4-6A80-4700-A012-65F00C923B8B}" dt="2024-09-04T18:20:27.751" v="452" actId="20577"/>
          <ac:spMkLst>
            <pc:docMk/>
            <pc:sldMk cId="1079976801" sldId="362"/>
            <ac:spMk id="4" creationId="{F04928A0-CA95-474E-EAEC-09EB8B265D17}"/>
          </ac:spMkLst>
        </pc:spChg>
        <pc:picChg chg="del">
          <ac:chgData name="baddam neha" userId="128a631d3fa1a313" providerId="LiveId" clId="{D5A29DF4-6A80-4700-A012-65F00C923B8B}" dt="2024-09-04T18:19:55.191" v="446" actId="478"/>
          <ac:picMkLst>
            <pc:docMk/>
            <pc:sldMk cId="1079976801" sldId="362"/>
            <ac:picMk id="6" creationId="{7B0F988E-B4B1-FB43-EBC6-83507239255B}"/>
          </ac:picMkLst>
        </pc:picChg>
        <pc:picChg chg="add del mod">
          <ac:chgData name="baddam neha" userId="128a631d3fa1a313" providerId="LiveId" clId="{D5A29DF4-6A80-4700-A012-65F00C923B8B}" dt="2024-09-04T18:22:29.798" v="497" actId="478"/>
          <ac:picMkLst>
            <pc:docMk/>
            <pc:sldMk cId="1079976801" sldId="362"/>
            <ac:picMk id="7" creationId="{AF49CCE7-195E-72E5-1F7E-692B15967A64}"/>
          </ac:picMkLst>
        </pc:picChg>
        <pc:picChg chg="del">
          <ac:chgData name="baddam neha" userId="128a631d3fa1a313" providerId="LiveId" clId="{D5A29DF4-6A80-4700-A012-65F00C923B8B}" dt="2024-09-04T18:19:56.659" v="447" actId="478"/>
          <ac:picMkLst>
            <pc:docMk/>
            <pc:sldMk cId="1079976801" sldId="362"/>
            <ac:picMk id="8" creationId="{209A1C06-5E2A-1A93-E9DC-37E5F950EA68}"/>
          </ac:picMkLst>
        </pc:picChg>
        <pc:picChg chg="del">
          <ac:chgData name="baddam neha" userId="128a631d3fa1a313" providerId="LiveId" clId="{D5A29DF4-6A80-4700-A012-65F00C923B8B}" dt="2024-09-04T18:19:58.451" v="448" actId="478"/>
          <ac:picMkLst>
            <pc:docMk/>
            <pc:sldMk cId="1079976801" sldId="362"/>
            <ac:picMk id="10" creationId="{F3B39144-2028-35B7-75D4-F69F9CD8D42B}"/>
          </ac:picMkLst>
        </pc:picChg>
        <pc:picChg chg="add del mod">
          <ac:chgData name="baddam neha" userId="128a631d3fa1a313" providerId="LiveId" clId="{D5A29DF4-6A80-4700-A012-65F00C923B8B}" dt="2024-09-04T18:22:28.441" v="496" actId="478"/>
          <ac:picMkLst>
            <pc:docMk/>
            <pc:sldMk cId="1079976801" sldId="362"/>
            <ac:picMk id="11" creationId="{23BB5A67-8625-83C7-503C-0F78E500C9C6}"/>
          </ac:picMkLst>
        </pc:picChg>
        <pc:picChg chg="add del mod">
          <ac:chgData name="baddam neha" userId="128a631d3fa1a313" providerId="LiveId" clId="{D5A29DF4-6A80-4700-A012-65F00C923B8B}" dt="2024-09-04T18:22:27.229" v="495" actId="478"/>
          <ac:picMkLst>
            <pc:docMk/>
            <pc:sldMk cId="1079976801" sldId="362"/>
            <ac:picMk id="13" creationId="{7F480138-07F5-A686-F20E-A1D81C789C18}"/>
          </ac:picMkLst>
        </pc:picChg>
        <pc:picChg chg="add del mod">
          <ac:chgData name="baddam neha" userId="128a631d3fa1a313" providerId="LiveId" clId="{D5A29DF4-6A80-4700-A012-65F00C923B8B}" dt="2024-09-04T21:14:21.704" v="890" actId="21"/>
          <ac:picMkLst>
            <pc:docMk/>
            <pc:sldMk cId="1079976801" sldId="362"/>
            <ac:picMk id="15" creationId="{ACB671E4-3FB7-261E-CCB9-39002088A9CD}"/>
          </ac:picMkLst>
        </pc:picChg>
        <pc:picChg chg="add del">
          <ac:chgData name="baddam neha" userId="128a631d3fa1a313" providerId="LiveId" clId="{D5A29DF4-6A80-4700-A012-65F00C923B8B}" dt="2024-09-04T21:30:49.763" v="911" actId="478"/>
          <ac:picMkLst>
            <pc:docMk/>
            <pc:sldMk cId="1079976801" sldId="362"/>
            <ac:picMk id="17" creationId="{FAAD4C0C-3EDD-337E-7FAB-19F759982244}"/>
          </ac:picMkLst>
        </pc:picChg>
        <pc:picChg chg="add del mod">
          <ac:chgData name="baddam neha" userId="128a631d3fa1a313" providerId="LiveId" clId="{D5A29DF4-6A80-4700-A012-65F00C923B8B}" dt="2024-09-04T21:30:41.312" v="908" actId="21"/>
          <ac:picMkLst>
            <pc:docMk/>
            <pc:sldMk cId="1079976801" sldId="362"/>
            <ac:picMk id="19" creationId="{8546EA72-F15A-E77E-F95B-F408C2AAD290}"/>
          </ac:picMkLst>
        </pc:picChg>
      </pc:sldChg>
      <pc:sldChg chg="addSp delSp modSp add mod">
        <pc:chgData name="baddam neha" userId="128a631d3fa1a313" providerId="LiveId" clId="{D5A29DF4-6A80-4700-A012-65F00C923B8B}" dt="2024-09-05T13:39:09.870" v="1573" actId="20577"/>
        <pc:sldMkLst>
          <pc:docMk/>
          <pc:sldMk cId="3437581963" sldId="363"/>
        </pc:sldMkLst>
        <pc:spChg chg="mod">
          <ac:chgData name="baddam neha" userId="128a631d3fa1a313" providerId="LiveId" clId="{D5A29DF4-6A80-4700-A012-65F00C923B8B}" dt="2024-09-05T13:39:09.870" v="1573" actId="20577"/>
          <ac:spMkLst>
            <pc:docMk/>
            <pc:sldMk cId="3437581963" sldId="363"/>
            <ac:spMk id="4" creationId="{F04928A0-CA95-474E-EAEC-09EB8B265D17}"/>
          </ac:spMkLst>
        </pc:spChg>
        <pc:spChg chg="add del mod">
          <ac:chgData name="baddam neha" userId="128a631d3fa1a313" providerId="LiveId" clId="{D5A29DF4-6A80-4700-A012-65F00C923B8B}" dt="2024-09-04T22:16:30.842" v="1045"/>
          <ac:spMkLst>
            <pc:docMk/>
            <pc:sldMk cId="3437581963" sldId="363"/>
            <ac:spMk id="24" creationId="{B1D4C611-8BC7-CDBE-B804-7FCCB54273DD}"/>
          </ac:spMkLst>
        </pc:spChg>
        <pc:spChg chg="add mod">
          <ac:chgData name="baddam neha" userId="128a631d3fa1a313" providerId="LiveId" clId="{D5A29DF4-6A80-4700-A012-65F00C923B8B}" dt="2024-09-04T22:11:02.102" v="1009"/>
          <ac:spMkLst>
            <pc:docMk/>
            <pc:sldMk cId="3437581963" sldId="363"/>
            <ac:spMk id="25" creationId="{54CBA504-01D2-42B5-6B58-8CEA4AAACA48}"/>
          </ac:spMkLst>
        </pc:spChg>
        <pc:spChg chg="add">
          <ac:chgData name="baddam neha" userId="128a631d3fa1a313" providerId="LiveId" clId="{D5A29DF4-6A80-4700-A012-65F00C923B8B}" dt="2024-09-04T22:11:14.368" v="1012"/>
          <ac:spMkLst>
            <pc:docMk/>
            <pc:sldMk cId="3437581963" sldId="363"/>
            <ac:spMk id="26" creationId="{F0695A51-ABAF-B2E4-9FE2-BEFD0D1F0223}"/>
          </ac:spMkLst>
        </pc:spChg>
        <pc:picChg chg="add del mod">
          <ac:chgData name="baddam neha" userId="128a631d3fa1a313" providerId="LiveId" clId="{D5A29DF4-6A80-4700-A012-65F00C923B8B}" dt="2024-09-04T18:22:19.685" v="494" actId="478"/>
          <ac:picMkLst>
            <pc:docMk/>
            <pc:sldMk cId="3437581963" sldId="363"/>
            <ac:picMk id="6" creationId="{B33A36A9-3F4C-5A6D-02D3-020EBF5786C8}"/>
          </ac:picMkLst>
        </pc:picChg>
        <pc:picChg chg="del">
          <ac:chgData name="baddam neha" userId="128a631d3fa1a313" providerId="LiveId" clId="{D5A29DF4-6A80-4700-A012-65F00C923B8B}" dt="2024-09-04T18:21:31.184" v="486" actId="478"/>
          <ac:picMkLst>
            <pc:docMk/>
            <pc:sldMk cId="3437581963" sldId="363"/>
            <ac:picMk id="7" creationId="{AF49CCE7-195E-72E5-1F7E-692B15967A64}"/>
          </ac:picMkLst>
        </pc:picChg>
        <pc:picChg chg="add del mod">
          <ac:chgData name="baddam neha" userId="128a631d3fa1a313" providerId="LiveId" clId="{D5A29DF4-6A80-4700-A012-65F00C923B8B}" dt="2024-09-04T18:22:18.142" v="493" actId="478"/>
          <ac:picMkLst>
            <pc:docMk/>
            <pc:sldMk cId="3437581963" sldId="363"/>
            <ac:picMk id="9" creationId="{B54F73A0-1BC6-5752-5910-B0F91F8605F9}"/>
          </ac:picMkLst>
        </pc:picChg>
        <pc:picChg chg="del">
          <ac:chgData name="baddam neha" userId="128a631d3fa1a313" providerId="LiveId" clId="{D5A29DF4-6A80-4700-A012-65F00C923B8B}" dt="2024-09-04T18:21:28.169" v="484" actId="478"/>
          <ac:picMkLst>
            <pc:docMk/>
            <pc:sldMk cId="3437581963" sldId="363"/>
            <ac:picMk id="11" creationId="{23BB5A67-8625-83C7-503C-0F78E500C9C6}"/>
          </ac:picMkLst>
        </pc:picChg>
        <pc:picChg chg="add del mod">
          <ac:chgData name="baddam neha" userId="128a631d3fa1a313" providerId="LiveId" clId="{D5A29DF4-6A80-4700-A012-65F00C923B8B}" dt="2024-09-04T21:34:36.818" v="912" actId="21"/>
          <ac:picMkLst>
            <pc:docMk/>
            <pc:sldMk cId="3437581963" sldId="363"/>
            <ac:picMk id="12" creationId="{08DA7F84-827C-D95B-1E0D-95DE13AE08AF}"/>
          </ac:picMkLst>
        </pc:picChg>
        <pc:picChg chg="del">
          <ac:chgData name="baddam neha" userId="128a631d3fa1a313" providerId="LiveId" clId="{D5A29DF4-6A80-4700-A012-65F00C923B8B}" dt="2024-09-04T18:21:29.488" v="485" actId="478"/>
          <ac:picMkLst>
            <pc:docMk/>
            <pc:sldMk cId="3437581963" sldId="363"/>
            <ac:picMk id="13" creationId="{7F480138-07F5-A686-F20E-A1D81C789C18}"/>
          </ac:picMkLst>
        </pc:picChg>
        <pc:picChg chg="add mod">
          <ac:chgData name="baddam neha" userId="128a631d3fa1a313" providerId="LiveId" clId="{D5A29DF4-6A80-4700-A012-65F00C923B8B}" dt="2024-09-05T03:52:42.697" v="1419" actId="1076"/>
          <ac:picMkLst>
            <pc:docMk/>
            <pc:sldMk cId="3437581963" sldId="363"/>
            <ac:picMk id="15" creationId="{ADA0BA8A-CBB6-32C9-8C89-44EE9FC30565}"/>
          </ac:picMkLst>
        </pc:picChg>
        <pc:picChg chg="add mod">
          <ac:chgData name="baddam neha" userId="128a631d3fa1a313" providerId="LiveId" clId="{D5A29DF4-6A80-4700-A012-65F00C923B8B}" dt="2024-09-05T03:52:52.473" v="1420" actId="1076"/>
          <ac:picMkLst>
            <pc:docMk/>
            <pc:sldMk cId="3437581963" sldId="363"/>
            <ac:picMk id="17" creationId="{71306C7B-0569-DEF6-ADC5-433DE6969B0B}"/>
          </ac:picMkLst>
        </pc:picChg>
        <pc:picChg chg="add mod">
          <ac:chgData name="baddam neha" userId="128a631d3fa1a313" providerId="LiveId" clId="{D5A29DF4-6A80-4700-A012-65F00C923B8B}" dt="2024-09-05T03:52:57.912" v="1421" actId="1076"/>
          <ac:picMkLst>
            <pc:docMk/>
            <pc:sldMk cId="3437581963" sldId="363"/>
            <ac:picMk id="19" creationId="{15E0ECB2-612B-720C-D680-450ACFD79E81}"/>
          </ac:picMkLst>
        </pc:picChg>
        <pc:picChg chg="add mod">
          <ac:chgData name="baddam neha" userId="128a631d3fa1a313" providerId="LiveId" clId="{D5A29DF4-6A80-4700-A012-65F00C923B8B}" dt="2024-09-05T03:53:14.560" v="1422" actId="1076"/>
          <ac:picMkLst>
            <pc:docMk/>
            <pc:sldMk cId="3437581963" sldId="363"/>
            <ac:picMk id="21" creationId="{900DF745-F597-8F83-8737-F62512EA7FDB}"/>
          </ac:picMkLst>
        </pc:picChg>
        <pc:picChg chg="add mod">
          <ac:chgData name="baddam neha" userId="128a631d3fa1a313" providerId="LiveId" clId="{D5A29DF4-6A80-4700-A012-65F00C923B8B}" dt="2024-09-05T03:53:19.925" v="1423" actId="1076"/>
          <ac:picMkLst>
            <pc:docMk/>
            <pc:sldMk cId="3437581963" sldId="363"/>
            <ac:picMk id="23" creationId="{245F85DF-665C-46FF-4C6C-7E9FE191CA25}"/>
          </ac:picMkLst>
        </pc:picChg>
      </pc:sldChg>
    </pc:docChg>
  </pc:docChgLst>
  <pc:docChgLst>
    <pc:chgData name="baddam neha" userId="128a631d3fa1a313" providerId="LiveId" clId="{92DA1E8C-1529-47AB-B694-B1E00A5468F5}"/>
    <pc:docChg chg="undo custSel addSld delSld modSld sldOrd">
      <pc:chgData name="baddam neha" userId="128a631d3fa1a313" providerId="LiveId" clId="{92DA1E8C-1529-47AB-B694-B1E00A5468F5}" dt="2023-11-13T20:50:14.284" v="2386" actId="255"/>
      <pc:docMkLst>
        <pc:docMk/>
      </pc:docMkLst>
      <pc:sldChg chg="addSp modSp mod">
        <pc:chgData name="baddam neha" userId="128a631d3fa1a313" providerId="LiveId" clId="{92DA1E8C-1529-47AB-B694-B1E00A5468F5}" dt="2023-11-12T17:29:11.216" v="69" actId="20577"/>
        <pc:sldMkLst>
          <pc:docMk/>
          <pc:sldMk cId="1957736008" sldId="256"/>
        </pc:sldMkLst>
        <pc:spChg chg="mod">
          <ac:chgData name="baddam neha" userId="128a631d3fa1a313" providerId="LiveId" clId="{92DA1E8C-1529-47AB-B694-B1E00A5468F5}" dt="2023-11-12T17:29:11.216" v="69" actId="20577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92DA1E8C-1529-47AB-B694-B1E00A5468F5}" dt="2023-11-12T17:28:34.839" v="22" actId="255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92DA1E8C-1529-47AB-B694-B1E00A5468F5}" dt="2023-11-12T17:28:28.521" v="21" actId="255"/>
          <ac:spMkLst>
            <pc:docMk/>
            <pc:sldMk cId="1957736008" sldId="256"/>
            <ac:spMk id="5" creationId="{6C4AEB16-DFF2-9244-133A-08CB7F81D1FB}"/>
          </ac:spMkLst>
        </pc:spChg>
        <pc:spChg chg="add">
          <ac:chgData name="baddam neha" userId="128a631d3fa1a313" providerId="LiveId" clId="{92DA1E8C-1529-47AB-B694-B1E00A5468F5}" dt="2023-11-12T17:27:03.124" v="1"/>
          <ac:spMkLst>
            <pc:docMk/>
            <pc:sldMk cId="1957736008" sldId="256"/>
            <ac:spMk id="6" creationId="{D07DDEA7-80E1-C0BC-77CC-D8347C886C99}"/>
          </ac:spMkLst>
        </pc:spChg>
      </pc:sldChg>
      <pc:sldChg chg="modSp mod">
        <pc:chgData name="baddam neha" userId="128a631d3fa1a313" providerId="LiveId" clId="{92DA1E8C-1529-47AB-B694-B1E00A5468F5}" dt="2023-11-13T18:14:24.581" v="2021" actId="20577"/>
        <pc:sldMkLst>
          <pc:docMk/>
          <pc:sldMk cId="3905770843" sldId="257"/>
        </pc:sldMkLst>
        <pc:spChg chg="mod">
          <ac:chgData name="baddam neha" userId="128a631d3fa1a313" providerId="LiveId" clId="{92DA1E8C-1529-47AB-B694-B1E00A5468F5}" dt="2023-11-13T18:14:24.581" v="2021" actId="20577"/>
          <ac:spMkLst>
            <pc:docMk/>
            <pc:sldMk cId="3905770843" sldId="257"/>
            <ac:spMk id="7" creationId="{3E9033FC-08FA-5E22-7FCA-CCA72C6AE423}"/>
          </ac:spMkLst>
        </pc:spChg>
      </pc:sldChg>
      <pc:sldChg chg="modSp mod">
        <pc:chgData name="baddam neha" userId="128a631d3fa1a313" providerId="LiveId" clId="{92DA1E8C-1529-47AB-B694-B1E00A5468F5}" dt="2023-11-12T18:37:10.848" v="523" actId="1076"/>
        <pc:sldMkLst>
          <pc:docMk/>
          <pc:sldMk cId="2291137057" sldId="258"/>
        </pc:sldMkLst>
        <pc:spChg chg="mod">
          <ac:chgData name="baddam neha" userId="128a631d3fa1a313" providerId="LiveId" clId="{92DA1E8C-1529-47AB-B694-B1E00A5468F5}" dt="2023-11-12T18:37:10.848" v="523" actId="1076"/>
          <ac:spMkLst>
            <pc:docMk/>
            <pc:sldMk cId="2291137057" sldId="258"/>
            <ac:spMk id="4" creationId="{F5574182-F027-C5AE-D150-D4B2BE7D7AE4}"/>
          </ac:spMkLst>
        </pc:spChg>
      </pc:sldChg>
      <pc:sldChg chg="modSp mod">
        <pc:chgData name="baddam neha" userId="128a631d3fa1a313" providerId="LiveId" clId="{92DA1E8C-1529-47AB-B694-B1E00A5468F5}" dt="2023-11-12T18:43:05.543" v="608" actId="255"/>
        <pc:sldMkLst>
          <pc:docMk/>
          <pc:sldMk cId="1880931836" sldId="259"/>
        </pc:sldMkLst>
        <pc:spChg chg="mod">
          <ac:chgData name="baddam neha" userId="128a631d3fa1a313" providerId="LiveId" clId="{92DA1E8C-1529-47AB-B694-B1E00A5468F5}" dt="2023-11-12T18:41:19.027" v="579" actId="20577"/>
          <ac:spMkLst>
            <pc:docMk/>
            <pc:sldMk cId="1880931836" sldId="259"/>
            <ac:spMk id="3" creationId="{6C804FEF-2436-A887-84E9-68773666558C}"/>
          </ac:spMkLst>
        </pc:spChg>
        <pc:spChg chg="mod">
          <ac:chgData name="baddam neha" userId="128a631d3fa1a313" providerId="LiveId" clId="{92DA1E8C-1529-47AB-B694-B1E00A5468F5}" dt="2023-11-12T18:43:05.543" v="608" actId="255"/>
          <ac:spMkLst>
            <pc:docMk/>
            <pc:sldMk cId="1880931836" sldId="259"/>
            <ac:spMk id="4" creationId="{8E558C11-A227-85D9-A487-E1C17B7C77D7}"/>
          </ac:spMkLst>
        </pc:spChg>
      </pc:sldChg>
      <pc:sldChg chg="modSp mod">
        <pc:chgData name="baddam neha" userId="128a631d3fa1a313" providerId="LiveId" clId="{92DA1E8C-1529-47AB-B694-B1E00A5468F5}" dt="2023-11-13T19:40:12.738" v="2341" actId="5793"/>
        <pc:sldMkLst>
          <pc:docMk/>
          <pc:sldMk cId="3090476454" sldId="260"/>
        </pc:sldMkLst>
        <pc:spChg chg="mod">
          <ac:chgData name="baddam neha" userId="128a631d3fa1a313" providerId="LiveId" clId="{92DA1E8C-1529-47AB-B694-B1E00A5468F5}" dt="2023-11-13T19:40:12.738" v="2341" actId="5793"/>
          <ac:spMkLst>
            <pc:docMk/>
            <pc:sldMk cId="3090476454" sldId="260"/>
            <ac:spMk id="4" creationId="{F421A51D-FABD-EFC3-1599-0CEB5FC3F4E2}"/>
          </ac:spMkLst>
        </pc:spChg>
      </pc:sldChg>
      <pc:sldChg chg="addSp delSp modSp mod ord">
        <pc:chgData name="baddam neha" userId="128a631d3fa1a313" providerId="LiveId" clId="{92DA1E8C-1529-47AB-B694-B1E00A5468F5}" dt="2023-11-13T16:25:11.054" v="1914"/>
        <pc:sldMkLst>
          <pc:docMk/>
          <pc:sldMk cId="1793009446" sldId="263"/>
        </pc:sldMkLst>
        <pc:spChg chg="add mod">
          <ac:chgData name="baddam neha" userId="128a631d3fa1a313" providerId="LiveId" clId="{92DA1E8C-1529-47AB-B694-B1E00A5468F5}" dt="2023-11-13T15:06:17.803" v="1907" actId="20577"/>
          <ac:spMkLst>
            <pc:docMk/>
            <pc:sldMk cId="1793009446" sldId="263"/>
            <ac:spMk id="2" creationId="{D4B145B2-E11B-3A75-5085-54104365B6B9}"/>
          </ac:spMkLst>
        </pc:spChg>
        <pc:spChg chg="mod">
          <ac:chgData name="baddam neha" userId="128a631d3fa1a313" providerId="LiveId" clId="{92DA1E8C-1529-47AB-B694-B1E00A5468F5}" dt="2023-11-12T19:52:56.817" v="1130" actId="1076"/>
          <ac:spMkLst>
            <pc:docMk/>
            <pc:sldMk cId="1793009446" sldId="263"/>
            <ac:spMk id="3" creationId="{D7C5E2E8-2883-5CC8-5556-0E3A230F880B}"/>
          </ac:spMkLst>
        </pc:spChg>
        <pc:spChg chg="add del mod">
          <ac:chgData name="baddam neha" userId="128a631d3fa1a313" providerId="LiveId" clId="{92DA1E8C-1529-47AB-B694-B1E00A5468F5}" dt="2023-11-12T19:51:36.225" v="1113" actId="478"/>
          <ac:spMkLst>
            <pc:docMk/>
            <pc:sldMk cId="1793009446" sldId="263"/>
            <ac:spMk id="7" creationId="{7B93DBD2-1464-E532-CB87-4C0DD95605FD}"/>
          </ac:spMkLst>
        </pc:spChg>
        <pc:picChg chg="del">
          <ac:chgData name="baddam neha" userId="128a631d3fa1a313" providerId="LiveId" clId="{92DA1E8C-1529-47AB-B694-B1E00A5468F5}" dt="2023-11-12T18:36:12.584" v="498" actId="478"/>
          <ac:picMkLst>
            <pc:docMk/>
            <pc:sldMk cId="1793009446" sldId="263"/>
            <ac:picMk id="6" creationId="{3EFF392E-9A14-05A6-5B44-9BEA5EF6EBC6}"/>
          </ac:picMkLst>
        </pc:picChg>
        <pc:picChg chg="add mod">
          <ac:chgData name="baddam neha" userId="128a631d3fa1a313" providerId="LiveId" clId="{92DA1E8C-1529-47AB-B694-B1E00A5468F5}" dt="2023-11-12T19:56:38.452" v="1159" actId="14100"/>
          <ac:picMkLst>
            <pc:docMk/>
            <pc:sldMk cId="1793009446" sldId="263"/>
            <ac:picMk id="2050" creationId="{5B585BD4-153E-18D8-7033-D582687EC84E}"/>
          </ac:picMkLst>
        </pc:picChg>
      </pc:sldChg>
      <pc:sldChg chg="addSp delSp modSp mod">
        <pc:chgData name="baddam neha" userId="128a631d3fa1a313" providerId="LiveId" clId="{92DA1E8C-1529-47AB-B694-B1E00A5468F5}" dt="2023-11-13T18:48:32.303" v="2116" actId="20577"/>
        <pc:sldMkLst>
          <pc:docMk/>
          <pc:sldMk cId="1874037971" sldId="264"/>
        </pc:sldMkLst>
        <pc:spChg chg="mod">
          <ac:chgData name="baddam neha" userId="128a631d3fa1a313" providerId="LiveId" clId="{92DA1E8C-1529-47AB-B694-B1E00A5468F5}" dt="2023-11-12T18:40:39.068" v="567" actId="1076"/>
          <ac:spMkLst>
            <pc:docMk/>
            <pc:sldMk cId="1874037971" sldId="264"/>
            <ac:spMk id="3" creationId="{D7C5E2E8-2883-5CC8-5556-0E3A230F880B}"/>
          </ac:spMkLst>
        </pc:spChg>
        <pc:spChg chg="add del mod">
          <ac:chgData name="baddam neha" userId="128a631d3fa1a313" providerId="LiveId" clId="{92DA1E8C-1529-47AB-B694-B1E00A5468F5}" dt="2023-11-13T18:48:32.303" v="2116" actId="20577"/>
          <ac:spMkLst>
            <pc:docMk/>
            <pc:sldMk cId="1874037971" sldId="264"/>
            <ac:spMk id="6" creationId="{0A063077-A6DB-7CDD-A38F-8FA70746EB60}"/>
          </ac:spMkLst>
        </pc:spChg>
        <pc:picChg chg="del">
          <ac:chgData name="baddam neha" userId="128a631d3fa1a313" providerId="LiveId" clId="{92DA1E8C-1529-47AB-B694-B1E00A5468F5}" dt="2023-11-12T18:40:17.694" v="546" actId="478"/>
          <ac:picMkLst>
            <pc:docMk/>
            <pc:sldMk cId="1874037971" sldId="264"/>
            <ac:picMk id="2" creationId="{36F7FEE5-CB6F-A68B-8E55-F957D63D5F69}"/>
          </ac:picMkLst>
        </pc:picChg>
      </pc:sldChg>
      <pc:sldChg chg="modSp mod">
        <pc:chgData name="baddam neha" userId="128a631d3fa1a313" providerId="LiveId" clId="{92DA1E8C-1529-47AB-B694-B1E00A5468F5}" dt="2023-11-13T19:15:27.502" v="2313" actId="20577"/>
        <pc:sldMkLst>
          <pc:docMk/>
          <pc:sldMk cId="943736160" sldId="270"/>
        </pc:sldMkLst>
        <pc:spChg chg="mod">
          <ac:chgData name="baddam neha" userId="128a631d3fa1a313" providerId="LiveId" clId="{92DA1E8C-1529-47AB-B694-B1E00A5468F5}" dt="2023-11-13T19:15:27.502" v="2313" actId="20577"/>
          <ac:spMkLst>
            <pc:docMk/>
            <pc:sldMk cId="943736160" sldId="270"/>
            <ac:spMk id="4" creationId="{F421A51D-FABD-EFC3-1599-0CEB5FC3F4E2}"/>
          </ac:spMkLst>
        </pc:spChg>
      </pc:sldChg>
      <pc:sldChg chg="modSp mod">
        <pc:chgData name="baddam neha" userId="128a631d3fa1a313" providerId="LiveId" clId="{92DA1E8C-1529-47AB-B694-B1E00A5468F5}" dt="2023-11-13T17:58:37.241" v="2001" actId="255"/>
        <pc:sldMkLst>
          <pc:docMk/>
          <pc:sldMk cId="1739932886" sldId="288"/>
        </pc:sldMkLst>
        <pc:spChg chg="mod">
          <ac:chgData name="baddam neha" userId="128a631d3fa1a313" providerId="LiveId" clId="{92DA1E8C-1529-47AB-B694-B1E00A5468F5}" dt="2023-11-12T18:46:48.069" v="651" actId="255"/>
          <ac:spMkLst>
            <pc:docMk/>
            <pc:sldMk cId="1739932886" sldId="288"/>
            <ac:spMk id="3" creationId="{45D18488-2945-FF47-1185-ABAD475DC736}"/>
          </ac:spMkLst>
        </pc:spChg>
        <pc:spChg chg="mod">
          <ac:chgData name="baddam neha" userId="128a631d3fa1a313" providerId="LiveId" clId="{92DA1E8C-1529-47AB-B694-B1E00A5468F5}" dt="2023-11-13T17:58:37.241" v="2001" actId="255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mod">
        <pc:chgData name="baddam neha" userId="128a631d3fa1a313" providerId="LiveId" clId="{92DA1E8C-1529-47AB-B694-B1E00A5468F5}" dt="2023-11-13T18:29:49.262" v="2026" actId="207"/>
        <pc:sldMkLst>
          <pc:docMk/>
          <pc:sldMk cId="2357121252" sldId="289"/>
        </pc:sldMkLst>
        <pc:spChg chg="mod">
          <ac:chgData name="baddam neha" userId="128a631d3fa1a313" providerId="LiveId" clId="{92DA1E8C-1529-47AB-B694-B1E00A5468F5}" dt="2023-11-12T19:57:03.466" v="1162" actId="1076"/>
          <ac:spMkLst>
            <pc:docMk/>
            <pc:sldMk cId="2357121252" sldId="289"/>
            <ac:spMk id="3" creationId="{D7C5E2E8-2883-5CC8-5556-0E3A230F880B}"/>
          </ac:spMkLst>
        </pc:spChg>
        <pc:spChg chg="add mod">
          <ac:chgData name="baddam neha" userId="128a631d3fa1a313" providerId="LiveId" clId="{92DA1E8C-1529-47AB-B694-B1E00A5468F5}" dt="2023-11-13T16:51:45.714" v="1997" actId="20577"/>
          <ac:spMkLst>
            <pc:docMk/>
            <pc:sldMk cId="2357121252" sldId="289"/>
            <ac:spMk id="4" creationId="{DD34C752-CB85-9AC8-57F0-FB9AEEBED2FB}"/>
          </ac:spMkLst>
        </pc:spChg>
        <pc:spChg chg="add mod">
          <ac:chgData name="baddam neha" userId="128a631d3fa1a313" providerId="LiveId" clId="{92DA1E8C-1529-47AB-B694-B1E00A5468F5}" dt="2023-11-13T18:29:49.262" v="2026" actId="207"/>
          <ac:spMkLst>
            <pc:docMk/>
            <pc:sldMk cId="2357121252" sldId="289"/>
            <ac:spMk id="8" creationId="{8213FBC0-CB88-2FD7-2B5C-5A1A416D592A}"/>
          </ac:spMkLst>
        </pc:spChg>
        <pc:spChg chg="del mod">
          <ac:chgData name="baddam neha" userId="128a631d3fa1a313" providerId="LiveId" clId="{92DA1E8C-1529-47AB-B694-B1E00A5468F5}" dt="2023-11-12T18:38:05.616" v="532"/>
          <ac:spMkLst>
            <pc:docMk/>
            <pc:sldMk cId="2357121252" sldId="289"/>
            <ac:spMk id="11" creationId="{3109132E-BBE3-3A43-5295-9C7170AF3B37}"/>
          </ac:spMkLst>
        </pc:spChg>
        <pc:picChg chg="del">
          <ac:chgData name="baddam neha" userId="128a631d3fa1a313" providerId="LiveId" clId="{92DA1E8C-1529-47AB-B694-B1E00A5468F5}" dt="2023-11-12T19:48:41.723" v="1093" actId="478"/>
          <ac:picMkLst>
            <pc:docMk/>
            <pc:sldMk cId="2357121252" sldId="289"/>
            <ac:picMk id="5" creationId="{F8F5A9C7-02EC-60FC-1BFB-A2E11AA70156}"/>
          </ac:picMkLst>
        </pc:picChg>
        <pc:picChg chg="add mod">
          <ac:chgData name="baddam neha" userId="128a631d3fa1a313" providerId="LiveId" clId="{92DA1E8C-1529-47AB-B694-B1E00A5468F5}" dt="2023-11-13T16:48:13.948" v="1915" actId="1076"/>
          <ac:picMkLst>
            <pc:docMk/>
            <pc:sldMk cId="2357121252" sldId="289"/>
            <ac:picMk id="6" creationId="{F0714AE4-B4E3-B846-D965-58284D7873B4}"/>
          </ac:picMkLst>
        </pc:picChg>
      </pc:sldChg>
      <pc:sldChg chg="del">
        <pc:chgData name="baddam neha" userId="128a631d3fa1a313" providerId="LiveId" clId="{92DA1E8C-1529-47AB-B694-B1E00A5468F5}" dt="2023-11-12T18:40:59.041" v="569" actId="2696"/>
        <pc:sldMkLst>
          <pc:docMk/>
          <pc:sldMk cId="2880106493" sldId="290"/>
        </pc:sldMkLst>
      </pc:sldChg>
      <pc:sldChg chg="addSp delSp modSp mod">
        <pc:chgData name="baddam neha" userId="128a631d3fa1a313" providerId="LiveId" clId="{92DA1E8C-1529-47AB-B694-B1E00A5468F5}" dt="2023-11-13T18:39:00.123" v="2105" actId="20577"/>
        <pc:sldMkLst>
          <pc:docMk/>
          <pc:sldMk cId="1874719571" sldId="291"/>
        </pc:sldMkLst>
        <pc:spChg chg="mod">
          <ac:chgData name="baddam neha" userId="128a631d3fa1a313" providerId="LiveId" clId="{92DA1E8C-1529-47AB-B694-B1E00A5468F5}" dt="2023-11-12T18:49:20.226" v="670" actId="14100"/>
          <ac:spMkLst>
            <pc:docMk/>
            <pc:sldMk cId="1874719571" sldId="291"/>
            <ac:spMk id="3" creationId="{D7C5E2E8-2883-5CC8-5556-0E3A230F880B}"/>
          </ac:spMkLst>
        </pc:spChg>
        <pc:spChg chg="mod">
          <ac:chgData name="baddam neha" userId="128a631d3fa1a313" providerId="LiveId" clId="{92DA1E8C-1529-47AB-B694-B1E00A5468F5}" dt="2023-11-13T18:39:00.123" v="2105" actId="20577"/>
          <ac:spMkLst>
            <pc:docMk/>
            <pc:sldMk cId="1874719571" sldId="291"/>
            <ac:spMk id="5" creationId="{47D9A282-0E5F-7C38-8488-C24FC03F27B9}"/>
          </ac:spMkLst>
        </pc:spChg>
        <pc:picChg chg="del">
          <ac:chgData name="baddam neha" userId="128a631d3fa1a313" providerId="LiveId" clId="{92DA1E8C-1529-47AB-B694-B1E00A5468F5}" dt="2023-11-12T19:48:47.129" v="1094" actId="478"/>
          <ac:picMkLst>
            <pc:docMk/>
            <pc:sldMk cId="1874719571" sldId="291"/>
            <ac:picMk id="4" creationId="{03577E10-2591-4B0C-3468-4878E93D445E}"/>
          </ac:picMkLst>
        </pc:picChg>
        <pc:picChg chg="add mod">
          <ac:chgData name="baddam neha" userId="128a631d3fa1a313" providerId="LiveId" clId="{92DA1E8C-1529-47AB-B694-B1E00A5468F5}" dt="2023-11-12T20:58:10.540" v="1766" actId="1076"/>
          <ac:picMkLst>
            <pc:docMk/>
            <pc:sldMk cId="1874719571" sldId="291"/>
            <ac:picMk id="6" creationId="{58E58F5B-7689-8B60-8920-F06F5864F9BD}"/>
          </ac:picMkLst>
        </pc:picChg>
        <pc:picChg chg="add del mod">
          <ac:chgData name="baddam neha" userId="128a631d3fa1a313" providerId="LiveId" clId="{92DA1E8C-1529-47AB-B694-B1E00A5468F5}" dt="2023-11-12T20:16:54.230" v="1338" actId="21"/>
          <ac:picMkLst>
            <pc:docMk/>
            <pc:sldMk cId="1874719571" sldId="291"/>
            <ac:picMk id="9" creationId="{08DA52C3-4FC8-09A4-7C3C-A5629AFBA658}"/>
          </ac:picMkLst>
        </pc:picChg>
      </pc:sldChg>
      <pc:sldChg chg="addSp delSp modSp mod">
        <pc:chgData name="baddam neha" userId="128a631d3fa1a313" providerId="LiveId" clId="{92DA1E8C-1529-47AB-B694-B1E00A5468F5}" dt="2023-11-13T06:20:13.147" v="1881" actId="1036"/>
        <pc:sldMkLst>
          <pc:docMk/>
          <pc:sldMk cId="2374542244" sldId="292"/>
        </pc:sldMkLst>
        <pc:spChg chg="mod">
          <ac:chgData name="baddam neha" userId="128a631d3fa1a313" providerId="LiveId" clId="{92DA1E8C-1529-47AB-B694-B1E00A5468F5}" dt="2023-11-12T20:58:28.196" v="1770" actId="20577"/>
          <ac:spMkLst>
            <pc:docMk/>
            <pc:sldMk cId="2374542244" sldId="292"/>
            <ac:spMk id="2" creationId="{48ACC5A2-0B1C-E4AB-8916-A55628C3CF02}"/>
          </ac:spMkLst>
        </pc:spChg>
        <pc:spChg chg="mod">
          <ac:chgData name="baddam neha" userId="128a631d3fa1a313" providerId="LiveId" clId="{92DA1E8C-1529-47AB-B694-B1E00A5468F5}" dt="2023-11-12T18:49:28.319" v="671" actId="255"/>
          <ac:spMkLst>
            <pc:docMk/>
            <pc:sldMk cId="2374542244" sldId="292"/>
            <ac:spMk id="3" creationId="{D7C5E2E8-2883-5CC8-5556-0E3A230F880B}"/>
          </ac:spMkLst>
        </pc:spChg>
        <pc:picChg chg="add mod">
          <ac:chgData name="baddam neha" userId="128a631d3fa1a313" providerId="LiveId" clId="{92DA1E8C-1529-47AB-B694-B1E00A5468F5}" dt="2023-11-13T06:20:13.147" v="1881" actId="1036"/>
          <ac:picMkLst>
            <pc:docMk/>
            <pc:sldMk cId="2374542244" sldId="292"/>
            <ac:picMk id="5" creationId="{C71B4022-29F5-A266-794F-7A98BD759091}"/>
          </ac:picMkLst>
        </pc:picChg>
        <pc:picChg chg="del">
          <ac:chgData name="baddam neha" userId="128a631d3fa1a313" providerId="LiveId" clId="{92DA1E8C-1529-47AB-B694-B1E00A5468F5}" dt="2023-11-12T20:18:10.769" v="1359" actId="478"/>
          <ac:picMkLst>
            <pc:docMk/>
            <pc:sldMk cId="2374542244" sldId="292"/>
            <ac:picMk id="6" creationId="{1C7C28B6-44B6-2FC7-4859-79FE2EFB6695}"/>
          </ac:picMkLst>
        </pc:picChg>
      </pc:sldChg>
      <pc:sldChg chg="del">
        <pc:chgData name="baddam neha" userId="128a631d3fa1a313" providerId="LiveId" clId="{92DA1E8C-1529-47AB-B694-B1E00A5468F5}" dt="2023-11-12T18:39:05.646" v="542" actId="2696"/>
        <pc:sldMkLst>
          <pc:docMk/>
          <pc:sldMk cId="1994946054" sldId="293"/>
        </pc:sldMkLst>
      </pc:sldChg>
      <pc:sldChg chg="add del">
        <pc:chgData name="baddam neha" userId="128a631d3fa1a313" providerId="LiveId" clId="{92DA1E8C-1529-47AB-B694-B1E00A5468F5}" dt="2023-11-12T18:40:14.784" v="545" actId="2696"/>
        <pc:sldMkLst>
          <pc:docMk/>
          <pc:sldMk cId="1180550076" sldId="294"/>
        </pc:sldMkLst>
      </pc:sldChg>
      <pc:sldChg chg="del">
        <pc:chgData name="baddam neha" userId="128a631d3fa1a313" providerId="LiveId" clId="{92DA1E8C-1529-47AB-B694-B1E00A5468F5}" dt="2023-11-12T18:41:10.138" v="572" actId="2696"/>
        <pc:sldMkLst>
          <pc:docMk/>
          <pc:sldMk cId="1225690603" sldId="295"/>
        </pc:sldMkLst>
      </pc:sldChg>
      <pc:sldChg chg="modSp mod">
        <pc:chgData name="baddam neha" userId="128a631d3fa1a313" providerId="LiveId" clId="{92DA1E8C-1529-47AB-B694-B1E00A5468F5}" dt="2023-11-12T19:52:44.575" v="1129" actId="1076"/>
        <pc:sldMkLst>
          <pc:docMk/>
          <pc:sldMk cId="1904589906" sldId="296"/>
        </pc:sldMkLst>
        <pc:spChg chg="mod">
          <ac:chgData name="baddam neha" userId="128a631d3fa1a313" providerId="LiveId" clId="{92DA1E8C-1529-47AB-B694-B1E00A5468F5}" dt="2023-11-12T19:25:56.396" v="928" actId="113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92DA1E8C-1529-47AB-B694-B1E00A5468F5}" dt="2023-11-12T19:52:44.575" v="1129" actId="1076"/>
          <ac:spMkLst>
            <pc:docMk/>
            <pc:sldMk cId="1904589906" sldId="296"/>
            <ac:spMk id="3" creationId="{D7C5E2E8-2883-5CC8-5556-0E3A230F880B}"/>
          </ac:spMkLst>
        </pc:spChg>
      </pc:sldChg>
      <pc:sldChg chg="delSp modSp mod">
        <pc:chgData name="baddam neha" userId="128a631d3fa1a313" providerId="LiveId" clId="{92DA1E8C-1529-47AB-B694-B1E00A5468F5}" dt="2023-11-13T05:58:44.278" v="1847" actId="113"/>
        <pc:sldMkLst>
          <pc:docMk/>
          <pc:sldMk cId="4293663623" sldId="297"/>
        </pc:sldMkLst>
        <pc:spChg chg="mod">
          <ac:chgData name="baddam neha" userId="128a631d3fa1a313" providerId="LiveId" clId="{92DA1E8C-1529-47AB-B694-B1E00A5468F5}" dt="2023-11-13T05:58:44.278" v="1847" actId="113"/>
          <ac:spMkLst>
            <pc:docMk/>
            <pc:sldMk cId="4293663623" sldId="297"/>
            <ac:spMk id="2" creationId="{D7C6121E-4BDF-A135-8D88-B20978CF344E}"/>
          </ac:spMkLst>
        </pc:spChg>
        <pc:spChg chg="mod">
          <ac:chgData name="baddam neha" userId="128a631d3fa1a313" providerId="LiveId" clId="{92DA1E8C-1529-47AB-B694-B1E00A5468F5}" dt="2023-11-12T19:52:26.879" v="1126" actId="1076"/>
          <ac:spMkLst>
            <pc:docMk/>
            <pc:sldMk cId="4293663623" sldId="297"/>
            <ac:spMk id="3" creationId="{D7C5E2E8-2883-5CC8-5556-0E3A230F880B}"/>
          </ac:spMkLst>
        </pc:spChg>
        <pc:picChg chg="del">
          <ac:chgData name="baddam neha" userId="128a631d3fa1a313" providerId="LiveId" clId="{92DA1E8C-1529-47AB-B694-B1E00A5468F5}" dt="2023-11-12T19:08:21.669" v="766" actId="478"/>
          <ac:picMkLst>
            <pc:docMk/>
            <pc:sldMk cId="4293663623" sldId="297"/>
            <ac:picMk id="5" creationId="{83680CF1-1E06-35D6-1D47-6C6B014FA503}"/>
          </ac:picMkLst>
        </pc:picChg>
      </pc:sldChg>
      <pc:sldChg chg="addSp delSp modSp del mod">
        <pc:chgData name="baddam neha" userId="128a631d3fa1a313" providerId="LiveId" clId="{92DA1E8C-1529-47AB-B694-B1E00A5468F5}" dt="2023-11-13T20:24:39.595" v="2379" actId="47"/>
        <pc:sldMkLst>
          <pc:docMk/>
          <pc:sldMk cId="2366870651" sldId="298"/>
        </pc:sldMkLst>
        <pc:spChg chg="mod">
          <ac:chgData name="baddam neha" userId="128a631d3fa1a313" providerId="LiveId" clId="{92DA1E8C-1529-47AB-B694-B1E00A5468F5}" dt="2023-11-12T18:48:35.042" v="666" actId="1076"/>
          <ac:spMkLst>
            <pc:docMk/>
            <pc:sldMk cId="2366870651" sldId="298"/>
            <ac:spMk id="3" creationId="{6C804FEF-2436-A887-84E9-68773666558C}"/>
          </ac:spMkLst>
        </pc:spChg>
        <pc:spChg chg="del">
          <ac:chgData name="baddam neha" userId="128a631d3fa1a313" providerId="LiveId" clId="{92DA1E8C-1529-47AB-B694-B1E00A5468F5}" dt="2023-11-12T18:43:27.200" v="611" actId="478"/>
          <ac:spMkLst>
            <pc:docMk/>
            <pc:sldMk cId="2366870651" sldId="298"/>
            <ac:spMk id="6" creationId="{D5AA6530-06FF-CCE7-4D9C-14B06157B8E0}"/>
          </ac:spMkLst>
        </pc:spChg>
        <pc:spChg chg="add del mod">
          <ac:chgData name="baddam neha" userId="128a631d3fa1a313" providerId="LiveId" clId="{92DA1E8C-1529-47AB-B694-B1E00A5468F5}" dt="2023-11-12T20:36:09.551" v="1534" actId="478"/>
          <ac:spMkLst>
            <pc:docMk/>
            <pc:sldMk cId="2366870651" sldId="298"/>
            <ac:spMk id="8" creationId="{BCF1C75A-5078-9C61-3C04-486B40B5E124}"/>
          </ac:spMkLst>
        </pc:spChg>
        <pc:spChg chg="add mod">
          <ac:chgData name="baddam neha" userId="128a631d3fa1a313" providerId="LiveId" clId="{92DA1E8C-1529-47AB-B694-B1E00A5468F5}" dt="2023-11-13T06:21:41.245" v="1892" actId="14"/>
          <ac:spMkLst>
            <pc:docMk/>
            <pc:sldMk cId="2366870651" sldId="298"/>
            <ac:spMk id="12" creationId="{0532ED6D-8EA2-E392-7358-B782FFC33127}"/>
          </ac:spMkLst>
        </pc:spChg>
        <pc:picChg chg="del">
          <ac:chgData name="baddam neha" userId="128a631d3fa1a313" providerId="LiveId" clId="{92DA1E8C-1529-47AB-B694-B1E00A5468F5}" dt="2023-11-12T18:43:23.060" v="609" actId="478"/>
          <ac:picMkLst>
            <pc:docMk/>
            <pc:sldMk cId="2366870651" sldId="298"/>
            <ac:picMk id="2" creationId="{8DF93F56-2F5C-98A7-1D7B-57C7A34EFC4C}"/>
          </ac:picMkLst>
        </pc:picChg>
        <pc:picChg chg="del">
          <ac:chgData name="baddam neha" userId="128a631d3fa1a313" providerId="LiveId" clId="{92DA1E8C-1529-47AB-B694-B1E00A5468F5}" dt="2023-11-12T18:43:24.242" v="610" actId="478"/>
          <ac:picMkLst>
            <pc:docMk/>
            <pc:sldMk cId="2366870651" sldId="298"/>
            <ac:picMk id="5" creationId="{AB81BCA1-F390-1C1F-F899-EDEAD202FF40}"/>
          </ac:picMkLst>
        </pc:picChg>
        <pc:picChg chg="add del mod">
          <ac:chgData name="baddam neha" userId="128a631d3fa1a313" providerId="LiveId" clId="{92DA1E8C-1529-47AB-B694-B1E00A5468F5}" dt="2023-11-12T20:38:18.307" v="1546" actId="478"/>
          <ac:picMkLst>
            <pc:docMk/>
            <pc:sldMk cId="2366870651" sldId="298"/>
            <ac:picMk id="10" creationId="{F44CC2CB-5D03-68D7-AAB9-C220C797BCA5}"/>
          </ac:picMkLst>
        </pc:picChg>
        <pc:picChg chg="add del mod">
          <ac:chgData name="baddam neha" userId="128a631d3fa1a313" providerId="LiveId" clId="{92DA1E8C-1529-47AB-B694-B1E00A5468F5}" dt="2023-11-12T20:38:20.055" v="1547" actId="478"/>
          <ac:picMkLst>
            <pc:docMk/>
            <pc:sldMk cId="2366870651" sldId="298"/>
            <ac:picMk id="14" creationId="{24E98DD7-DC2D-5C61-0EA0-3FB0EB2DBB86}"/>
          </ac:picMkLst>
        </pc:picChg>
      </pc:sldChg>
      <pc:sldChg chg="addSp delSp modSp mod">
        <pc:chgData name="baddam neha" userId="128a631d3fa1a313" providerId="LiveId" clId="{92DA1E8C-1529-47AB-B694-B1E00A5468F5}" dt="2023-11-12T20:42:43.107" v="1607" actId="1076"/>
        <pc:sldMkLst>
          <pc:docMk/>
          <pc:sldMk cId="638915644" sldId="299"/>
        </pc:sldMkLst>
        <pc:spChg chg="mod">
          <ac:chgData name="baddam neha" userId="128a631d3fa1a313" providerId="LiveId" clId="{92DA1E8C-1529-47AB-B694-B1E00A5468F5}" dt="2023-11-12T18:48:18.307" v="663" actId="255"/>
          <ac:spMkLst>
            <pc:docMk/>
            <pc:sldMk cId="638915644" sldId="299"/>
            <ac:spMk id="3" creationId="{6C804FEF-2436-A887-84E9-68773666558C}"/>
          </ac:spMkLst>
        </pc:spChg>
        <pc:picChg chg="del">
          <ac:chgData name="baddam neha" userId="128a631d3fa1a313" providerId="LiveId" clId="{92DA1E8C-1529-47AB-B694-B1E00A5468F5}" dt="2023-11-12T18:43:48.447" v="618" actId="478"/>
          <ac:picMkLst>
            <pc:docMk/>
            <pc:sldMk cId="638915644" sldId="299"/>
            <ac:picMk id="5" creationId="{2DF55641-D144-4C61-C7C4-AE9C6A4C47C7}"/>
          </ac:picMkLst>
        </pc:picChg>
        <pc:picChg chg="add mod">
          <ac:chgData name="baddam neha" userId="128a631d3fa1a313" providerId="LiveId" clId="{92DA1E8C-1529-47AB-B694-B1E00A5468F5}" dt="2023-11-12T20:42:43.107" v="1607" actId="1076"/>
          <ac:picMkLst>
            <pc:docMk/>
            <pc:sldMk cId="638915644" sldId="299"/>
            <ac:picMk id="4098" creationId="{938B8B5D-9B4E-DD42-C458-BAE3D6809696}"/>
          </ac:picMkLst>
        </pc:picChg>
      </pc:sldChg>
      <pc:sldChg chg="addSp delSp modSp mod">
        <pc:chgData name="baddam neha" userId="128a631d3fa1a313" providerId="LiveId" clId="{92DA1E8C-1529-47AB-B694-B1E00A5468F5}" dt="2023-11-12T20:42:33.039" v="1603" actId="1076"/>
        <pc:sldMkLst>
          <pc:docMk/>
          <pc:sldMk cId="2990372797" sldId="300"/>
        </pc:sldMkLst>
        <pc:spChg chg="mod">
          <ac:chgData name="baddam neha" userId="128a631d3fa1a313" providerId="LiveId" clId="{92DA1E8C-1529-47AB-B694-B1E00A5468F5}" dt="2023-11-12T18:48:07.363" v="662" actId="14100"/>
          <ac:spMkLst>
            <pc:docMk/>
            <pc:sldMk cId="2990372797" sldId="300"/>
            <ac:spMk id="3" creationId="{6C804FEF-2436-A887-84E9-68773666558C}"/>
          </ac:spMkLst>
        </pc:spChg>
        <pc:spChg chg="del">
          <ac:chgData name="baddam neha" userId="128a631d3fa1a313" providerId="LiveId" clId="{92DA1E8C-1529-47AB-B694-B1E00A5468F5}" dt="2023-11-12T18:44:28.420" v="626" actId="478"/>
          <ac:spMkLst>
            <pc:docMk/>
            <pc:sldMk cId="2990372797" sldId="300"/>
            <ac:spMk id="6" creationId="{6563AB63-43A5-B9D4-6547-77DFEDC17836}"/>
          </ac:spMkLst>
        </pc:spChg>
        <pc:picChg chg="del">
          <ac:chgData name="baddam neha" userId="128a631d3fa1a313" providerId="LiveId" clId="{92DA1E8C-1529-47AB-B694-B1E00A5468F5}" dt="2023-11-12T18:44:26.754" v="625" actId="478"/>
          <ac:picMkLst>
            <pc:docMk/>
            <pc:sldMk cId="2990372797" sldId="300"/>
            <ac:picMk id="1026" creationId="{B61EBA5F-44CA-0AF1-633A-B9D88FEE365C}"/>
          </ac:picMkLst>
        </pc:picChg>
        <pc:picChg chg="add mod">
          <ac:chgData name="baddam neha" userId="128a631d3fa1a313" providerId="LiveId" clId="{92DA1E8C-1529-47AB-B694-B1E00A5468F5}" dt="2023-11-12T20:42:33.039" v="1603" actId="1076"/>
          <ac:picMkLst>
            <pc:docMk/>
            <pc:sldMk cId="2990372797" sldId="300"/>
            <ac:picMk id="5122" creationId="{CDC4BD7A-5040-9307-1323-436901FA9EBB}"/>
          </ac:picMkLst>
        </pc:picChg>
      </pc:sldChg>
      <pc:sldChg chg="addSp delSp modSp mod">
        <pc:chgData name="baddam neha" userId="128a631d3fa1a313" providerId="LiveId" clId="{92DA1E8C-1529-47AB-B694-B1E00A5468F5}" dt="2023-11-13T19:12:46.854" v="2118" actId="1076"/>
        <pc:sldMkLst>
          <pc:docMk/>
          <pc:sldMk cId="2621635135" sldId="301"/>
        </pc:sldMkLst>
        <pc:spChg chg="mod">
          <ac:chgData name="baddam neha" userId="128a631d3fa1a313" providerId="LiveId" clId="{92DA1E8C-1529-47AB-B694-B1E00A5468F5}" dt="2023-11-12T20:43:36.941" v="1614" actId="2711"/>
          <ac:spMkLst>
            <pc:docMk/>
            <pc:sldMk cId="2621635135" sldId="301"/>
            <ac:spMk id="3" creationId="{6C804FEF-2436-A887-84E9-68773666558C}"/>
          </ac:spMkLst>
        </pc:spChg>
        <pc:spChg chg="mod">
          <ac:chgData name="baddam neha" userId="128a631d3fa1a313" providerId="LiveId" clId="{92DA1E8C-1529-47AB-B694-B1E00A5468F5}" dt="2023-11-12T20:43:36.941" v="1614" actId="2711"/>
          <ac:spMkLst>
            <pc:docMk/>
            <pc:sldMk cId="2621635135" sldId="301"/>
            <ac:spMk id="4" creationId="{77024AE8-372A-0359-6577-2B4B78978E12}"/>
          </ac:spMkLst>
        </pc:spChg>
        <pc:spChg chg="add del mod">
          <ac:chgData name="baddam neha" userId="128a631d3fa1a313" providerId="LiveId" clId="{92DA1E8C-1529-47AB-B694-B1E00A5468F5}" dt="2023-11-12T20:43:17.836" v="1612" actId="478"/>
          <ac:spMkLst>
            <pc:docMk/>
            <pc:sldMk cId="2621635135" sldId="301"/>
            <ac:spMk id="5" creationId="{D5B048F1-EBAF-7860-ACCD-5A11FF6D220A}"/>
          </ac:spMkLst>
        </pc:spChg>
        <pc:spChg chg="del">
          <ac:chgData name="baddam neha" userId="128a631d3fa1a313" providerId="LiveId" clId="{92DA1E8C-1529-47AB-B694-B1E00A5468F5}" dt="2023-11-12T18:44:54.846" v="631" actId="478"/>
          <ac:spMkLst>
            <pc:docMk/>
            <pc:sldMk cId="2621635135" sldId="301"/>
            <ac:spMk id="8" creationId="{CDAF8EF4-2C01-2BEE-0907-3CE0426FD4E8}"/>
          </ac:spMkLst>
        </pc:spChg>
        <pc:graphicFrameChg chg="add del mod modGraphic">
          <ac:chgData name="baddam neha" userId="128a631d3fa1a313" providerId="LiveId" clId="{92DA1E8C-1529-47AB-B694-B1E00A5468F5}" dt="2023-11-13T19:12:46.854" v="2118" actId="1076"/>
          <ac:graphicFrameMkLst>
            <pc:docMk/>
            <pc:sldMk cId="2621635135" sldId="301"/>
            <ac:graphicFrameMk id="2" creationId="{ABB407D4-CD62-5687-FEB0-43C767910F56}"/>
          </ac:graphicFrameMkLst>
        </pc:graphicFrameChg>
        <pc:picChg chg="del">
          <ac:chgData name="baddam neha" userId="128a631d3fa1a313" providerId="LiveId" clId="{92DA1E8C-1529-47AB-B694-B1E00A5468F5}" dt="2023-11-12T18:44:52.705" v="630" actId="478"/>
          <ac:picMkLst>
            <pc:docMk/>
            <pc:sldMk cId="2621635135" sldId="301"/>
            <ac:picMk id="2050" creationId="{52115F63-4414-55C0-81FD-8939938A4B9E}"/>
          </ac:picMkLst>
        </pc:picChg>
      </pc:sldChg>
      <pc:sldChg chg="del">
        <pc:chgData name="baddam neha" userId="128a631d3fa1a313" providerId="LiveId" clId="{92DA1E8C-1529-47AB-B694-B1E00A5468F5}" dt="2023-11-12T18:41:05.115" v="571" actId="2696"/>
        <pc:sldMkLst>
          <pc:docMk/>
          <pc:sldMk cId="2113566759" sldId="302"/>
        </pc:sldMkLst>
      </pc:sldChg>
      <pc:sldChg chg="del">
        <pc:chgData name="baddam neha" userId="128a631d3fa1a313" providerId="LiveId" clId="{92DA1E8C-1529-47AB-B694-B1E00A5468F5}" dt="2023-11-12T18:41:14.088" v="573" actId="2696"/>
        <pc:sldMkLst>
          <pc:docMk/>
          <pc:sldMk cId="2120272704" sldId="303"/>
        </pc:sldMkLst>
      </pc:sldChg>
      <pc:sldChg chg="modSp del mod">
        <pc:chgData name="baddam neha" userId="128a631d3fa1a313" providerId="LiveId" clId="{92DA1E8C-1529-47AB-B694-B1E00A5468F5}" dt="2023-11-12T18:37:28.475" v="524" actId="47"/>
        <pc:sldMkLst>
          <pc:docMk/>
          <pc:sldMk cId="3192878588" sldId="304"/>
        </pc:sldMkLst>
        <pc:spChg chg="mod">
          <ac:chgData name="baddam neha" userId="128a631d3fa1a313" providerId="LiveId" clId="{92DA1E8C-1529-47AB-B694-B1E00A5468F5}" dt="2023-11-12T18:36:42.213" v="513"/>
          <ac:spMkLst>
            <pc:docMk/>
            <pc:sldMk cId="3192878588" sldId="304"/>
            <ac:spMk id="3" creationId="{D7C5E2E8-2883-5CC8-5556-0E3A230F880B}"/>
          </ac:spMkLst>
        </pc:spChg>
      </pc:sldChg>
      <pc:sldChg chg="del">
        <pc:chgData name="baddam neha" userId="128a631d3fa1a313" providerId="LiveId" clId="{92DA1E8C-1529-47AB-B694-B1E00A5468F5}" dt="2023-11-12T18:40:48.223" v="568" actId="2696"/>
        <pc:sldMkLst>
          <pc:docMk/>
          <pc:sldMk cId="1358363362" sldId="305"/>
        </pc:sldMkLst>
      </pc:sldChg>
      <pc:sldChg chg="del">
        <pc:chgData name="baddam neha" userId="128a631d3fa1a313" providerId="LiveId" clId="{92DA1E8C-1529-47AB-B694-B1E00A5468F5}" dt="2023-11-12T18:41:01.744" v="570" actId="2696"/>
        <pc:sldMkLst>
          <pc:docMk/>
          <pc:sldMk cId="2565315134" sldId="306"/>
        </pc:sldMkLst>
      </pc:sldChg>
      <pc:sldChg chg="modSp add mod">
        <pc:chgData name="baddam neha" userId="128a631d3fa1a313" providerId="LiveId" clId="{92DA1E8C-1529-47AB-B694-B1E00A5468F5}" dt="2023-11-13T18:07:33.833" v="2002" actId="113"/>
        <pc:sldMkLst>
          <pc:docMk/>
          <pc:sldMk cId="2934439886" sldId="307"/>
        </pc:sldMkLst>
        <pc:spChg chg="mod">
          <ac:chgData name="baddam neha" userId="128a631d3fa1a313" providerId="LiveId" clId="{92DA1E8C-1529-47AB-B694-B1E00A5468F5}" dt="2023-11-13T18:07:33.833" v="2002" actId="113"/>
          <ac:spMkLst>
            <pc:docMk/>
            <pc:sldMk cId="2934439886" sldId="307"/>
            <ac:spMk id="7" creationId="{3E9033FC-08FA-5E22-7FCA-CCA72C6AE423}"/>
          </ac:spMkLst>
        </pc:spChg>
      </pc:sldChg>
      <pc:sldChg chg="modSp add mod">
        <pc:chgData name="baddam neha" userId="128a631d3fa1a313" providerId="LiveId" clId="{92DA1E8C-1529-47AB-B694-B1E00A5468F5}" dt="2023-11-13T18:12:33.926" v="2018" actId="113"/>
        <pc:sldMkLst>
          <pc:docMk/>
          <pc:sldMk cId="949788023" sldId="308"/>
        </pc:sldMkLst>
        <pc:spChg chg="mod">
          <ac:chgData name="baddam neha" userId="128a631d3fa1a313" providerId="LiveId" clId="{92DA1E8C-1529-47AB-B694-B1E00A5468F5}" dt="2023-11-13T18:12:33.926" v="2018" actId="113"/>
          <ac:spMkLst>
            <pc:docMk/>
            <pc:sldMk cId="949788023" sldId="308"/>
            <ac:spMk id="7" creationId="{3E9033FC-08FA-5E22-7FCA-CCA72C6AE423}"/>
          </ac:spMkLst>
        </pc:spChg>
      </pc:sldChg>
      <pc:sldChg chg="addSp modSp add mod ord">
        <pc:chgData name="baddam neha" userId="128a631d3fa1a313" providerId="LiveId" clId="{92DA1E8C-1529-47AB-B694-B1E00A5468F5}" dt="2023-11-13T06:23:53.828" v="1894"/>
        <pc:sldMkLst>
          <pc:docMk/>
          <pc:sldMk cId="2879453431" sldId="309"/>
        </pc:sldMkLst>
        <pc:spChg chg="mod">
          <ac:chgData name="baddam neha" userId="128a631d3fa1a313" providerId="LiveId" clId="{92DA1E8C-1529-47AB-B694-B1E00A5468F5}" dt="2023-11-12T20:46:57.724" v="1636"/>
          <ac:spMkLst>
            <pc:docMk/>
            <pc:sldMk cId="2879453431" sldId="309"/>
            <ac:spMk id="3" creationId="{6C804FEF-2436-A887-84E9-68773666558C}"/>
          </ac:spMkLst>
        </pc:spChg>
        <pc:spChg chg="add mod">
          <ac:chgData name="baddam neha" userId="128a631d3fa1a313" providerId="LiveId" clId="{92DA1E8C-1529-47AB-B694-B1E00A5468F5}" dt="2023-11-12T20:46:25.020" v="1634" actId="2711"/>
          <ac:spMkLst>
            <pc:docMk/>
            <pc:sldMk cId="2879453431" sldId="309"/>
            <ac:spMk id="5" creationId="{02681316-7B72-97FF-899C-12CBB3A38253}"/>
          </ac:spMkLst>
        </pc:spChg>
        <pc:picChg chg="add mod">
          <ac:chgData name="baddam neha" userId="128a631d3fa1a313" providerId="LiveId" clId="{92DA1E8C-1529-47AB-B694-B1E00A5468F5}" dt="2023-11-12T20:45:48.364" v="1626" actId="1076"/>
          <ac:picMkLst>
            <pc:docMk/>
            <pc:sldMk cId="2879453431" sldId="309"/>
            <ac:picMk id="7170" creationId="{BC40F8A4-9B05-648D-9B36-2C1B99E6A989}"/>
          </ac:picMkLst>
        </pc:picChg>
        <pc:picChg chg="add mod">
          <ac:chgData name="baddam neha" userId="128a631d3fa1a313" providerId="LiveId" clId="{92DA1E8C-1529-47AB-B694-B1E00A5468F5}" dt="2023-11-12T20:46:01.613" v="1629" actId="1076"/>
          <ac:picMkLst>
            <pc:docMk/>
            <pc:sldMk cId="2879453431" sldId="309"/>
            <ac:picMk id="7172" creationId="{F3F63F32-CF08-DD00-0D19-C8E2A4CF3053}"/>
          </ac:picMkLst>
        </pc:picChg>
      </pc:sldChg>
      <pc:sldChg chg="addSp modSp add mod">
        <pc:chgData name="baddam neha" userId="128a631d3fa1a313" providerId="LiveId" clId="{92DA1E8C-1529-47AB-B694-B1E00A5468F5}" dt="2023-11-12T20:49:30.983" v="1664" actId="2711"/>
        <pc:sldMkLst>
          <pc:docMk/>
          <pc:sldMk cId="3278977200" sldId="310"/>
        </pc:sldMkLst>
        <pc:spChg chg="mod">
          <ac:chgData name="baddam neha" userId="128a631d3fa1a313" providerId="LiveId" clId="{92DA1E8C-1529-47AB-B694-B1E00A5468F5}" dt="2023-11-12T18:47:35.512" v="657" actId="1076"/>
          <ac:spMkLst>
            <pc:docMk/>
            <pc:sldMk cId="3278977200" sldId="310"/>
            <ac:spMk id="3" creationId="{6C804FEF-2436-A887-84E9-68773666558C}"/>
          </ac:spMkLst>
        </pc:spChg>
        <pc:spChg chg="add mod">
          <ac:chgData name="baddam neha" userId="128a631d3fa1a313" providerId="LiveId" clId="{92DA1E8C-1529-47AB-B694-B1E00A5468F5}" dt="2023-11-12T20:49:30.983" v="1664" actId="2711"/>
          <ac:spMkLst>
            <pc:docMk/>
            <pc:sldMk cId="3278977200" sldId="310"/>
            <ac:spMk id="5" creationId="{C97D9560-AF15-646B-D13D-7F4917866126}"/>
          </ac:spMkLst>
        </pc:spChg>
        <pc:picChg chg="add mod">
          <ac:chgData name="baddam neha" userId="128a631d3fa1a313" providerId="LiveId" clId="{92DA1E8C-1529-47AB-B694-B1E00A5468F5}" dt="2023-11-12T20:49:01.958" v="1658" actId="1076"/>
          <ac:picMkLst>
            <pc:docMk/>
            <pc:sldMk cId="3278977200" sldId="310"/>
            <ac:picMk id="10242" creationId="{2710EFA0-BB04-0B4C-47F8-06A96A1C10E6}"/>
          </ac:picMkLst>
        </pc:picChg>
      </pc:sldChg>
      <pc:sldChg chg="addSp modSp add mod">
        <pc:chgData name="baddam neha" userId="128a631d3fa1a313" providerId="LiveId" clId="{92DA1E8C-1529-47AB-B694-B1E00A5468F5}" dt="2023-11-13T19:37:02.968" v="2327" actId="20577"/>
        <pc:sldMkLst>
          <pc:docMk/>
          <pc:sldMk cId="1738665340" sldId="311"/>
        </pc:sldMkLst>
        <pc:spChg chg="mod">
          <ac:chgData name="baddam neha" userId="128a631d3fa1a313" providerId="LiveId" clId="{92DA1E8C-1529-47AB-B694-B1E00A5468F5}" dt="2023-11-12T18:46:58.759" v="652" actId="255"/>
          <ac:spMkLst>
            <pc:docMk/>
            <pc:sldMk cId="1738665340" sldId="311"/>
            <ac:spMk id="3" creationId="{6C804FEF-2436-A887-84E9-68773666558C}"/>
          </ac:spMkLst>
        </pc:spChg>
        <pc:spChg chg="add mod">
          <ac:chgData name="baddam neha" userId="128a631d3fa1a313" providerId="LiveId" clId="{92DA1E8C-1529-47AB-B694-B1E00A5468F5}" dt="2023-11-13T19:37:02.968" v="2327" actId="20577"/>
          <ac:spMkLst>
            <pc:docMk/>
            <pc:sldMk cId="1738665340" sldId="311"/>
            <ac:spMk id="5" creationId="{D4452087-C593-050C-CA59-0A7BD28A67AC}"/>
          </ac:spMkLst>
        </pc:spChg>
        <pc:picChg chg="add mod">
          <ac:chgData name="baddam neha" userId="128a631d3fa1a313" providerId="LiveId" clId="{92DA1E8C-1529-47AB-B694-B1E00A5468F5}" dt="2023-11-12T20:50:01.186" v="1667" actId="1076"/>
          <ac:picMkLst>
            <pc:docMk/>
            <pc:sldMk cId="1738665340" sldId="311"/>
            <ac:picMk id="11266" creationId="{087C3B61-6503-7AB7-08C9-33B944C7FF7A}"/>
          </ac:picMkLst>
        </pc:picChg>
        <pc:picChg chg="add mod">
          <ac:chgData name="baddam neha" userId="128a631d3fa1a313" providerId="LiveId" clId="{92DA1E8C-1529-47AB-B694-B1E00A5468F5}" dt="2023-11-12T20:50:11.519" v="1670" actId="1076"/>
          <ac:picMkLst>
            <pc:docMk/>
            <pc:sldMk cId="1738665340" sldId="311"/>
            <ac:picMk id="11268" creationId="{EEF48DA5-0E15-1E6A-6BC1-F6675ECC8FB7}"/>
          </ac:picMkLst>
        </pc:picChg>
      </pc:sldChg>
      <pc:sldChg chg="modSp add mod">
        <pc:chgData name="baddam neha" userId="128a631d3fa1a313" providerId="LiveId" clId="{92DA1E8C-1529-47AB-B694-B1E00A5468F5}" dt="2023-11-13T05:52:38.131" v="1843" actId="113"/>
        <pc:sldMkLst>
          <pc:docMk/>
          <pc:sldMk cId="4015192761" sldId="312"/>
        </pc:sldMkLst>
        <pc:spChg chg="mod">
          <ac:chgData name="baddam neha" userId="128a631d3fa1a313" providerId="LiveId" clId="{92DA1E8C-1529-47AB-B694-B1E00A5468F5}" dt="2023-11-13T05:52:38.131" v="1843" actId="113"/>
          <ac:spMkLst>
            <pc:docMk/>
            <pc:sldMk cId="4015192761" sldId="312"/>
            <ac:spMk id="2" creationId="{D7C6121E-4BDF-A135-8D88-B20978CF344E}"/>
          </ac:spMkLst>
        </pc:spChg>
        <pc:spChg chg="mod">
          <ac:chgData name="baddam neha" userId="128a631d3fa1a313" providerId="LiveId" clId="{92DA1E8C-1529-47AB-B694-B1E00A5468F5}" dt="2023-11-12T19:52:39.159" v="1128" actId="1076"/>
          <ac:spMkLst>
            <pc:docMk/>
            <pc:sldMk cId="4015192761" sldId="312"/>
            <ac:spMk id="3" creationId="{D7C5E2E8-2883-5CC8-5556-0E3A230F880B}"/>
          </ac:spMkLst>
        </pc:spChg>
      </pc:sldChg>
      <pc:sldChg chg="addSp modSp add mod ord">
        <pc:chgData name="baddam neha" userId="128a631d3fa1a313" providerId="LiveId" clId="{92DA1E8C-1529-47AB-B694-B1E00A5468F5}" dt="2023-11-13T05:53:52.180" v="1845" actId="113"/>
        <pc:sldMkLst>
          <pc:docMk/>
          <pc:sldMk cId="716168976" sldId="313"/>
        </pc:sldMkLst>
        <pc:spChg chg="mod">
          <ac:chgData name="baddam neha" userId="128a631d3fa1a313" providerId="LiveId" clId="{92DA1E8C-1529-47AB-B694-B1E00A5468F5}" dt="2023-11-13T05:53:52.180" v="1845" actId="113"/>
          <ac:spMkLst>
            <pc:docMk/>
            <pc:sldMk cId="716168976" sldId="313"/>
            <ac:spMk id="2" creationId="{D7C6121E-4BDF-A135-8D88-B20978CF344E}"/>
          </ac:spMkLst>
        </pc:spChg>
        <pc:spChg chg="mod">
          <ac:chgData name="baddam neha" userId="128a631d3fa1a313" providerId="LiveId" clId="{92DA1E8C-1529-47AB-B694-B1E00A5468F5}" dt="2023-11-12T19:52:32.483" v="1127" actId="1076"/>
          <ac:spMkLst>
            <pc:docMk/>
            <pc:sldMk cId="716168976" sldId="313"/>
            <ac:spMk id="3" creationId="{D7C5E2E8-2883-5CC8-5556-0E3A230F880B}"/>
          </ac:spMkLst>
        </pc:spChg>
        <pc:picChg chg="add mod">
          <ac:chgData name="baddam neha" userId="128a631d3fa1a313" providerId="LiveId" clId="{92DA1E8C-1529-47AB-B694-B1E00A5468F5}" dt="2023-11-12T19:39:59.681" v="980" actId="1076"/>
          <ac:picMkLst>
            <pc:docMk/>
            <pc:sldMk cId="716168976" sldId="313"/>
            <ac:picMk id="5" creationId="{6937B255-CF55-F566-A2CA-10F4CCF10909}"/>
          </ac:picMkLst>
        </pc:picChg>
      </pc:sldChg>
      <pc:sldChg chg="addSp delSp modSp add mod">
        <pc:chgData name="baddam neha" userId="128a631d3fa1a313" providerId="LiveId" clId="{92DA1E8C-1529-47AB-B694-B1E00A5468F5}" dt="2023-11-13T20:50:14.284" v="2386" actId="255"/>
        <pc:sldMkLst>
          <pc:docMk/>
          <pc:sldMk cId="758008849" sldId="314"/>
        </pc:sldMkLst>
        <pc:spChg chg="mod">
          <ac:chgData name="baddam neha" userId="128a631d3fa1a313" providerId="LiveId" clId="{92DA1E8C-1529-47AB-B694-B1E00A5468F5}" dt="2023-11-13T20:50:14.284" v="2386" actId="255"/>
          <ac:spMkLst>
            <pc:docMk/>
            <pc:sldMk cId="758008849" sldId="314"/>
            <ac:spMk id="4" creationId="{DD34C752-CB85-9AC8-57F0-FB9AEEBED2FB}"/>
          </ac:spMkLst>
        </pc:spChg>
        <pc:picChg chg="add mod">
          <ac:chgData name="baddam neha" userId="128a631d3fa1a313" providerId="LiveId" clId="{92DA1E8C-1529-47AB-B694-B1E00A5468F5}" dt="2023-11-13T20:49:55.078" v="2380" actId="1076"/>
          <ac:picMkLst>
            <pc:docMk/>
            <pc:sldMk cId="758008849" sldId="314"/>
            <ac:picMk id="5" creationId="{657E607E-AD7F-6213-7B02-6DEBBB51F9E6}"/>
          </ac:picMkLst>
        </pc:picChg>
        <pc:picChg chg="add del mod">
          <ac:chgData name="baddam neha" userId="128a631d3fa1a313" providerId="LiveId" clId="{92DA1E8C-1529-47AB-B694-B1E00A5468F5}" dt="2023-11-13T06:03:36.710" v="1864" actId="478"/>
          <ac:picMkLst>
            <pc:docMk/>
            <pc:sldMk cId="758008849" sldId="314"/>
            <ac:picMk id="6" creationId="{7E529EE1-6BC7-9BAA-D686-A3F5E2A1B14E}"/>
          </ac:picMkLst>
        </pc:picChg>
      </pc:sldChg>
      <pc:sldChg chg="addSp modSp add mod">
        <pc:chgData name="baddam neha" userId="128a631d3fa1a313" providerId="LiveId" clId="{92DA1E8C-1529-47AB-B694-B1E00A5468F5}" dt="2023-11-13T18:43:31.041" v="2114" actId="1076"/>
        <pc:sldMkLst>
          <pc:docMk/>
          <pc:sldMk cId="2461348390" sldId="315"/>
        </pc:sldMkLst>
        <pc:spChg chg="mod">
          <ac:chgData name="baddam neha" userId="128a631d3fa1a313" providerId="LiveId" clId="{92DA1E8C-1529-47AB-B694-B1E00A5468F5}" dt="2023-11-13T18:43:27.376" v="2113" actId="20577"/>
          <ac:spMkLst>
            <pc:docMk/>
            <pc:sldMk cId="2461348390" sldId="315"/>
            <ac:spMk id="5" creationId="{47D9A282-0E5F-7C38-8488-C24FC03F27B9}"/>
          </ac:spMkLst>
        </pc:spChg>
        <pc:picChg chg="add mod">
          <ac:chgData name="baddam neha" userId="128a631d3fa1a313" providerId="LiveId" clId="{92DA1E8C-1529-47AB-B694-B1E00A5468F5}" dt="2023-11-13T18:43:31.041" v="2114" actId="1076"/>
          <ac:picMkLst>
            <pc:docMk/>
            <pc:sldMk cId="2461348390" sldId="315"/>
            <ac:picMk id="2" creationId="{23BD46D3-2FA4-0FB2-0DBE-D3C1B42101EC}"/>
          </ac:picMkLst>
        </pc:picChg>
      </pc:sldChg>
      <pc:sldChg chg="addSp delSp modSp add del mod">
        <pc:chgData name="baddam neha" userId="128a631d3fa1a313" providerId="LiveId" clId="{92DA1E8C-1529-47AB-B694-B1E00A5468F5}" dt="2023-11-13T20:24:37.338" v="2378" actId="2696"/>
        <pc:sldMkLst>
          <pc:docMk/>
          <pc:sldMk cId="1862553180" sldId="316"/>
        </pc:sldMkLst>
        <pc:spChg chg="add del">
          <ac:chgData name="baddam neha" userId="128a631d3fa1a313" providerId="LiveId" clId="{92DA1E8C-1529-47AB-B694-B1E00A5468F5}" dt="2023-11-12T20:40:08.491" v="1565"/>
          <ac:spMkLst>
            <pc:docMk/>
            <pc:sldMk cId="1862553180" sldId="316"/>
            <ac:spMk id="2" creationId="{A1CE3150-B808-F3B1-50C6-9CB6F99EFE71}"/>
          </ac:spMkLst>
        </pc:spChg>
        <pc:spChg chg="add del">
          <ac:chgData name="baddam neha" userId="128a631d3fa1a313" providerId="LiveId" clId="{92DA1E8C-1529-47AB-B694-B1E00A5468F5}" dt="2023-11-12T20:40:12.374" v="1567"/>
          <ac:spMkLst>
            <pc:docMk/>
            <pc:sldMk cId="1862553180" sldId="316"/>
            <ac:spMk id="4" creationId="{0B293297-1B2B-1193-1B04-8BC7DC9BA38D}"/>
          </ac:spMkLst>
        </pc:spChg>
        <pc:spChg chg="mod">
          <ac:chgData name="baddam neha" userId="128a631d3fa1a313" providerId="LiveId" clId="{92DA1E8C-1529-47AB-B694-B1E00A5468F5}" dt="2023-11-12T20:57:39.966" v="1760" actId="1076"/>
          <ac:spMkLst>
            <pc:docMk/>
            <pc:sldMk cId="1862553180" sldId="316"/>
            <ac:spMk id="12" creationId="{0532ED6D-8EA2-E392-7358-B782FFC33127}"/>
          </ac:spMkLst>
        </pc:spChg>
        <pc:picChg chg="mod">
          <ac:chgData name="baddam neha" userId="128a631d3fa1a313" providerId="LiveId" clId="{92DA1E8C-1529-47AB-B694-B1E00A5468F5}" dt="2023-11-12T20:57:43.060" v="1761" actId="14100"/>
          <ac:picMkLst>
            <pc:docMk/>
            <pc:sldMk cId="1862553180" sldId="316"/>
            <ac:picMk id="10" creationId="{F44CC2CB-5D03-68D7-AAB9-C220C797BCA5}"/>
          </ac:picMkLst>
        </pc:picChg>
        <pc:picChg chg="mod">
          <ac:chgData name="baddam neha" userId="128a631d3fa1a313" providerId="LiveId" clId="{92DA1E8C-1529-47AB-B694-B1E00A5468F5}" dt="2023-11-12T20:57:49.666" v="1763" actId="1076"/>
          <ac:picMkLst>
            <pc:docMk/>
            <pc:sldMk cId="1862553180" sldId="316"/>
            <ac:picMk id="14" creationId="{24E98DD7-DC2D-5C61-0EA0-3FB0EB2DBB86}"/>
          </ac:picMkLst>
        </pc:picChg>
      </pc:sldChg>
      <pc:sldChg chg="addSp delSp modSp add mod">
        <pc:chgData name="baddam neha" userId="128a631d3fa1a313" providerId="LiveId" clId="{92DA1E8C-1529-47AB-B694-B1E00A5468F5}" dt="2023-11-12T20:48:40.918" v="1655" actId="2711"/>
        <pc:sldMkLst>
          <pc:docMk/>
          <pc:sldMk cId="3211305361" sldId="317"/>
        </pc:sldMkLst>
        <pc:spChg chg="mod">
          <ac:chgData name="baddam neha" userId="128a631d3fa1a313" providerId="LiveId" clId="{92DA1E8C-1529-47AB-B694-B1E00A5468F5}" dt="2023-11-12T20:48:40.918" v="1655" actId="2711"/>
          <ac:spMkLst>
            <pc:docMk/>
            <pc:sldMk cId="3211305361" sldId="317"/>
            <ac:spMk id="5" creationId="{02681316-7B72-97FF-899C-12CBB3A38253}"/>
          </ac:spMkLst>
        </pc:spChg>
        <pc:picChg chg="del">
          <ac:chgData name="baddam neha" userId="128a631d3fa1a313" providerId="LiveId" clId="{92DA1E8C-1529-47AB-B694-B1E00A5468F5}" dt="2023-11-12T20:48:14.161" v="1649" actId="478"/>
          <ac:picMkLst>
            <pc:docMk/>
            <pc:sldMk cId="3211305361" sldId="317"/>
            <ac:picMk id="7170" creationId="{BC40F8A4-9B05-648D-9B36-2C1B99E6A989}"/>
          </ac:picMkLst>
        </pc:picChg>
        <pc:picChg chg="del">
          <ac:chgData name="baddam neha" userId="128a631d3fa1a313" providerId="LiveId" clId="{92DA1E8C-1529-47AB-B694-B1E00A5468F5}" dt="2023-11-12T20:48:15.551" v="1650" actId="478"/>
          <ac:picMkLst>
            <pc:docMk/>
            <pc:sldMk cId="3211305361" sldId="317"/>
            <ac:picMk id="7172" creationId="{F3F63F32-CF08-DD00-0D19-C8E2A4CF3053}"/>
          </ac:picMkLst>
        </pc:picChg>
        <pc:picChg chg="add mod">
          <ac:chgData name="baddam neha" userId="128a631d3fa1a313" providerId="LiveId" clId="{92DA1E8C-1529-47AB-B694-B1E00A5468F5}" dt="2023-11-12T20:48:24.964" v="1653" actId="1076"/>
          <ac:picMkLst>
            <pc:docMk/>
            <pc:sldMk cId="3211305361" sldId="317"/>
            <ac:picMk id="9218" creationId="{158ECE0B-FEB0-9EA6-BF8B-AA9B9A6676A8}"/>
          </ac:picMkLst>
        </pc:picChg>
      </pc:sldChg>
      <pc:sldChg chg="addSp delSp modSp add mod">
        <pc:chgData name="baddam neha" userId="128a631d3fa1a313" providerId="LiveId" clId="{92DA1E8C-1529-47AB-B694-B1E00A5468F5}" dt="2023-11-12T20:47:57.429" v="1648" actId="1076"/>
        <pc:sldMkLst>
          <pc:docMk/>
          <pc:sldMk cId="3384197713" sldId="318"/>
        </pc:sldMkLst>
        <pc:spChg chg="mod">
          <ac:chgData name="baddam neha" userId="128a631d3fa1a313" providerId="LiveId" clId="{92DA1E8C-1529-47AB-B694-B1E00A5468F5}" dt="2023-11-12T20:47:57.429" v="1648" actId="1076"/>
          <ac:spMkLst>
            <pc:docMk/>
            <pc:sldMk cId="3384197713" sldId="318"/>
            <ac:spMk id="5" creationId="{02681316-7B72-97FF-899C-12CBB3A38253}"/>
          </ac:spMkLst>
        </pc:spChg>
        <pc:picChg chg="del">
          <ac:chgData name="baddam neha" userId="128a631d3fa1a313" providerId="LiveId" clId="{92DA1E8C-1529-47AB-B694-B1E00A5468F5}" dt="2023-11-12T20:47:23.139" v="1638" actId="478"/>
          <ac:picMkLst>
            <pc:docMk/>
            <pc:sldMk cId="3384197713" sldId="318"/>
            <ac:picMk id="7170" creationId="{BC40F8A4-9B05-648D-9B36-2C1B99E6A989}"/>
          </ac:picMkLst>
        </pc:picChg>
        <pc:picChg chg="del">
          <ac:chgData name="baddam neha" userId="128a631d3fa1a313" providerId="LiveId" clId="{92DA1E8C-1529-47AB-B694-B1E00A5468F5}" dt="2023-11-12T20:47:24.286" v="1639" actId="478"/>
          <ac:picMkLst>
            <pc:docMk/>
            <pc:sldMk cId="3384197713" sldId="318"/>
            <ac:picMk id="7172" creationId="{F3F63F32-CF08-DD00-0D19-C8E2A4CF3053}"/>
          </ac:picMkLst>
        </pc:picChg>
        <pc:picChg chg="add mod">
          <ac:chgData name="baddam neha" userId="128a631d3fa1a313" providerId="LiveId" clId="{92DA1E8C-1529-47AB-B694-B1E00A5468F5}" dt="2023-11-12T20:47:34.117" v="1643" actId="14100"/>
          <ac:picMkLst>
            <pc:docMk/>
            <pc:sldMk cId="3384197713" sldId="318"/>
            <ac:picMk id="8194" creationId="{2836CB1E-835F-0165-8F77-1ED51AE1DB93}"/>
          </ac:picMkLst>
        </pc:picChg>
      </pc:sldChg>
    </pc:docChg>
  </pc:docChgLst>
  <pc:docChgLst>
    <pc:chgData name="baddam neha" userId="128a631d3fa1a313" providerId="LiveId" clId="{60CA979F-7C90-465C-B653-DB225061400F}"/>
    <pc:docChg chg="undo redo custSel addSld delSld modSld sldOrd">
      <pc:chgData name="baddam neha" userId="128a631d3fa1a313" providerId="LiveId" clId="{60CA979F-7C90-465C-B653-DB225061400F}" dt="2024-05-09T15:29:45.197" v="2734" actId="1076"/>
      <pc:docMkLst>
        <pc:docMk/>
      </pc:docMkLst>
      <pc:sldChg chg="modSp mod">
        <pc:chgData name="baddam neha" userId="128a631d3fa1a313" providerId="LiveId" clId="{60CA979F-7C90-465C-B653-DB225061400F}" dt="2024-05-07T03:53:12.138" v="11" actId="20577"/>
        <pc:sldMkLst>
          <pc:docMk/>
          <pc:sldMk cId="1957736008" sldId="256"/>
        </pc:sldMkLst>
        <pc:spChg chg="mod">
          <ac:chgData name="baddam neha" userId="128a631d3fa1a313" providerId="LiveId" clId="{60CA979F-7C90-465C-B653-DB225061400F}" dt="2024-05-07T03:52:25.852" v="0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60CA979F-7C90-465C-B653-DB225061400F}" dt="2024-05-07T03:52:47.630" v="9" actId="20577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60CA979F-7C90-465C-B653-DB225061400F}" dt="2024-05-07T03:53:12.138" v="11" actId="20577"/>
          <ac:spMkLst>
            <pc:docMk/>
            <pc:sldMk cId="1957736008" sldId="256"/>
            <ac:spMk id="5" creationId="{6C4AEB16-DFF2-9244-133A-08CB7F81D1FB}"/>
          </ac:spMkLst>
        </pc:spChg>
      </pc:sldChg>
      <pc:sldChg chg="modSp mod">
        <pc:chgData name="baddam neha" userId="128a631d3fa1a313" providerId="LiveId" clId="{60CA979F-7C90-465C-B653-DB225061400F}" dt="2024-05-08T23:07:30.716" v="2326" actId="20577"/>
        <pc:sldMkLst>
          <pc:docMk/>
          <pc:sldMk cId="3090476454" sldId="260"/>
        </pc:sldMkLst>
        <pc:spChg chg="mod">
          <ac:chgData name="baddam neha" userId="128a631d3fa1a313" providerId="LiveId" clId="{60CA979F-7C90-465C-B653-DB225061400F}" dt="2024-05-08T23:07:30.716" v="2326" actId="20577"/>
          <ac:spMkLst>
            <pc:docMk/>
            <pc:sldMk cId="3090476454" sldId="260"/>
            <ac:spMk id="4" creationId="{F421A51D-FABD-EFC3-1599-0CEB5FC3F4E2}"/>
          </ac:spMkLst>
        </pc:spChg>
      </pc:sldChg>
      <pc:sldChg chg="modSp mod">
        <pc:chgData name="baddam neha" userId="128a631d3fa1a313" providerId="LiveId" clId="{60CA979F-7C90-465C-B653-DB225061400F}" dt="2024-05-09T12:55:08.824" v="2660" actId="2711"/>
        <pc:sldMkLst>
          <pc:docMk/>
          <pc:sldMk cId="943736160" sldId="270"/>
        </pc:sldMkLst>
        <pc:spChg chg="mod">
          <ac:chgData name="baddam neha" userId="128a631d3fa1a313" providerId="LiveId" clId="{60CA979F-7C90-465C-B653-DB225061400F}" dt="2024-05-09T12:55:08.824" v="2660" actId="2711"/>
          <ac:spMkLst>
            <pc:docMk/>
            <pc:sldMk cId="943736160" sldId="270"/>
            <ac:spMk id="4" creationId="{F421A51D-FABD-EFC3-1599-0CEB5FC3F4E2}"/>
          </ac:spMkLst>
        </pc:spChg>
      </pc:sldChg>
      <pc:sldChg chg="modSp mod ord">
        <pc:chgData name="baddam neha" userId="128a631d3fa1a313" providerId="LiveId" clId="{60CA979F-7C90-465C-B653-DB225061400F}" dt="2024-05-08T19:57:41.894" v="1210" actId="20577"/>
        <pc:sldMkLst>
          <pc:docMk/>
          <pc:sldMk cId="1739932886" sldId="288"/>
        </pc:sldMkLst>
        <pc:spChg chg="mod">
          <ac:chgData name="baddam neha" userId="128a631d3fa1a313" providerId="LiveId" clId="{60CA979F-7C90-465C-B653-DB225061400F}" dt="2024-05-08T19:57:41.894" v="1210" actId="20577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mod">
        <pc:chgData name="baddam neha" userId="128a631d3fa1a313" providerId="LiveId" clId="{60CA979F-7C90-465C-B653-DB225061400F}" dt="2024-05-08T18:16:20.485" v="839" actId="20577"/>
        <pc:sldMkLst>
          <pc:docMk/>
          <pc:sldMk cId="1904589906" sldId="296"/>
        </pc:sldMkLst>
        <pc:spChg chg="del">
          <ac:chgData name="baddam neha" userId="128a631d3fa1a313" providerId="LiveId" clId="{60CA979F-7C90-465C-B653-DB225061400F}" dt="2024-05-07T03:54:53.506" v="41" actId="478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7T03:54:45.592" v="40" actId="20577"/>
          <ac:spMkLst>
            <pc:docMk/>
            <pc:sldMk cId="1904589906" sldId="296"/>
            <ac:spMk id="3" creationId="{D7C5E2E8-2883-5CC8-5556-0E3A230F880B}"/>
          </ac:spMkLst>
        </pc:spChg>
        <pc:spChg chg="add mod">
          <ac:chgData name="baddam neha" userId="128a631d3fa1a313" providerId="LiveId" clId="{60CA979F-7C90-465C-B653-DB225061400F}" dt="2024-05-08T18:16:20.485" v="839" actId="20577"/>
          <ac:spMkLst>
            <pc:docMk/>
            <pc:sldMk cId="1904589906" sldId="296"/>
            <ac:spMk id="4" creationId="{F04928A0-CA95-474E-EAEC-09EB8B265D17}"/>
          </ac:spMkLst>
        </pc:spChg>
        <pc:picChg chg="add mod">
          <ac:chgData name="baddam neha" userId="128a631d3fa1a313" providerId="LiveId" clId="{60CA979F-7C90-465C-B653-DB225061400F}" dt="2024-05-08T03:13:27.566" v="429" actId="1076"/>
          <ac:picMkLst>
            <pc:docMk/>
            <pc:sldMk cId="1904589906" sldId="296"/>
            <ac:picMk id="7" creationId="{9EBFF296-B90C-E1AB-906D-C37DDCB21B86}"/>
          </ac:picMkLst>
        </pc:picChg>
      </pc:sldChg>
      <pc:sldChg chg="modSp mod">
        <pc:chgData name="baddam neha" userId="128a631d3fa1a313" providerId="LiveId" clId="{60CA979F-7C90-465C-B653-DB225061400F}" dt="2024-05-08T23:44:31.313" v="2336" actId="20577"/>
        <pc:sldMkLst>
          <pc:docMk/>
          <pc:sldMk cId="2934439886" sldId="307"/>
        </pc:sldMkLst>
        <pc:spChg chg="mod">
          <ac:chgData name="baddam neha" userId="128a631d3fa1a313" providerId="LiveId" clId="{60CA979F-7C90-465C-B653-DB225061400F}" dt="2024-05-08T23:44:31.313" v="2336" actId="20577"/>
          <ac:spMkLst>
            <pc:docMk/>
            <pc:sldMk cId="2934439886" sldId="307"/>
            <ac:spMk id="7" creationId="{3E9033FC-08FA-5E22-7FCA-CCA72C6AE423}"/>
          </ac:spMkLst>
        </pc:spChg>
      </pc:sldChg>
      <pc:sldChg chg="addSp modSp mod">
        <pc:chgData name="baddam neha" userId="128a631d3fa1a313" providerId="LiveId" clId="{60CA979F-7C90-465C-B653-DB225061400F}" dt="2024-05-09T00:56:34.796" v="2510" actId="20577"/>
        <pc:sldMkLst>
          <pc:docMk/>
          <pc:sldMk cId="4015192761" sldId="312"/>
        </pc:sldMkLst>
        <pc:spChg chg="mod">
          <ac:chgData name="baddam neha" userId="128a631d3fa1a313" providerId="LiveId" clId="{60CA979F-7C90-465C-B653-DB225061400F}" dt="2024-05-07T04:06:12.739" v="145" actId="20577"/>
          <ac:spMkLst>
            <pc:docMk/>
            <pc:sldMk cId="4015192761" sldId="312"/>
            <ac:spMk id="3" creationId="{D7C5E2E8-2883-5CC8-5556-0E3A230F880B}"/>
          </ac:spMkLst>
        </pc:spChg>
        <pc:spChg chg="mod">
          <ac:chgData name="baddam neha" userId="128a631d3fa1a313" providerId="LiveId" clId="{60CA979F-7C90-465C-B653-DB225061400F}" dt="2024-05-09T00:56:34.796" v="2510" actId="20577"/>
          <ac:spMkLst>
            <pc:docMk/>
            <pc:sldMk cId="4015192761" sldId="312"/>
            <ac:spMk id="6" creationId="{C86AB611-EE56-199A-4A2C-3E3255298BF0}"/>
          </ac:spMkLst>
        </pc:spChg>
        <pc:picChg chg="add mod">
          <ac:chgData name="baddam neha" userId="128a631d3fa1a313" providerId="LiveId" clId="{60CA979F-7C90-465C-B653-DB225061400F}" dt="2024-05-08T21:10:35.634" v="1867" actId="14100"/>
          <ac:picMkLst>
            <pc:docMk/>
            <pc:sldMk cId="4015192761" sldId="312"/>
            <ac:picMk id="4" creationId="{54AEAAD5-928E-8091-5FF6-B39E0615997E}"/>
          </ac:picMkLst>
        </pc:picChg>
      </pc:sldChg>
      <pc:sldChg chg="modSp del mod">
        <pc:chgData name="baddam neha" userId="128a631d3fa1a313" providerId="LiveId" clId="{60CA979F-7C90-465C-B653-DB225061400F}" dt="2024-05-08T03:07:29.344" v="375" actId="47"/>
        <pc:sldMkLst>
          <pc:docMk/>
          <pc:sldMk cId="2346233017" sldId="320"/>
        </pc:sldMkLst>
        <pc:spChg chg="mod">
          <ac:chgData name="baddam neha" userId="128a631d3fa1a313" providerId="LiveId" clId="{60CA979F-7C90-465C-B653-DB225061400F}" dt="2024-05-07T03:55:06.919" v="50" actId="20577"/>
          <ac:spMkLst>
            <pc:docMk/>
            <pc:sldMk cId="2346233017" sldId="320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7T03:55:03.142" v="48" actId="20577"/>
          <ac:spMkLst>
            <pc:docMk/>
            <pc:sldMk cId="2346233017" sldId="320"/>
            <ac:spMk id="3" creationId="{D7C5E2E8-2883-5CC8-5556-0E3A230F880B}"/>
          </ac:spMkLst>
        </pc:spChg>
      </pc:sldChg>
      <pc:sldChg chg="addSp delSp modSp mod">
        <pc:chgData name="baddam neha" userId="128a631d3fa1a313" providerId="LiveId" clId="{60CA979F-7C90-465C-B653-DB225061400F}" dt="2024-05-09T13:27:08.510" v="2708" actId="113"/>
        <pc:sldMkLst>
          <pc:docMk/>
          <pc:sldMk cId="1677992270" sldId="321"/>
        </pc:sldMkLst>
        <pc:spChg chg="mod">
          <ac:chgData name="baddam neha" userId="128a631d3fa1a313" providerId="LiveId" clId="{60CA979F-7C90-465C-B653-DB225061400F}" dt="2024-05-09T13:27:08.510" v="2708" actId="113"/>
          <ac:spMkLst>
            <pc:docMk/>
            <pc:sldMk cId="1677992270" sldId="321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8T18:28:25.905" v="950" actId="14100"/>
          <ac:spMkLst>
            <pc:docMk/>
            <pc:sldMk cId="1677992270" sldId="321"/>
            <ac:spMk id="3" creationId="{D7C5E2E8-2883-5CC8-5556-0E3A230F880B}"/>
          </ac:spMkLst>
        </pc:spChg>
        <pc:spChg chg="add mod">
          <ac:chgData name="baddam neha" userId="128a631d3fa1a313" providerId="LiveId" clId="{60CA979F-7C90-465C-B653-DB225061400F}" dt="2024-05-09T02:22:37.062" v="2553" actId="1076"/>
          <ac:spMkLst>
            <pc:docMk/>
            <pc:sldMk cId="1677992270" sldId="321"/>
            <ac:spMk id="30" creationId="{80AB6DEA-DCED-2557-718E-56B5091C2EEA}"/>
          </ac:spMkLst>
        </pc:spChg>
        <pc:spChg chg="add mod">
          <ac:chgData name="baddam neha" userId="128a631d3fa1a313" providerId="LiveId" clId="{60CA979F-7C90-465C-B653-DB225061400F}" dt="2024-05-09T02:22:50.063" v="2561" actId="1076"/>
          <ac:spMkLst>
            <pc:docMk/>
            <pc:sldMk cId="1677992270" sldId="321"/>
            <ac:spMk id="31" creationId="{798F2C89-A8E3-40A2-92D2-DAC33C5C8370}"/>
          </ac:spMkLst>
        </pc:spChg>
        <pc:grpChg chg="mod">
          <ac:chgData name="baddam neha" userId="128a631d3fa1a313" providerId="LiveId" clId="{60CA979F-7C90-465C-B653-DB225061400F}" dt="2024-05-09T02:21:03.033" v="2527"/>
          <ac:grpSpMkLst>
            <pc:docMk/>
            <pc:sldMk cId="1677992270" sldId="321"/>
            <ac:grpSpMk id="20" creationId="{EAE80FDA-0779-2F72-D783-BFB99E540D13}"/>
          </ac:grpSpMkLst>
        </pc:grpChg>
        <pc:grpChg chg="del mod">
          <ac:chgData name="baddam neha" userId="128a631d3fa1a313" providerId="LiveId" clId="{60CA979F-7C90-465C-B653-DB225061400F}" dt="2024-05-09T02:22:03.032" v="2541" actId="478"/>
          <ac:grpSpMkLst>
            <pc:docMk/>
            <pc:sldMk cId="1677992270" sldId="321"/>
            <ac:grpSpMk id="29" creationId="{17652AF1-DC92-832C-76EE-63D65C074816}"/>
          </ac:grpSpMkLst>
        </pc:grpChg>
        <pc:picChg chg="del">
          <ac:chgData name="baddam neha" userId="128a631d3fa1a313" providerId="LiveId" clId="{60CA979F-7C90-465C-B653-DB225061400F}" dt="2024-05-07T03:55:34.920" v="53" actId="478"/>
          <ac:picMkLst>
            <pc:docMk/>
            <pc:sldMk cId="1677992270" sldId="321"/>
            <ac:picMk id="6" creationId="{9FC323AE-5C68-354F-24E4-C2589A58EEA0}"/>
          </ac:picMkLst>
        </pc:picChg>
        <pc:picChg chg="add del mod">
          <ac:chgData name="baddam neha" userId="128a631d3fa1a313" providerId="LiveId" clId="{60CA979F-7C90-465C-B653-DB225061400F}" dt="2024-05-07T04:03:31.443" v="120" actId="478"/>
          <ac:picMkLst>
            <pc:docMk/>
            <pc:sldMk cId="1677992270" sldId="321"/>
            <ac:picMk id="7" creationId="{277F0DDC-7E9F-F19A-F674-22239B3F91E0}"/>
          </ac:picMkLst>
        </pc:picChg>
        <pc:picChg chg="add del mod">
          <ac:chgData name="baddam neha" userId="128a631d3fa1a313" providerId="LiveId" clId="{60CA979F-7C90-465C-B653-DB225061400F}" dt="2024-05-07T04:03:33.325" v="121" actId="478"/>
          <ac:picMkLst>
            <pc:docMk/>
            <pc:sldMk cId="1677992270" sldId="321"/>
            <ac:picMk id="9" creationId="{240EA0E8-6C66-935E-FF94-6F1135D8EF73}"/>
          </ac:picMkLst>
        </pc:picChg>
        <pc:picChg chg="add del mod">
          <ac:chgData name="baddam neha" userId="128a631d3fa1a313" providerId="LiveId" clId="{60CA979F-7C90-465C-B653-DB225061400F}" dt="2024-05-08T18:34:40.452" v="1103" actId="21"/>
          <ac:picMkLst>
            <pc:docMk/>
            <pc:sldMk cId="1677992270" sldId="321"/>
            <ac:picMk id="11" creationId="{B9895540-E3F2-4CBD-62C7-2BBE477CF486}"/>
          </ac:picMkLst>
        </pc:picChg>
        <pc:picChg chg="add del mod">
          <ac:chgData name="baddam neha" userId="128a631d3fa1a313" providerId="LiveId" clId="{60CA979F-7C90-465C-B653-DB225061400F}" dt="2024-05-08T18:34:55.408" v="1108" actId="21"/>
          <ac:picMkLst>
            <pc:docMk/>
            <pc:sldMk cId="1677992270" sldId="321"/>
            <ac:picMk id="13" creationId="{CD6D8CD6-8A0C-17A7-2DA3-881C22EDCF6C}"/>
          </ac:picMkLst>
        </pc:picChg>
        <pc:picChg chg="add del mod">
          <ac:chgData name="baddam neha" userId="128a631d3fa1a313" providerId="LiveId" clId="{60CA979F-7C90-465C-B653-DB225061400F}" dt="2024-05-09T02:22:07.306" v="2544" actId="478"/>
          <ac:picMkLst>
            <pc:docMk/>
            <pc:sldMk cId="1677992270" sldId="321"/>
            <ac:picMk id="15" creationId="{C5C28598-D725-1674-28B5-1169452DC270}"/>
          </ac:picMkLst>
        </pc:picChg>
        <pc:inkChg chg="add del">
          <ac:chgData name="baddam neha" userId="128a631d3fa1a313" providerId="LiveId" clId="{60CA979F-7C90-465C-B653-DB225061400F}" dt="2024-05-09T02:20:46.959" v="2518" actId="9405"/>
          <ac:inkMkLst>
            <pc:docMk/>
            <pc:sldMk cId="1677992270" sldId="321"/>
            <ac:inkMk id="16" creationId="{AA401473-88ED-868E-2C23-40C92F17703F}"/>
          </ac:inkMkLst>
        </pc:inkChg>
        <pc:inkChg chg="add del">
          <ac:chgData name="baddam neha" userId="128a631d3fa1a313" providerId="LiveId" clId="{60CA979F-7C90-465C-B653-DB225061400F}" dt="2024-05-09T02:20:49.619" v="2520" actId="9405"/>
          <ac:inkMkLst>
            <pc:docMk/>
            <pc:sldMk cId="1677992270" sldId="321"/>
            <ac:inkMk id="17" creationId="{CD1FD2B0-9C77-9DBC-405D-0FD9F94DCF21}"/>
          </ac:inkMkLst>
        </pc:inkChg>
        <pc:inkChg chg="add del mod">
          <ac:chgData name="baddam neha" userId="128a631d3fa1a313" providerId="LiveId" clId="{60CA979F-7C90-465C-B653-DB225061400F}" dt="2024-05-09T02:21:03.440" v="2528" actId="9405"/>
          <ac:inkMkLst>
            <pc:docMk/>
            <pc:sldMk cId="1677992270" sldId="321"/>
            <ac:inkMk id="18" creationId="{E39B30F3-5FD7-E7E3-62EA-C81AFE8F0820}"/>
          </ac:inkMkLst>
        </pc:inkChg>
        <pc:inkChg chg="add del mod">
          <ac:chgData name="baddam neha" userId="128a631d3fa1a313" providerId="LiveId" clId="{60CA979F-7C90-465C-B653-DB225061400F}" dt="2024-05-09T02:21:03.033" v="2527"/>
          <ac:inkMkLst>
            <pc:docMk/>
            <pc:sldMk cId="1677992270" sldId="321"/>
            <ac:inkMk id="19" creationId="{95AF8F16-4BA0-25A4-6AB0-534634580136}"/>
          </ac:inkMkLst>
        </pc:inkChg>
        <pc:inkChg chg="add del">
          <ac:chgData name="baddam neha" userId="128a631d3fa1a313" providerId="LiveId" clId="{60CA979F-7C90-465C-B653-DB225061400F}" dt="2024-05-09T02:21:02.486" v="2525" actId="9405"/>
          <ac:inkMkLst>
            <pc:docMk/>
            <pc:sldMk cId="1677992270" sldId="321"/>
            <ac:inkMk id="21" creationId="{4975D7CC-C62F-FF7E-0B9A-30B12FC144C4}"/>
          </ac:inkMkLst>
        </pc:inkChg>
        <pc:inkChg chg="add del">
          <ac:chgData name="baddam neha" userId="128a631d3fa1a313" providerId="LiveId" clId="{60CA979F-7C90-465C-B653-DB225061400F}" dt="2024-05-09T02:21:07.863" v="2530" actId="9405"/>
          <ac:inkMkLst>
            <pc:docMk/>
            <pc:sldMk cId="1677992270" sldId="321"/>
            <ac:inkMk id="22" creationId="{2E9B2044-EB6A-222A-FC6B-B6870E2B8C2D}"/>
          </ac:inkMkLst>
        </pc:inkChg>
        <pc:inkChg chg="add del">
          <ac:chgData name="baddam neha" userId="128a631d3fa1a313" providerId="LiveId" clId="{60CA979F-7C90-465C-B653-DB225061400F}" dt="2024-05-09T02:21:10.748" v="2532" actId="9405"/>
          <ac:inkMkLst>
            <pc:docMk/>
            <pc:sldMk cId="1677992270" sldId="321"/>
            <ac:inkMk id="23" creationId="{A156DECC-1D09-E748-E685-F25023F71BAD}"/>
          </ac:inkMkLst>
        </pc:inkChg>
        <pc:inkChg chg="add del">
          <ac:chgData name="baddam neha" userId="128a631d3fa1a313" providerId="LiveId" clId="{60CA979F-7C90-465C-B653-DB225061400F}" dt="2024-05-09T02:22:08.803" v="2545" actId="478"/>
          <ac:inkMkLst>
            <pc:docMk/>
            <pc:sldMk cId="1677992270" sldId="321"/>
            <ac:inkMk id="24" creationId="{47C7FDC1-407E-111C-D34F-3052345A42E2}"/>
          </ac:inkMkLst>
        </pc:inkChg>
        <pc:inkChg chg="add del">
          <ac:chgData name="baddam neha" userId="128a631d3fa1a313" providerId="LiveId" clId="{60CA979F-7C90-465C-B653-DB225061400F}" dt="2024-05-09T02:22:04.433" v="2542" actId="478"/>
          <ac:inkMkLst>
            <pc:docMk/>
            <pc:sldMk cId="1677992270" sldId="321"/>
            <ac:inkMk id="25" creationId="{146AFF88-1F45-CDDF-6B05-250BEA0E70FE}"/>
          </ac:inkMkLst>
        </pc:inkChg>
        <pc:inkChg chg="add del">
          <ac:chgData name="baddam neha" userId="128a631d3fa1a313" providerId="LiveId" clId="{60CA979F-7C90-465C-B653-DB225061400F}" dt="2024-05-09T02:21:36.581" v="2536" actId="9405"/>
          <ac:inkMkLst>
            <pc:docMk/>
            <pc:sldMk cId="1677992270" sldId="321"/>
            <ac:inkMk id="26" creationId="{8AAE9A14-1581-4512-1F97-F5585E91A352}"/>
          </ac:inkMkLst>
        </pc:inkChg>
        <pc:inkChg chg="add del mod topLvl">
          <ac:chgData name="baddam neha" userId="128a631d3fa1a313" providerId="LiveId" clId="{60CA979F-7C90-465C-B653-DB225061400F}" dt="2024-05-09T02:22:03.032" v="2541" actId="478"/>
          <ac:inkMkLst>
            <pc:docMk/>
            <pc:sldMk cId="1677992270" sldId="321"/>
            <ac:inkMk id="27" creationId="{EE637414-2F8A-B0D1-BBCC-62D54794BA69}"/>
          </ac:inkMkLst>
        </pc:inkChg>
        <pc:inkChg chg="add del mod topLvl">
          <ac:chgData name="baddam neha" userId="128a631d3fa1a313" providerId="LiveId" clId="{60CA979F-7C90-465C-B653-DB225061400F}" dt="2024-05-09T02:22:11.670" v="2546" actId="478"/>
          <ac:inkMkLst>
            <pc:docMk/>
            <pc:sldMk cId="1677992270" sldId="321"/>
            <ac:inkMk id="28" creationId="{98A1A2F8-D2AA-EAC6-0F3A-B75F0492F7DC}"/>
          </ac:inkMkLst>
        </pc:inkChg>
      </pc:sldChg>
      <pc:sldChg chg="addSp delSp modSp mod">
        <pc:chgData name="baddam neha" userId="128a631d3fa1a313" providerId="LiveId" clId="{60CA979F-7C90-465C-B653-DB225061400F}" dt="2024-05-09T15:29:45.197" v="2734" actId="1076"/>
        <pc:sldMkLst>
          <pc:docMk/>
          <pc:sldMk cId="3285891645" sldId="322"/>
        </pc:sldMkLst>
        <pc:spChg chg="mod">
          <ac:chgData name="baddam neha" userId="128a631d3fa1a313" providerId="LiveId" clId="{60CA979F-7C90-465C-B653-DB225061400F}" dt="2024-05-09T12:38:47.672" v="2649" actId="108"/>
          <ac:spMkLst>
            <pc:docMk/>
            <pc:sldMk cId="3285891645" sldId="322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7T03:58:47.083" v="78"/>
          <ac:spMkLst>
            <pc:docMk/>
            <pc:sldMk cId="3285891645" sldId="322"/>
            <ac:spMk id="3" creationId="{D7C5E2E8-2883-5CC8-5556-0E3A230F880B}"/>
          </ac:spMkLst>
        </pc:spChg>
        <pc:grpChg chg="mod">
          <ac:chgData name="baddam neha" userId="128a631d3fa1a313" providerId="LiveId" clId="{60CA979F-7C90-465C-B653-DB225061400F}" dt="2024-05-09T00:46:38.749" v="2471"/>
          <ac:grpSpMkLst>
            <pc:docMk/>
            <pc:sldMk cId="3285891645" sldId="322"/>
            <ac:grpSpMk id="20" creationId="{8552AC6E-8B79-5494-EBB5-DF01BCB81AD9}"/>
          </ac:grpSpMkLst>
        </pc:grpChg>
        <pc:grpChg chg="mod">
          <ac:chgData name="baddam neha" userId="128a631d3fa1a313" providerId="LiveId" clId="{60CA979F-7C90-465C-B653-DB225061400F}" dt="2024-05-09T00:47:05.508" v="2479" actId="1076"/>
          <ac:grpSpMkLst>
            <pc:docMk/>
            <pc:sldMk cId="3285891645" sldId="322"/>
            <ac:grpSpMk id="23" creationId="{D6DE4378-08E3-1112-9951-8616425E2182}"/>
          </ac:grpSpMkLst>
        </pc:grpChg>
        <pc:grpChg chg="mod">
          <ac:chgData name="baddam neha" userId="128a631d3fa1a313" providerId="LiveId" clId="{60CA979F-7C90-465C-B653-DB225061400F}" dt="2024-05-09T12:39:01.642" v="2650" actId="1076"/>
          <ac:grpSpMkLst>
            <pc:docMk/>
            <pc:sldMk cId="3285891645" sldId="322"/>
            <ac:grpSpMk id="26" creationId="{1102898A-DAAB-EDF6-6450-87CD085E156F}"/>
          </ac:grpSpMkLst>
        </pc:grpChg>
        <pc:grpChg chg="add mod">
          <ac:chgData name="baddam neha" userId="128a631d3fa1a313" providerId="LiveId" clId="{60CA979F-7C90-465C-B653-DB225061400F}" dt="2024-05-09T12:39:06.698" v="2651" actId="1076"/>
          <ac:grpSpMkLst>
            <pc:docMk/>
            <pc:sldMk cId="3285891645" sldId="322"/>
            <ac:grpSpMk id="29" creationId="{0EB73310-C6E9-0446-56E5-BD082DC379C9}"/>
          </ac:grpSpMkLst>
        </pc:grpChg>
        <pc:picChg chg="del">
          <ac:chgData name="baddam neha" userId="128a631d3fa1a313" providerId="LiveId" clId="{60CA979F-7C90-465C-B653-DB225061400F}" dt="2024-05-07T03:59:05.146" v="80" actId="478"/>
          <ac:picMkLst>
            <pc:docMk/>
            <pc:sldMk cId="3285891645" sldId="322"/>
            <ac:picMk id="6" creationId="{939F1E9C-2058-156B-746D-29C76142C984}"/>
          </ac:picMkLst>
        </pc:picChg>
        <pc:picChg chg="add mod modCrop">
          <ac:chgData name="baddam neha" userId="128a631d3fa1a313" providerId="LiveId" clId="{60CA979F-7C90-465C-B653-DB225061400F}" dt="2024-05-08T20:32:42.281" v="1518" actId="1076"/>
          <ac:picMkLst>
            <pc:docMk/>
            <pc:sldMk cId="3285891645" sldId="322"/>
            <ac:picMk id="7" creationId="{2A28785F-912A-2C92-6F0D-03445AA3FC44}"/>
          </ac:picMkLst>
        </pc:picChg>
        <pc:picChg chg="del">
          <ac:chgData name="baddam neha" userId="128a631d3fa1a313" providerId="LiveId" clId="{60CA979F-7C90-465C-B653-DB225061400F}" dt="2024-05-07T03:59:06.791" v="81" actId="478"/>
          <ac:picMkLst>
            <pc:docMk/>
            <pc:sldMk cId="3285891645" sldId="322"/>
            <ac:picMk id="8" creationId="{B7AB69A8-8628-9DE0-4399-02ED502D230E}"/>
          </ac:picMkLst>
        </pc:picChg>
        <pc:picChg chg="add mod modCrop">
          <ac:chgData name="baddam neha" userId="128a631d3fa1a313" providerId="LiveId" clId="{60CA979F-7C90-465C-B653-DB225061400F}" dt="2024-05-08T20:33:39.842" v="1528" actId="732"/>
          <ac:picMkLst>
            <pc:docMk/>
            <pc:sldMk cId="3285891645" sldId="322"/>
            <ac:picMk id="10" creationId="{796D2EF5-C24D-4342-33BA-F88B3F8DB7CE}"/>
          </ac:picMkLst>
        </pc:picChg>
        <pc:picChg chg="add del mod">
          <ac:chgData name="baddam neha" userId="128a631d3fa1a313" providerId="LiveId" clId="{60CA979F-7C90-465C-B653-DB225061400F}" dt="2024-05-07T04:00:00.036" v="91" actId="478"/>
          <ac:picMkLst>
            <pc:docMk/>
            <pc:sldMk cId="3285891645" sldId="322"/>
            <ac:picMk id="12" creationId="{8489B01C-0299-A475-0A88-49732E8F2087}"/>
          </ac:picMkLst>
        </pc:picChg>
        <pc:picChg chg="add mod modCrop">
          <ac:chgData name="baddam neha" userId="128a631d3fa1a313" providerId="LiveId" clId="{60CA979F-7C90-465C-B653-DB225061400F}" dt="2024-05-09T12:39:49.461" v="2652" actId="1076"/>
          <ac:picMkLst>
            <pc:docMk/>
            <pc:sldMk cId="3285891645" sldId="322"/>
            <ac:picMk id="14" creationId="{D38FE731-939B-1786-C64C-F8270FDB4F2F}"/>
          </ac:picMkLst>
        </pc:picChg>
        <pc:picChg chg="add mod">
          <ac:chgData name="baddam neha" userId="128a631d3fa1a313" providerId="LiveId" clId="{60CA979F-7C90-465C-B653-DB225061400F}" dt="2024-05-09T15:29:45.197" v="2734" actId="1076"/>
          <ac:picMkLst>
            <pc:docMk/>
            <pc:sldMk cId="3285891645" sldId="322"/>
            <ac:picMk id="16" creationId="{AE3D14FA-0B34-B5FC-F0EC-862B6D51B06F}"/>
          </ac:picMkLst>
        </pc:picChg>
        <pc:inkChg chg="add">
          <ac:chgData name="baddam neha" userId="128a631d3fa1a313" providerId="LiveId" clId="{60CA979F-7C90-465C-B653-DB225061400F}" dt="2024-05-09T00:46:28.474" v="2466" actId="9405"/>
          <ac:inkMkLst>
            <pc:docMk/>
            <pc:sldMk cId="3285891645" sldId="322"/>
            <ac:inkMk id="17" creationId="{8D8004A5-A3D4-5B7C-B488-A8B5C7A0B0F5}"/>
          </ac:inkMkLst>
        </pc:inkChg>
        <pc:inkChg chg="add del mod">
          <ac:chgData name="baddam neha" userId="128a631d3fa1a313" providerId="LiveId" clId="{60CA979F-7C90-465C-B653-DB225061400F}" dt="2024-05-09T00:46:39.227" v="2472" actId="9405"/>
          <ac:inkMkLst>
            <pc:docMk/>
            <pc:sldMk cId="3285891645" sldId="322"/>
            <ac:inkMk id="18" creationId="{C74F98E8-4CEE-3DB0-3A91-FCB66EEBDBA6}"/>
          </ac:inkMkLst>
        </pc:inkChg>
        <pc:inkChg chg="add del mod">
          <ac:chgData name="baddam neha" userId="128a631d3fa1a313" providerId="LiveId" clId="{60CA979F-7C90-465C-B653-DB225061400F}" dt="2024-05-09T00:46:38.749" v="2471"/>
          <ac:inkMkLst>
            <pc:docMk/>
            <pc:sldMk cId="3285891645" sldId="322"/>
            <ac:inkMk id="19" creationId="{57F04EE8-C6EF-E238-C89A-82F457CFE6DD}"/>
          </ac:inkMkLst>
        </pc:inkChg>
        <pc:inkChg chg="add mod">
          <ac:chgData name="baddam neha" userId="128a631d3fa1a313" providerId="LiveId" clId="{60CA979F-7C90-465C-B653-DB225061400F}" dt="2024-05-09T00:46:46.272" v="2475"/>
          <ac:inkMkLst>
            <pc:docMk/>
            <pc:sldMk cId="3285891645" sldId="322"/>
            <ac:inkMk id="21" creationId="{0948BF35-48DF-7444-4E36-89115F054640}"/>
          </ac:inkMkLst>
        </pc:inkChg>
        <pc:inkChg chg="add mod">
          <ac:chgData name="baddam neha" userId="128a631d3fa1a313" providerId="LiveId" clId="{60CA979F-7C90-465C-B653-DB225061400F}" dt="2024-05-09T00:46:46.272" v="2475"/>
          <ac:inkMkLst>
            <pc:docMk/>
            <pc:sldMk cId="3285891645" sldId="322"/>
            <ac:inkMk id="22" creationId="{08BED358-F0E7-C5F8-0294-B13B09C34E23}"/>
          </ac:inkMkLst>
        </pc:inkChg>
        <pc:inkChg chg="add mod">
          <ac:chgData name="baddam neha" userId="128a631d3fa1a313" providerId="LiveId" clId="{60CA979F-7C90-465C-B653-DB225061400F}" dt="2024-05-09T00:47:34.396" v="2485"/>
          <ac:inkMkLst>
            <pc:docMk/>
            <pc:sldMk cId="3285891645" sldId="322"/>
            <ac:inkMk id="24" creationId="{A5CC3909-62DA-8DCF-213C-0C9ED8DC17A2}"/>
          </ac:inkMkLst>
        </pc:inkChg>
        <pc:inkChg chg="add mod">
          <ac:chgData name="baddam neha" userId="128a631d3fa1a313" providerId="LiveId" clId="{60CA979F-7C90-465C-B653-DB225061400F}" dt="2024-05-09T00:47:34.396" v="2485"/>
          <ac:inkMkLst>
            <pc:docMk/>
            <pc:sldMk cId="3285891645" sldId="322"/>
            <ac:inkMk id="25" creationId="{1BC372FE-F850-B654-86A5-0249647D68A7}"/>
          </ac:inkMkLst>
        </pc:inkChg>
        <pc:inkChg chg="add del">
          <ac:chgData name="baddam neha" userId="128a631d3fa1a313" providerId="LiveId" clId="{60CA979F-7C90-465C-B653-DB225061400F}" dt="2024-05-09T00:47:40.483" v="2489" actId="9405"/>
          <ac:inkMkLst>
            <pc:docMk/>
            <pc:sldMk cId="3285891645" sldId="322"/>
            <ac:inkMk id="27" creationId="{895B628A-FE5F-6187-D479-D61A1EC10ECF}"/>
          </ac:inkMkLst>
        </pc:inkChg>
        <pc:inkChg chg="add del">
          <ac:chgData name="baddam neha" userId="128a631d3fa1a313" providerId="LiveId" clId="{60CA979F-7C90-465C-B653-DB225061400F}" dt="2024-05-09T00:47:39.898" v="2488" actId="9405"/>
          <ac:inkMkLst>
            <pc:docMk/>
            <pc:sldMk cId="3285891645" sldId="322"/>
            <ac:inkMk id="28" creationId="{EBB89932-8502-0C67-A315-86B1F3CED400}"/>
          </ac:inkMkLst>
        </pc:inkChg>
        <pc:inkChg chg="mod">
          <ac:chgData name="baddam neha" userId="128a631d3fa1a313" providerId="LiveId" clId="{60CA979F-7C90-465C-B653-DB225061400F}" dt="2024-05-09T00:47:47.167" v="2490"/>
          <ac:inkMkLst>
            <pc:docMk/>
            <pc:sldMk cId="3285891645" sldId="322"/>
            <ac:inkMk id="30" creationId="{62454A75-4202-70EA-C305-121BF9682B3F}"/>
          </ac:inkMkLst>
        </pc:inkChg>
        <pc:inkChg chg="mod">
          <ac:chgData name="baddam neha" userId="128a631d3fa1a313" providerId="LiveId" clId="{60CA979F-7C90-465C-B653-DB225061400F}" dt="2024-05-09T00:47:47.167" v="2490"/>
          <ac:inkMkLst>
            <pc:docMk/>
            <pc:sldMk cId="3285891645" sldId="322"/>
            <ac:inkMk id="31" creationId="{5D3BB4CD-2C54-FE9C-FF69-767CAB9E92A7}"/>
          </ac:inkMkLst>
        </pc:inkChg>
      </pc:sldChg>
      <pc:sldChg chg="addSp delSp modSp mod">
        <pc:chgData name="baddam neha" userId="128a631d3fa1a313" providerId="LiveId" clId="{60CA979F-7C90-465C-B653-DB225061400F}" dt="2024-05-09T13:23:20.454" v="2700" actId="20577"/>
        <pc:sldMkLst>
          <pc:docMk/>
          <pc:sldMk cId="1432590536" sldId="323"/>
        </pc:sldMkLst>
        <pc:spChg chg="mod">
          <ac:chgData name="baddam neha" userId="128a631d3fa1a313" providerId="LiveId" clId="{60CA979F-7C90-465C-B653-DB225061400F}" dt="2024-05-07T04:05:15.714" v="134"/>
          <ac:spMkLst>
            <pc:docMk/>
            <pc:sldMk cId="1432590536" sldId="323"/>
            <ac:spMk id="3" creationId="{45D18488-2945-FF47-1185-ABAD475DC736}"/>
          </ac:spMkLst>
        </pc:spChg>
        <pc:spChg chg="add mod">
          <ac:chgData name="baddam neha" userId="128a631d3fa1a313" providerId="LiveId" clId="{60CA979F-7C90-465C-B653-DB225061400F}" dt="2024-05-09T13:23:20.454" v="2700" actId="20577"/>
          <ac:spMkLst>
            <pc:docMk/>
            <pc:sldMk cId="1432590536" sldId="323"/>
            <ac:spMk id="7" creationId="{0514C51B-E0FC-D1B1-4929-8513F158376F}"/>
          </ac:spMkLst>
        </pc:spChg>
        <pc:picChg chg="del">
          <ac:chgData name="baddam neha" userId="128a631d3fa1a313" providerId="LiveId" clId="{60CA979F-7C90-465C-B653-DB225061400F}" dt="2024-05-07T04:05:17.448" v="135" actId="478"/>
          <ac:picMkLst>
            <pc:docMk/>
            <pc:sldMk cId="1432590536" sldId="323"/>
            <ac:picMk id="4" creationId="{E0CFF3B8-1B8C-C848-5D60-EA1CE2DE2851}"/>
          </ac:picMkLst>
        </pc:picChg>
        <pc:picChg chg="add mod modCrop">
          <ac:chgData name="baddam neha" userId="128a631d3fa1a313" providerId="LiveId" clId="{60CA979F-7C90-465C-B653-DB225061400F}" dt="2024-05-09T13:16:59.788" v="2694" actId="1076"/>
          <ac:picMkLst>
            <pc:docMk/>
            <pc:sldMk cId="1432590536" sldId="323"/>
            <ac:picMk id="6" creationId="{F84B5C53-EF27-FB0E-B657-F57C936AA32E}"/>
          </ac:picMkLst>
        </pc:picChg>
      </pc:sldChg>
      <pc:sldChg chg="del">
        <pc:chgData name="baddam neha" userId="128a631d3fa1a313" providerId="LiveId" clId="{60CA979F-7C90-465C-B653-DB225061400F}" dt="2024-05-07T04:08:01.694" v="156" actId="47"/>
        <pc:sldMkLst>
          <pc:docMk/>
          <pc:sldMk cId="1053335295" sldId="324"/>
        </pc:sldMkLst>
      </pc:sldChg>
      <pc:sldChg chg="del">
        <pc:chgData name="baddam neha" userId="128a631d3fa1a313" providerId="LiveId" clId="{60CA979F-7C90-465C-B653-DB225061400F}" dt="2024-05-07T04:08:07.278" v="159" actId="47"/>
        <pc:sldMkLst>
          <pc:docMk/>
          <pc:sldMk cId="3283566733" sldId="326"/>
        </pc:sldMkLst>
      </pc:sldChg>
      <pc:sldChg chg="del">
        <pc:chgData name="baddam neha" userId="128a631d3fa1a313" providerId="LiveId" clId="{60CA979F-7C90-465C-B653-DB225061400F}" dt="2024-05-07T04:16:47.057" v="228" actId="47"/>
        <pc:sldMkLst>
          <pc:docMk/>
          <pc:sldMk cId="3453346523" sldId="328"/>
        </pc:sldMkLst>
      </pc:sldChg>
      <pc:sldChg chg="modSp mod">
        <pc:chgData name="baddam neha" userId="128a631d3fa1a313" providerId="LiveId" clId="{60CA979F-7C90-465C-B653-DB225061400F}" dt="2024-05-09T02:15:09.242" v="2511" actId="113"/>
        <pc:sldMkLst>
          <pc:docMk/>
          <pc:sldMk cId="2916221914" sldId="330"/>
        </pc:sldMkLst>
        <pc:spChg chg="mod">
          <ac:chgData name="baddam neha" userId="128a631d3fa1a313" providerId="LiveId" clId="{60CA979F-7C90-465C-B653-DB225061400F}" dt="2024-05-09T02:15:09.242" v="2511" actId="113"/>
          <ac:spMkLst>
            <pc:docMk/>
            <pc:sldMk cId="2916221914" sldId="330"/>
            <ac:spMk id="7" creationId="{3E9033FC-08FA-5E22-7FCA-CCA72C6AE423}"/>
          </ac:spMkLst>
        </pc:spChg>
      </pc:sldChg>
      <pc:sldChg chg="del">
        <pc:chgData name="baddam neha" userId="128a631d3fa1a313" providerId="LiveId" clId="{60CA979F-7C90-465C-B653-DB225061400F}" dt="2024-05-07T04:08:04.607" v="158" actId="47"/>
        <pc:sldMkLst>
          <pc:docMk/>
          <pc:sldMk cId="1950997657" sldId="331"/>
        </pc:sldMkLst>
      </pc:sldChg>
      <pc:sldChg chg="del">
        <pc:chgData name="baddam neha" userId="128a631d3fa1a313" providerId="LiveId" clId="{60CA979F-7C90-465C-B653-DB225061400F}" dt="2024-05-07T04:08:03.244" v="157" actId="47"/>
        <pc:sldMkLst>
          <pc:docMk/>
          <pc:sldMk cId="2612064655" sldId="332"/>
        </pc:sldMkLst>
      </pc:sldChg>
      <pc:sldChg chg="addSp delSp modSp mod">
        <pc:chgData name="baddam neha" userId="128a631d3fa1a313" providerId="LiveId" clId="{60CA979F-7C90-465C-B653-DB225061400F}" dt="2024-05-09T13:26:54.791" v="2707" actId="113"/>
        <pc:sldMkLst>
          <pc:docMk/>
          <pc:sldMk cId="1957123835" sldId="333"/>
        </pc:sldMkLst>
        <pc:spChg chg="mod">
          <ac:chgData name="baddam neha" userId="128a631d3fa1a313" providerId="LiveId" clId="{60CA979F-7C90-465C-B653-DB225061400F}" dt="2024-05-09T13:26:54.791" v="2707" actId="113"/>
          <ac:spMkLst>
            <pc:docMk/>
            <pc:sldMk cId="1957123835" sldId="333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8T18:49:20.594" v="1183" actId="14100"/>
          <ac:spMkLst>
            <pc:docMk/>
            <pc:sldMk cId="1957123835" sldId="333"/>
            <ac:spMk id="3" creationId="{D7C5E2E8-2883-5CC8-5556-0E3A230F880B}"/>
          </ac:spMkLst>
        </pc:spChg>
        <pc:spChg chg="del">
          <ac:chgData name="baddam neha" userId="128a631d3fa1a313" providerId="LiveId" clId="{60CA979F-7C90-465C-B653-DB225061400F}" dt="2024-05-07T03:56:59.154" v="61" actId="478"/>
          <ac:spMkLst>
            <pc:docMk/>
            <pc:sldMk cId="1957123835" sldId="333"/>
            <ac:spMk id="4" creationId="{264D8F32-06E7-7D79-E97F-B15419CCC523}"/>
          </ac:spMkLst>
        </pc:spChg>
        <pc:picChg chg="del">
          <ac:chgData name="baddam neha" userId="128a631d3fa1a313" providerId="LiveId" clId="{60CA979F-7C90-465C-B653-DB225061400F}" dt="2024-05-07T03:56:52.067" v="59" actId="478"/>
          <ac:picMkLst>
            <pc:docMk/>
            <pc:sldMk cId="1957123835" sldId="333"/>
            <ac:picMk id="6" creationId="{BCE9EC9B-1B7D-0C55-8549-231B8C4469FC}"/>
          </ac:picMkLst>
        </pc:picChg>
        <pc:picChg chg="del">
          <ac:chgData name="baddam neha" userId="128a631d3fa1a313" providerId="LiveId" clId="{60CA979F-7C90-465C-B653-DB225061400F}" dt="2024-05-07T03:57:01.211" v="62" actId="478"/>
          <ac:picMkLst>
            <pc:docMk/>
            <pc:sldMk cId="1957123835" sldId="333"/>
            <ac:picMk id="8" creationId="{AE24D9E6-956E-EA45-3746-58209710C997}"/>
          </ac:picMkLst>
        </pc:picChg>
        <pc:picChg chg="add del mod">
          <ac:chgData name="baddam neha" userId="128a631d3fa1a313" providerId="LiveId" clId="{60CA979F-7C90-465C-B653-DB225061400F}" dt="2024-05-07T03:57:24.874" v="67" actId="478"/>
          <ac:picMkLst>
            <pc:docMk/>
            <pc:sldMk cId="1957123835" sldId="333"/>
            <ac:picMk id="9" creationId="{9EF36C81-B3BD-D559-C30B-506C55E88143}"/>
          </ac:picMkLst>
        </pc:picChg>
        <pc:picChg chg="add mod">
          <ac:chgData name="baddam neha" userId="128a631d3fa1a313" providerId="LiveId" clId="{60CA979F-7C90-465C-B653-DB225061400F}" dt="2024-05-09T00:30:52.861" v="2417" actId="1076"/>
          <ac:picMkLst>
            <pc:docMk/>
            <pc:sldMk cId="1957123835" sldId="333"/>
            <ac:picMk id="11" creationId="{1C9A6EBD-90EA-0DBB-16A4-5AD2DC8CBA2D}"/>
          </ac:picMkLst>
        </pc:picChg>
        <pc:picChg chg="add mod modCrop">
          <ac:chgData name="baddam neha" userId="128a631d3fa1a313" providerId="LiveId" clId="{60CA979F-7C90-465C-B653-DB225061400F}" dt="2024-05-09T00:30:55.654" v="2418" actId="1076"/>
          <ac:picMkLst>
            <pc:docMk/>
            <pc:sldMk cId="1957123835" sldId="333"/>
            <ac:picMk id="13" creationId="{2299848C-A3B4-34DF-5519-9043017FD545}"/>
          </ac:picMkLst>
        </pc:picChg>
        <pc:picChg chg="add mod">
          <ac:chgData name="baddam neha" userId="128a631d3fa1a313" providerId="LiveId" clId="{60CA979F-7C90-465C-B653-DB225061400F}" dt="2024-05-09T00:31:00.287" v="2419" actId="1076"/>
          <ac:picMkLst>
            <pc:docMk/>
            <pc:sldMk cId="1957123835" sldId="333"/>
            <ac:picMk id="15" creationId="{E6B35075-51FD-09EC-AE16-93E02F1008B5}"/>
          </ac:picMkLst>
        </pc:picChg>
        <pc:picChg chg="add del mod">
          <ac:chgData name="baddam neha" userId="128a631d3fa1a313" providerId="LiveId" clId="{60CA979F-7C90-465C-B653-DB225061400F}" dt="2024-05-08T23:58:28.139" v="2379" actId="478"/>
          <ac:picMkLst>
            <pc:docMk/>
            <pc:sldMk cId="1957123835" sldId="333"/>
            <ac:picMk id="17" creationId="{18CD1FFF-3C62-81D5-8233-FA6D9CF1561B}"/>
          </ac:picMkLst>
        </pc:picChg>
        <pc:picChg chg="add mod">
          <ac:chgData name="baddam neha" userId="128a631d3fa1a313" providerId="LiveId" clId="{60CA979F-7C90-465C-B653-DB225061400F}" dt="2024-05-09T00:31:08.116" v="2420" actId="1076"/>
          <ac:picMkLst>
            <pc:docMk/>
            <pc:sldMk cId="1957123835" sldId="333"/>
            <ac:picMk id="19" creationId="{CA69B470-8F5A-1AC7-F2C2-670B4C5B0DC8}"/>
          </ac:picMkLst>
        </pc:picChg>
        <pc:picChg chg="add mod">
          <ac:chgData name="baddam neha" userId="128a631d3fa1a313" providerId="LiveId" clId="{60CA979F-7C90-465C-B653-DB225061400F}" dt="2024-05-09T00:31:08.116" v="2420" actId="1076"/>
          <ac:picMkLst>
            <pc:docMk/>
            <pc:sldMk cId="1957123835" sldId="333"/>
            <ac:picMk id="21" creationId="{BA95AE32-D3E5-FE3A-1507-05B2A5D391DA}"/>
          </ac:picMkLst>
        </pc:picChg>
        <pc:picChg chg="add mod">
          <ac:chgData name="baddam neha" userId="128a631d3fa1a313" providerId="LiveId" clId="{60CA979F-7C90-465C-B653-DB225061400F}" dt="2024-05-09T00:31:16.670" v="2422" actId="1076"/>
          <ac:picMkLst>
            <pc:docMk/>
            <pc:sldMk cId="1957123835" sldId="333"/>
            <ac:picMk id="23" creationId="{107F82A7-23A0-8145-F34A-436E7CF99A5E}"/>
          </ac:picMkLst>
        </pc:picChg>
        <pc:picChg chg="add mod">
          <ac:chgData name="baddam neha" userId="128a631d3fa1a313" providerId="LiveId" clId="{60CA979F-7C90-465C-B653-DB225061400F}" dt="2024-05-09T00:31:24.605" v="2424" actId="14100"/>
          <ac:picMkLst>
            <pc:docMk/>
            <pc:sldMk cId="1957123835" sldId="333"/>
            <ac:picMk id="25" creationId="{1DFFDD5E-2ECC-C9A8-2DDF-6C809DB5FD25}"/>
          </ac:picMkLst>
        </pc:picChg>
      </pc:sldChg>
      <pc:sldChg chg="addSp delSp modSp mod">
        <pc:chgData name="baddam neha" userId="128a631d3fa1a313" providerId="LiveId" clId="{60CA979F-7C90-465C-B653-DB225061400F}" dt="2024-05-09T13:51:59.388" v="2733" actId="14100"/>
        <pc:sldMkLst>
          <pc:docMk/>
          <pc:sldMk cId="606522847" sldId="334"/>
        </pc:sldMkLst>
        <pc:spChg chg="mod">
          <ac:chgData name="baddam neha" userId="128a631d3fa1a313" providerId="LiveId" clId="{60CA979F-7C90-465C-B653-DB225061400F}" dt="2024-05-09T13:51:59.388" v="2733" actId="14100"/>
          <ac:spMkLst>
            <pc:docMk/>
            <pc:sldMk cId="606522847" sldId="334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9T13:14:07.368" v="2669" actId="1076"/>
          <ac:spMkLst>
            <pc:docMk/>
            <pc:sldMk cId="606522847" sldId="334"/>
            <ac:spMk id="3" creationId="{D7C5E2E8-2883-5CC8-5556-0E3A230F880B}"/>
          </ac:spMkLst>
        </pc:spChg>
        <pc:picChg chg="del">
          <ac:chgData name="baddam neha" userId="128a631d3fa1a313" providerId="LiveId" clId="{60CA979F-7C90-465C-B653-DB225061400F}" dt="2024-05-07T04:01:20.513" v="103" actId="478"/>
          <ac:picMkLst>
            <pc:docMk/>
            <pc:sldMk cId="606522847" sldId="334"/>
            <ac:picMk id="6" creationId="{939F1E9C-2058-156B-746D-29C76142C984}"/>
          </ac:picMkLst>
        </pc:picChg>
        <pc:picChg chg="add mod">
          <ac:chgData name="baddam neha" userId="128a631d3fa1a313" providerId="LiveId" clId="{60CA979F-7C90-465C-B653-DB225061400F}" dt="2024-05-08T20:44:28.097" v="1620" actId="1076"/>
          <ac:picMkLst>
            <pc:docMk/>
            <pc:sldMk cId="606522847" sldId="334"/>
            <ac:picMk id="7" creationId="{A049B977-1936-DB28-E6CB-EEC1AC7B5A32}"/>
          </ac:picMkLst>
        </pc:picChg>
        <pc:picChg chg="add mod">
          <ac:chgData name="baddam neha" userId="128a631d3fa1a313" providerId="LiveId" clId="{60CA979F-7C90-465C-B653-DB225061400F}" dt="2024-05-08T20:44:26.313" v="1619" actId="1076"/>
          <ac:picMkLst>
            <pc:docMk/>
            <pc:sldMk cId="606522847" sldId="334"/>
            <ac:picMk id="8" creationId="{81A67360-5CEA-9B93-427E-6FA85A30EFD8}"/>
          </ac:picMkLst>
        </pc:picChg>
        <pc:picChg chg="add mod modCrop">
          <ac:chgData name="baddam neha" userId="128a631d3fa1a313" providerId="LiveId" clId="{60CA979F-7C90-465C-B653-DB225061400F}" dt="2024-05-09T13:15:18.470" v="2690" actId="1076"/>
          <ac:picMkLst>
            <pc:docMk/>
            <pc:sldMk cId="606522847" sldId="334"/>
            <ac:picMk id="9" creationId="{02DDF9E5-9AAA-3127-1FA8-E98BFBA0F98F}"/>
          </ac:picMkLst>
        </pc:picChg>
        <pc:picChg chg="add mod">
          <ac:chgData name="baddam neha" userId="128a631d3fa1a313" providerId="LiveId" clId="{60CA979F-7C90-465C-B653-DB225061400F}" dt="2024-05-09T13:15:18.001" v="2689" actId="1076"/>
          <ac:picMkLst>
            <pc:docMk/>
            <pc:sldMk cId="606522847" sldId="334"/>
            <ac:picMk id="11" creationId="{8206BB69-22CE-7628-BA50-989F47324DE8}"/>
          </ac:picMkLst>
        </pc:picChg>
        <pc:picChg chg="add mod">
          <ac:chgData name="baddam neha" userId="128a631d3fa1a313" providerId="LiveId" clId="{60CA979F-7C90-465C-B653-DB225061400F}" dt="2024-05-09T02:30:05.017" v="2564" actId="1076"/>
          <ac:picMkLst>
            <pc:docMk/>
            <pc:sldMk cId="606522847" sldId="334"/>
            <ac:picMk id="13" creationId="{89A52D84-323D-4175-79EF-21606B09491A}"/>
          </ac:picMkLst>
        </pc:picChg>
      </pc:sldChg>
      <pc:sldChg chg="addSp delSp modSp add del mod">
        <pc:chgData name="baddam neha" userId="128a631d3fa1a313" providerId="LiveId" clId="{60CA979F-7C90-465C-B653-DB225061400F}" dt="2024-05-08T20:50:25.795" v="1747" actId="47"/>
        <pc:sldMkLst>
          <pc:docMk/>
          <pc:sldMk cId="2184998248" sldId="335"/>
        </pc:sldMkLst>
        <pc:picChg chg="add del mod">
          <ac:chgData name="baddam neha" userId="128a631d3fa1a313" providerId="LiveId" clId="{60CA979F-7C90-465C-B653-DB225061400F}" dt="2024-05-08T20:42:44.625" v="1601" actId="21"/>
          <ac:picMkLst>
            <pc:docMk/>
            <pc:sldMk cId="2184998248" sldId="335"/>
            <ac:picMk id="6" creationId="{81A67360-5CEA-9B93-427E-6FA85A30EFD8}"/>
          </ac:picMkLst>
        </pc:picChg>
        <pc:picChg chg="del">
          <ac:chgData name="baddam neha" userId="128a631d3fa1a313" providerId="LiveId" clId="{60CA979F-7C90-465C-B653-DB225061400F}" dt="2024-05-07T04:02:08.946" v="110" actId="478"/>
          <ac:picMkLst>
            <pc:docMk/>
            <pc:sldMk cId="2184998248" sldId="335"/>
            <ac:picMk id="7" creationId="{A049B977-1936-DB28-E6CB-EEC1AC7B5A32}"/>
          </ac:picMkLst>
        </pc:picChg>
        <pc:picChg chg="add del mod">
          <ac:chgData name="baddam neha" userId="128a631d3fa1a313" providerId="LiveId" clId="{60CA979F-7C90-465C-B653-DB225061400F}" dt="2024-05-08T20:45:46.160" v="1631" actId="21"/>
          <ac:picMkLst>
            <pc:docMk/>
            <pc:sldMk cId="2184998248" sldId="335"/>
            <ac:picMk id="9" creationId="{02DDF9E5-9AAA-3127-1FA8-E98BFBA0F98F}"/>
          </ac:picMkLst>
        </pc:picChg>
        <pc:picChg chg="add del mod">
          <ac:chgData name="baddam neha" userId="128a631d3fa1a313" providerId="LiveId" clId="{60CA979F-7C90-465C-B653-DB225061400F}" dt="2024-05-08T20:46:36.927" v="1644" actId="21"/>
          <ac:picMkLst>
            <pc:docMk/>
            <pc:sldMk cId="2184998248" sldId="335"/>
            <ac:picMk id="11" creationId="{8206BB69-22CE-7628-BA50-989F47324DE8}"/>
          </ac:picMkLst>
        </pc:picChg>
        <pc:picChg chg="add del mod">
          <ac:chgData name="baddam neha" userId="128a631d3fa1a313" providerId="LiveId" clId="{60CA979F-7C90-465C-B653-DB225061400F}" dt="2024-05-08T20:48:22.265" v="1681" actId="21"/>
          <ac:picMkLst>
            <pc:docMk/>
            <pc:sldMk cId="2184998248" sldId="335"/>
            <ac:picMk id="13" creationId="{89A52D84-323D-4175-79EF-21606B09491A}"/>
          </ac:picMkLst>
        </pc:picChg>
      </pc:sldChg>
      <pc:sldChg chg="addSp delSp modSp add del mod">
        <pc:chgData name="baddam neha" userId="128a631d3fa1a313" providerId="LiveId" clId="{60CA979F-7C90-465C-B653-DB225061400F}" dt="2024-05-08T21:11:34.232" v="1904" actId="47"/>
        <pc:sldMkLst>
          <pc:docMk/>
          <pc:sldMk cId="2681078376" sldId="336"/>
        </pc:sldMkLst>
        <pc:spChg chg="mod">
          <ac:chgData name="baddam neha" userId="128a631d3fa1a313" providerId="LiveId" clId="{60CA979F-7C90-465C-B653-DB225061400F}" dt="2024-05-07T04:08:23.193" v="160"/>
          <ac:spMkLst>
            <pc:docMk/>
            <pc:sldMk cId="2681078376" sldId="336"/>
            <ac:spMk id="6" creationId="{C86AB611-EE56-199A-4A2C-3E3255298BF0}"/>
          </ac:spMkLst>
        </pc:spChg>
        <pc:picChg chg="add del mod modCrop">
          <ac:chgData name="baddam neha" userId="128a631d3fa1a313" providerId="LiveId" clId="{60CA979F-7C90-465C-B653-DB225061400F}" dt="2024-05-08T21:08:49.122" v="1834" actId="21"/>
          <ac:picMkLst>
            <pc:docMk/>
            <pc:sldMk cId="2681078376" sldId="336"/>
            <ac:picMk id="4" creationId="{54AEAAD5-928E-8091-5FF6-B39E0615997E}"/>
          </ac:picMkLst>
        </pc:picChg>
      </pc:sldChg>
      <pc:sldChg chg="addSp delSp modSp add mod">
        <pc:chgData name="baddam neha" userId="128a631d3fa1a313" providerId="LiveId" clId="{60CA979F-7C90-465C-B653-DB225061400F}" dt="2024-05-09T13:27:26.320" v="2713" actId="20577"/>
        <pc:sldMkLst>
          <pc:docMk/>
          <pc:sldMk cId="4086977923" sldId="337"/>
        </pc:sldMkLst>
        <pc:spChg chg="mod">
          <ac:chgData name="baddam neha" userId="128a631d3fa1a313" providerId="LiveId" clId="{60CA979F-7C90-465C-B653-DB225061400F}" dt="2024-05-09T13:27:26.320" v="2713" actId="20577"/>
          <ac:spMkLst>
            <pc:docMk/>
            <pc:sldMk cId="4086977923" sldId="337"/>
            <ac:spMk id="6" creationId="{C86AB611-EE56-199A-4A2C-3E3255298BF0}"/>
          </ac:spMkLst>
        </pc:spChg>
        <pc:picChg chg="del">
          <ac:chgData name="baddam neha" userId="128a631d3fa1a313" providerId="LiveId" clId="{60CA979F-7C90-465C-B653-DB225061400F}" dt="2024-05-07T04:10:13.583" v="173" actId="478"/>
          <ac:picMkLst>
            <pc:docMk/>
            <pc:sldMk cId="4086977923" sldId="337"/>
            <ac:picMk id="4" creationId="{54AEAAD5-928E-8091-5FF6-B39E0615997E}"/>
          </ac:picMkLst>
        </pc:picChg>
        <pc:picChg chg="add mod modCrop">
          <ac:chgData name="baddam neha" userId="128a631d3fa1a313" providerId="LiveId" clId="{60CA979F-7C90-465C-B653-DB225061400F}" dt="2024-05-08T22:45:20.924" v="2112" actId="1076"/>
          <ac:picMkLst>
            <pc:docMk/>
            <pc:sldMk cId="4086977923" sldId="337"/>
            <ac:picMk id="7" creationId="{52593D07-14AC-074C-888D-3A83DF01CE12}"/>
          </ac:picMkLst>
        </pc:picChg>
      </pc:sldChg>
      <pc:sldChg chg="addSp delSp modSp add mod">
        <pc:chgData name="baddam neha" userId="128a631d3fa1a313" providerId="LiveId" clId="{60CA979F-7C90-465C-B653-DB225061400F}" dt="2024-05-08T22:47:13.477" v="2115" actId="1076"/>
        <pc:sldMkLst>
          <pc:docMk/>
          <pc:sldMk cId="3129065539" sldId="338"/>
        </pc:sldMkLst>
        <pc:spChg chg="mod">
          <ac:chgData name="baddam neha" userId="128a631d3fa1a313" providerId="LiveId" clId="{60CA979F-7C90-465C-B653-DB225061400F}" dt="2024-05-08T21:13:17.117" v="1987" actId="20577"/>
          <ac:spMkLst>
            <pc:docMk/>
            <pc:sldMk cId="3129065539" sldId="338"/>
            <ac:spMk id="6" creationId="{C86AB611-EE56-199A-4A2C-3E3255298BF0}"/>
          </ac:spMkLst>
        </pc:spChg>
        <pc:spChg chg="add mod">
          <ac:chgData name="baddam neha" userId="128a631d3fa1a313" providerId="LiveId" clId="{60CA979F-7C90-465C-B653-DB225061400F}" dt="2024-05-08T21:16:11.912" v="2043" actId="1076"/>
          <ac:spMkLst>
            <pc:docMk/>
            <pc:sldMk cId="3129065539" sldId="338"/>
            <ac:spMk id="10" creationId="{5A3C82B3-869F-1EF3-AC2D-32F0DDF3BF2D}"/>
          </ac:spMkLst>
        </pc:spChg>
        <pc:picChg chg="add mod modCrop">
          <ac:chgData name="baddam neha" userId="128a631d3fa1a313" providerId="LiveId" clId="{60CA979F-7C90-465C-B653-DB225061400F}" dt="2024-05-08T22:47:13.477" v="2115" actId="1076"/>
          <ac:picMkLst>
            <pc:docMk/>
            <pc:sldMk cId="3129065539" sldId="338"/>
            <ac:picMk id="4" creationId="{EC14BD00-F53A-0299-82AE-B2FF54076444}"/>
          </ac:picMkLst>
        </pc:picChg>
        <pc:picChg chg="del">
          <ac:chgData name="baddam neha" userId="128a631d3fa1a313" providerId="LiveId" clId="{60CA979F-7C90-465C-B653-DB225061400F}" dt="2024-05-07T04:11:17.459" v="182" actId="478"/>
          <ac:picMkLst>
            <pc:docMk/>
            <pc:sldMk cId="3129065539" sldId="338"/>
            <ac:picMk id="7" creationId="{52593D07-14AC-074C-888D-3A83DF01CE12}"/>
          </ac:picMkLst>
        </pc:picChg>
        <pc:picChg chg="add mod modCrop">
          <ac:chgData name="baddam neha" userId="128a631d3fa1a313" providerId="LiveId" clId="{60CA979F-7C90-465C-B653-DB225061400F}" dt="2024-05-08T21:16:21.334" v="2046" actId="1076"/>
          <ac:picMkLst>
            <pc:docMk/>
            <pc:sldMk cId="3129065539" sldId="338"/>
            <ac:picMk id="8" creationId="{97BAC67E-EABE-4B69-ABBA-CD9DB87C403E}"/>
          </ac:picMkLst>
        </pc:picChg>
      </pc:sldChg>
      <pc:sldChg chg="addSp delSp modSp add del mod">
        <pc:chgData name="baddam neha" userId="128a631d3fa1a313" providerId="LiveId" clId="{60CA979F-7C90-465C-B653-DB225061400F}" dt="2024-05-08T21:16:26.885" v="2047" actId="47"/>
        <pc:sldMkLst>
          <pc:docMk/>
          <pc:sldMk cId="3754043030" sldId="339"/>
        </pc:sldMkLst>
        <pc:picChg chg="del">
          <ac:chgData name="baddam neha" userId="128a631d3fa1a313" providerId="LiveId" clId="{60CA979F-7C90-465C-B653-DB225061400F}" dt="2024-05-07T04:11:30.146" v="187" actId="478"/>
          <ac:picMkLst>
            <pc:docMk/>
            <pc:sldMk cId="3754043030" sldId="339"/>
            <ac:picMk id="4" creationId="{EC14BD00-F53A-0299-82AE-B2FF54076444}"/>
          </ac:picMkLst>
        </pc:picChg>
        <pc:picChg chg="add del mod">
          <ac:chgData name="baddam neha" userId="128a631d3fa1a313" providerId="LiveId" clId="{60CA979F-7C90-465C-B653-DB225061400F}" dt="2024-05-08T21:11:52.673" v="1905" actId="21"/>
          <ac:picMkLst>
            <pc:docMk/>
            <pc:sldMk cId="3754043030" sldId="339"/>
            <ac:picMk id="7" creationId="{97BAC67E-EABE-4B69-ABBA-CD9DB87C403E}"/>
          </ac:picMkLst>
        </pc:picChg>
      </pc:sldChg>
      <pc:sldChg chg="addSp delSp modSp add mod">
        <pc:chgData name="baddam neha" userId="128a631d3fa1a313" providerId="LiveId" clId="{60CA979F-7C90-465C-B653-DB225061400F}" dt="2024-05-09T03:55:39.257" v="2642" actId="20577"/>
        <pc:sldMkLst>
          <pc:docMk/>
          <pc:sldMk cId="3877783927" sldId="340"/>
        </pc:sldMkLst>
        <pc:spChg chg="mod">
          <ac:chgData name="baddam neha" userId="128a631d3fa1a313" providerId="LiveId" clId="{60CA979F-7C90-465C-B653-DB225061400F}" dt="2024-05-09T03:55:39.257" v="2642" actId="20577"/>
          <ac:spMkLst>
            <pc:docMk/>
            <pc:sldMk cId="3877783927" sldId="340"/>
            <ac:spMk id="6" creationId="{C86AB611-EE56-199A-4A2C-3E3255298BF0}"/>
          </ac:spMkLst>
        </pc:spChg>
        <pc:picChg chg="add mod">
          <ac:chgData name="baddam neha" userId="128a631d3fa1a313" providerId="LiveId" clId="{60CA979F-7C90-465C-B653-DB225061400F}" dt="2024-05-08T22:50:30.980" v="2125" actId="1076"/>
          <ac:picMkLst>
            <pc:docMk/>
            <pc:sldMk cId="3877783927" sldId="340"/>
            <ac:picMk id="4" creationId="{388AE046-79E6-F73B-9D19-8E95FF248968}"/>
          </ac:picMkLst>
        </pc:picChg>
        <pc:picChg chg="del">
          <ac:chgData name="baddam neha" userId="128a631d3fa1a313" providerId="LiveId" clId="{60CA979F-7C90-465C-B653-DB225061400F}" dt="2024-05-07T04:12:39.064" v="195" actId="478"/>
          <ac:picMkLst>
            <pc:docMk/>
            <pc:sldMk cId="3877783927" sldId="340"/>
            <ac:picMk id="7" creationId="{97BAC67E-EABE-4B69-ABBA-CD9DB87C403E}"/>
          </ac:picMkLst>
        </pc:picChg>
      </pc:sldChg>
      <pc:sldChg chg="add del">
        <pc:chgData name="baddam neha" userId="128a631d3fa1a313" providerId="LiveId" clId="{60CA979F-7C90-465C-B653-DB225061400F}" dt="2024-05-07T04:22:16.929" v="252" actId="47"/>
        <pc:sldMkLst>
          <pc:docMk/>
          <pc:sldMk cId="2846464109" sldId="341"/>
        </pc:sldMkLst>
      </pc:sldChg>
      <pc:sldChg chg="addSp delSp modSp add mod">
        <pc:chgData name="baddam neha" userId="128a631d3fa1a313" providerId="LiveId" clId="{60CA979F-7C90-465C-B653-DB225061400F}" dt="2024-05-08T22:54:07.693" v="2133" actId="113"/>
        <pc:sldMkLst>
          <pc:docMk/>
          <pc:sldMk cId="1613328779" sldId="342"/>
        </pc:sldMkLst>
        <pc:spChg chg="mod">
          <ac:chgData name="baddam neha" userId="128a631d3fa1a313" providerId="LiveId" clId="{60CA979F-7C90-465C-B653-DB225061400F}" dt="2024-05-08T22:54:07.693" v="2133" actId="113"/>
          <ac:spMkLst>
            <pc:docMk/>
            <pc:sldMk cId="1613328779" sldId="342"/>
            <ac:spMk id="6" creationId="{C86AB611-EE56-199A-4A2C-3E3255298BF0}"/>
          </ac:spMkLst>
        </pc:spChg>
        <pc:picChg chg="del">
          <ac:chgData name="baddam neha" userId="128a631d3fa1a313" providerId="LiveId" clId="{60CA979F-7C90-465C-B653-DB225061400F}" dt="2024-05-07T04:13:42.744" v="203" actId="478"/>
          <ac:picMkLst>
            <pc:docMk/>
            <pc:sldMk cId="1613328779" sldId="342"/>
            <ac:picMk id="4" creationId="{388AE046-79E6-F73B-9D19-8E95FF248968}"/>
          </ac:picMkLst>
        </pc:picChg>
        <pc:picChg chg="add mod modCrop">
          <ac:chgData name="baddam neha" userId="128a631d3fa1a313" providerId="LiveId" clId="{60CA979F-7C90-465C-B653-DB225061400F}" dt="2024-05-08T22:53:43.029" v="2127" actId="1076"/>
          <ac:picMkLst>
            <pc:docMk/>
            <pc:sldMk cId="1613328779" sldId="342"/>
            <ac:picMk id="7" creationId="{73922190-8EB4-697C-A5A8-74D7AD251BB8}"/>
          </ac:picMkLst>
        </pc:picChg>
      </pc:sldChg>
      <pc:sldChg chg="addSp delSp modSp add mod">
        <pc:chgData name="baddam neha" userId="128a631d3fa1a313" providerId="LiveId" clId="{60CA979F-7C90-465C-B653-DB225061400F}" dt="2024-05-09T13:22:22.797" v="2695" actId="113"/>
        <pc:sldMkLst>
          <pc:docMk/>
          <pc:sldMk cId="1957349729" sldId="343"/>
        </pc:sldMkLst>
        <pc:spChg chg="mod">
          <ac:chgData name="baddam neha" userId="128a631d3fa1a313" providerId="LiveId" clId="{60CA979F-7C90-465C-B653-DB225061400F}" dt="2024-05-09T13:22:22.797" v="2695" actId="113"/>
          <ac:spMkLst>
            <pc:docMk/>
            <pc:sldMk cId="1957349729" sldId="343"/>
            <ac:spMk id="6" creationId="{C86AB611-EE56-199A-4A2C-3E3255298BF0}"/>
          </ac:spMkLst>
        </pc:spChg>
        <pc:picChg chg="add mod modCrop">
          <ac:chgData name="baddam neha" userId="128a631d3fa1a313" providerId="LiveId" clId="{60CA979F-7C90-465C-B653-DB225061400F}" dt="2024-05-09T03:57:33.300" v="2643" actId="1076"/>
          <ac:picMkLst>
            <pc:docMk/>
            <pc:sldMk cId="1957349729" sldId="343"/>
            <ac:picMk id="4" creationId="{A081FF38-4DE4-3553-1A92-7C05DAD5B84A}"/>
          </ac:picMkLst>
        </pc:picChg>
        <pc:picChg chg="del">
          <ac:chgData name="baddam neha" userId="128a631d3fa1a313" providerId="LiveId" clId="{60CA979F-7C90-465C-B653-DB225061400F}" dt="2024-05-07T04:14:52.154" v="211" actId="478"/>
          <ac:picMkLst>
            <pc:docMk/>
            <pc:sldMk cId="1957349729" sldId="343"/>
            <ac:picMk id="7" creationId="{73922190-8EB4-697C-A5A8-74D7AD251BB8}"/>
          </ac:picMkLst>
        </pc:picChg>
        <pc:picChg chg="add mod modCrop">
          <ac:chgData name="baddam neha" userId="128a631d3fa1a313" providerId="LiveId" clId="{60CA979F-7C90-465C-B653-DB225061400F}" dt="2024-05-08T22:58:52.948" v="2154" actId="14100"/>
          <ac:picMkLst>
            <pc:docMk/>
            <pc:sldMk cId="1957349729" sldId="343"/>
            <ac:picMk id="9" creationId="{DACCFFDD-2B94-5B48-4977-9BA142924DA2}"/>
          </ac:picMkLst>
        </pc:picChg>
      </pc:sldChg>
      <pc:sldChg chg="new del">
        <pc:chgData name="baddam neha" userId="128a631d3fa1a313" providerId="LiveId" clId="{60CA979F-7C90-465C-B653-DB225061400F}" dt="2024-05-07T04:20:27.747" v="230" actId="47"/>
        <pc:sldMkLst>
          <pc:docMk/>
          <pc:sldMk cId="937784769" sldId="344"/>
        </pc:sldMkLst>
      </pc:sldChg>
      <pc:sldChg chg="addSp delSp modSp add mod ord">
        <pc:chgData name="baddam neha" userId="128a631d3fa1a313" providerId="LiveId" clId="{60CA979F-7C90-465C-B653-DB225061400F}" dt="2024-05-08T23:47:07.137" v="2344" actId="14100"/>
        <pc:sldMkLst>
          <pc:docMk/>
          <pc:sldMk cId="4250587801" sldId="344"/>
        </pc:sldMkLst>
        <pc:spChg chg="del mod">
          <ac:chgData name="baddam neha" userId="128a631d3fa1a313" providerId="LiveId" clId="{60CA979F-7C90-465C-B653-DB225061400F}" dt="2024-05-07T04:20:54.293" v="246"/>
          <ac:spMkLst>
            <pc:docMk/>
            <pc:sldMk cId="4250587801" sldId="344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7T04:20:43.443" v="241" actId="20577"/>
          <ac:spMkLst>
            <pc:docMk/>
            <pc:sldMk cId="4250587801" sldId="344"/>
            <ac:spMk id="3" creationId="{D7C5E2E8-2883-5CC8-5556-0E3A230F880B}"/>
          </ac:spMkLst>
        </pc:spChg>
        <pc:picChg chg="add mod modCrop">
          <ac:chgData name="baddam neha" userId="128a631d3fa1a313" providerId="LiveId" clId="{60CA979F-7C90-465C-B653-DB225061400F}" dt="2024-05-08T23:47:07.137" v="2344" actId="14100"/>
          <ac:picMkLst>
            <pc:docMk/>
            <pc:sldMk cId="4250587801" sldId="344"/>
            <ac:picMk id="6" creationId="{B8823271-70DB-E6AE-D1B2-027916D6E5F8}"/>
          </ac:picMkLst>
        </pc:picChg>
      </pc:sldChg>
      <pc:sldChg chg="addSp delSp modSp add mod">
        <pc:chgData name="baddam neha" userId="128a631d3fa1a313" providerId="LiveId" clId="{60CA979F-7C90-465C-B653-DB225061400F}" dt="2024-05-08T23:53:33.981" v="2349" actId="113"/>
        <pc:sldMkLst>
          <pc:docMk/>
          <pc:sldMk cId="2129533328" sldId="345"/>
        </pc:sldMkLst>
        <pc:spChg chg="mod">
          <ac:chgData name="baddam neha" userId="128a631d3fa1a313" providerId="LiveId" clId="{60CA979F-7C90-465C-B653-DB225061400F}" dt="2024-05-08T18:29:24.048" v="976" actId="27636"/>
          <ac:spMkLst>
            <pc:docMk/>
            <pc:sldMk cId="2129533328" sldId="345"/>
            <ac:spMk id="3" creationId="{D7C5E2E8-2883-5CC8-5556-0E3A230F880B}"/>
          </ac:spMkLst>
        </pc:spChg>
        <pc:spChg chg="mod">
          <ac:chgData name="baddam neha" userId="128a631d3fa1a313" providerId="LiveId" clId="{60CA979F-7C90-465C-B653-DB225061400F}" dt="2024-05-08T23:53:33.981" v="2349" actId="113"/>
          <ac:spMkLst>
            <pc:docMk/>
            <pc:sldMk cId="2129533328" sldId="345"/>
            <ac:spMk id="4" creationId="{F04928A0-CA95-474E-EAEC-09EB8B265D17}"/>
          </ac:spMkLst>
        </pc:spChg>
        <pc:picChg chg="del">
          <ac:chgData name="baddam neha" userId="128a631d3fa1a313" providerId="LiveId" clId="{60CA979F-7C90-465C-B653-DB225061400F}" dt="2024-05-08T03:12:33.912" v="417" actId="478"/>
          <ac:picMkLst>
            <pc:docMk/>
            <pc:sldMk cId="2129533328" sldId="345"/>
            <ac:picMk id="7" creationId="{9EBFF296-B90C-E1AB-906D-C37DDCB21B86}"/>
          </ac:picMkLst>
        </pc:picChg>
        <pc:picChg chg="add mod">
          <ac:chgData name="baddam neha" userId="128a631d3fa1a313" providerId="LiveId" clId="{60CA979F-7C90-465C-B653-DB225061400F}" dt="2024-05-08T18:34:51.122" v="1107" actId="1076"/>
          <ac:picMkLst>
            <pc:docMk/>
            <pc:sldMk cId="2129533328" sldId="345"/>
            <ac:picMk id="11" creationId="{B9895540-E3F2-4CBD-62C7-2BBE477CF486}"/>
          </ac:picMkLst>
        </pc:picChg>
        <pc:picChg chg="add mod">
          <ac:chgData name="baddam neha" userId="128a631d3fa1a313" providerId="LiveId" clId="{60CA979F-7C90-465C-B653-DB225061400F}" dt="2024-05-08T18:35:02.871" v="1111" actId="1076"/>
          <ac:picMkLst>
            <pc:docMk/>
            <pc:sldMk cId="2129533328" sldId="345"/>
            <ac:picMk id="13" creationId="{CD6D8CD6-8A0C-17A7-2DA3-881C22EDCF6C}"/>
          </ac:picMkLst>
        </pc:picChg>
      </pc:sldChg>
      <pc:sldChg chg="new del">
        <pc:chgData name="baddam neha" userId="128a631d3fa1a313" providerId="LiveId" clId="{60CA979F-7C90-465C-B653-DB225061400F}" dt="2024-05-08T22:50:00.483" v="2118" actId="680"/>
        <pc:sldMkLst>
          <pc:docMk/>
          <pc:sldMk cId="1098260721" sldId="346"/>
        </pc:sldMkLst>
      </pc:sldChg>
    </pc:docChg>
  </pc:docChgLst>
  <pc:docChgLst>
    <pc:chgData name="baddam neha" userId="128a631d3fa1a313" providerId="LiveId" clId="{FCF30940-8F4C-48D5-8A61-63E52E6DBE5F}"/>
    <pc:docChg chg="undo redo custSel addSld delSld modSld sldOrd">
      <pc:chgData name="baddam neha" userId="128a631d3fa1a313" providerId="LiveId" clId="{FCF30940-8F4C-48D5-8A61-63E52E6DBE5F}" dt="2024-09-12T22:57:47.711" v="1647" actId="20577"/>
      <pc:docMkLst>
        <pc:docMk/>
      </pc:docMkLst>
      <pc:sldChg chg="addSp delSp modSp mod">
        <pc:chgData name="baddam neha" userId="128a631d3fa1a313" providerId="LiveId" clId="{FCF30940-8F4C-48D5-8A61-63E52E6DBE5F}" dt="2024-09-12T15:20:52.697" v="1121" actId="14100"/>
        <pc:sldMkLst>
          <pc:docMk/>
          <pc:sldMk cId="1957736008" sldId="256"/>
        </pc:sldMkLst>
        <pc:spChg chg="mod">
          <ac:chgData name="baddam neha" userId="128a631d3fa1a313" providerId="LiveId" clId="{FCF30940-8F4C-48D5-8A61-63E52E6DBE5F}" dt="2024-09-12T15:20:52.697" v="1121" actId="14100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FCF30940-8F4C-48D5-8A61-63E52E6DBE5F}" dt="2024-09-11T15:22:36.073" v="745" actId="3626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FCF30940-8F4C-48D5-8A61-63E52E6DBE5F}" dt="2024-09-11T14:14:56.359" v="142" actId="255"/>
          <ac:spMkLst>
            <pc:docMk/>
            <pc:sldMk cId="1957736008" sldId="256"/>
            <ac:spMk id="5" creationId="{6C4AEB16-DFF2-9244-133A-08CB7F81D1FB}"/>
          </ac:spMkLst>
        </pc:spChg>
        <pc:spChg chg="add">
          <ac:chgData name="baddam neha" userId="128a631d3fa1a313" providerId="LiveId" clId="{FCF30940-8F4C-48D5-8A61-63E52E6DBE5F}" dt="2024-09-11T14:10:21.092" v="1"/>
          <ac:spMkLst>
            <pc:docMk/>
            <pc:sldMk cId="1957736008" sldId="256"/>
            <ac:spMk id="6" creationId="{3C1393FB-065A-BECB-50F3-4ABFE0025D5F}"/>
          </ac:spMkLst>
        </pc:spChg>
        <pc:spChg chg="add mod">
          <ac:chgData name="baddam neha" userId="128a631d3fa1a313" providerId="LiveId" clId="{FCF30940-8F4C-48D5-8A61-63E52E6DBE5F}" dt="2024-09-11T14:11:06.546" v="27"/>
          <ac:spMkLst>
            <pc:docMk/>
            <pc:sldMk cId="1957736008" sldId="256"/>
            <ac:spMk id="7" creationId="{FEC911AA-B1E6-924D-3D7F-CC7C989AFBC7}"/>
          </ac:spMkLst>
        </pc:spChg>
        <pc:spChg chg="add mod">
          <ac:chgData name="baddam neha" userId="128a631d3fa1a313" providerId="LiveId" clId="{FCF30940-8F4C-48D5-8A61-63E52E6DBE5F}" dt="2024-09-11T14:11:06.299" v="26"/>
          <ac:spMkLst>
            <pc:docMk/>
            <pc:sldMk cId="1957736008" sldId="256"/>
            <ac:spMk id="8" creationId="{F6D7A4D8-7F96-754C-0A5B-71DF40C64C3C}"/>
          </ac:spMkLst>
        </pc:spChg>
        <pc:spChg chg="add mod">
          <ac:chgData name="baddam neha" userId="128a631d3fa1a313" providerId="LiveId" clId="{FCF30940-8F4C-48D5-8A61-63E52E6DBE5F}" dt="2024-09-11T14:10:58.562" v="23"/>
          <ac:spMkLst>
            <pc:docMk/>
            <pc:sldMk cId="1957736008" sldId="256"/>
            <ac:spMk id="9" creationId="{B9EC3EAA-43A8-8D94-3856-2D526760AD4F}"/>
          </ac:spMkLst>
        </pc:spChg>
        <pc:spChg chg="add del mod">
          <ac:chgData name="baddam neha" userId="128a631d3fa1a313" providerId="LiveId" clId="{FCF30940-8F4C-48D5-8A61-63E52E6DBE5F}" dt="2024-09-11T14:11:26.776" v="34" actId="478"/>
          <ac:spMkLst>
            <pc:docMk/>
            <pc:sldMk cId="1957736008" sldId="256"/>
            <ac:spMk id="10" creationId="{06187615-B5FD-BE15-6092-57B2F7BD06DC}"/>
          </ac:spMkLst>
        </pc:spChg>
      </pc:sldChg>
      <pc:sldChg chg="modSp add del mod">
        <pc:chgData name="baddam neha" userId="128a631d3fa1a313" providerId="LiveId" clId="{FCF30940-8F4C-48D5-8A61-63E52E6DBE5F}" dt="2024-09-12T20:12:12.461" v="1411" actId="20577"/>
        <pc:sldMkLst>
          <pc:docMk/>
          <pc:sldMk cId="3090476454" sldId="260"/>
        </pc:sldMkLst>
        <pc:spChg chg="mod">
          <ac:chgData name="baddam neha" userId="128a631d3fa1a313" providerId="LiveId" clId="{FCF30940-8F4C-48D5-8A61-63E52E6DBE5F}" dt="2024-09-12T20:12:12.461" v="1411" actId="20577"/>
          <ac:spMkLst>
            <pc:docMk/>
            <pc:sldMk cId="3090476454" sldId="260"/>
            <ac:spMk id="4" creationId="{F421A51D-FABD-EFC3-1599-0CEB5FC3F4E2}"/>
          </ac:spMkLst>
        </pc:spChg>
      </pc:sldChg>
      <pc:sldChg chg="addSp modSp mod ord">
        <pc:chgData name="baddam neha" userId="128a631d3fa1a313" providerId="LiveId" clId="{FCF30940-8F4C-48D5-8A61-63E52E6DBE5F}" dt="2024-09-11T20:35:21.828" v="903" actId="113"/>
        <pc:sldMkLst>
          <pc:docMk/>
          <pc:sldMk cId="943736160" sldId="270"/>
        </pc:sldMkLst>
        <pc:spChg chg="add">
          <ac:chgData name="baddam neha" userId="128a631d3fa1a313" providerId="LiveId" clId="{FCF30940-8F4C-48D5-8A61-63E52E6DBE5F}" dt="2024-09-11T14:40:19.373" v="370"/>
          <ac:spMkLst>
            <pc:docMk/>
            <pc:sldMk cId="943736160" sldId="270"/>
            <ac:spMk id="2" creationId="{33F2D7EB-A968-A58E-C757-B16FE7457692}"/>
          </ac:spMkLst>
        </pc:spChg>
        <pc:spChg chg="mod">
          <ac:chgData name="baddam neha" userId="128a631d3fa1a313" providerId="LiveId" clId="{FCF30940-8F4C-48D5-8A61-63E52E6DBE5F}" dt="2024-09-11T20:35:21.828" v="903" actId="113"/>
          <ac:spMkLst>
            <pc:docMk/>
            <pc:sldMk cId="943736160" sldId="270"/>
            <ac:spMk id="4" creationId="{F421A51D-FABD-EFC3-1599-0CEB5FC3F4E2}"/>
          </ac:spMkLst>
        </pc:spChg>
        <pc:spChg chg="add">
          <ac:chgData name="baddam neha" userId="128a631d3fa1a313" providerId="LiveId" clId="{FCF30940-8F4C-48D5-8A61-63E52E6DBE5F}" dt="2024-09-11T14:40:22.904" v="372"/>
          <ac:spMkLst>
            <pc:docMk/>
            <pc:sldMk cId="943736160" sldId="270"/>
            <ac:spMk id="6" creationId="{421DC559-881F-2F57-0D35-7D93EFED8B60}"/>
          </ac:spMkLst>
        </pc:spChg>
      </pc:sldChg>
      <pc:sldChg chg="modSp mod ord">
        <pc:chgData name="baddam neha" userId="128a631d3fa1a313" providerId="LiveId" clId="{FCF30940-8F4C-48D5-8A61-63E52E6DBE5F}" dt="2024-09-12T21:42:59.133" v="1435" actId="113"/>
        <pc:sldMkLst>
          <pc:docMk/>
          <pc:sldMk cId="1739932886" sldId="288"/>
        </pc:sldMkLst>
        <pc:spChg chg="mod">
          <ac:chgData name="baddam neha" userId="128a631d3fa1a313" providerId="LiveId" clId="{FCF30940-8F4C-48D5-8A61-63E52E6DBE5F}" dt="2024-09-11T14:20:33.972" v="194" actId="20577"/>
          <ac:spMkLst>
            <pc:docMk/>
            <pc:sldMk cId="1739932886" sldId="288"/>
            <ac:spMk id="3" creationId="{45D18488-2945-FF47-1185-ABAD475DC736}"/>
          </ac:spMkLst>
        </pc:spChg>
        <pc:spChg chg="mod">
          <ac:chgData name="baddam neha" userId="128a631d3fa1a313" providerId="LiveId" clId="{FCF30940-8F4C-48D5-8A61-63E52E6DBE5F}" dt="2024-09-12T21:42:59.133" v="1435" actId="113"/>
          <ac:spMkLst>
            <pc:docMk/>
            <pc:sldMk cId="1739932886" sldId="288"/>
            <ac:spMk id="7" creationId="{3E9033FC-08FA-5E22-7FCA-CCA72C6AE423}"/>
          </ac:spMkLst>
        </pc:spChg>
      </pc:sldChg>
      <pc:sldChg chg="modSp del mod">
        <pc:chgData name="baddam neha" userId="128a631d3fa1a313" providerId="LiveId" clId="{FCF30940-8F4C-48D5-8A61-63E52E6DBE5F}" dt="2024-09-11T14:22:03.600" v="198" actId="47"/>
        <pc:sldMkLst>
          <pc:docMk/>
          <pc:sldMk cId="1904589906" sldId="296"/>
        </pc:sldMkLst>
        <pc:spChg chg="mod">
          <ac:chgData name="baddam neha" userId="128a631d3fa1a313" providerId="LiveId" clId="{FCF30940-8F4C-48D5-8A61-63E52E6DBE5F}" dt="2024-09-11T14:22:01.833" v="197" actId="6549"/>
          <ac:spMkLst>
            <pc:docMk/>
            <pc:sldMk cId="1904589906" sldId="296"/>
            <ac:spMk id="3" creationId="{D7C5E2E8-2883-5CC8-5556-0E3A230F880B}"/>
          </ac:spMkLst>
        </pc:spChg>
      </pc:sldChg>
      <pc:sldChg chg="modSp mod">
        <pc:chgData name="baddam neha" userId="128a631d3fa1a313" providerId="LiveId" clId="{FCF30940-8F4C-48D5-8A61-63E52E6DBE5F}" dt="2024-09-12T22:57:47.711" v="1647" actId="20577"/>
        <pc:sldMkLst>
          <pc:docMk/>
          <pc:sldMk cId="2934439886" sldId="307"/>
        </pc:sldMkLst>
        <pc:spChg chg="mod">
          <ac:chgData name="baddam neha" userId="128a631d3fa1a313" providerId="LiveId" clId="{FCF30940-8F4C-48D5-8A61-63E52E6DBE5F}" dt="2024-09-12T22:57:47.711" v="1647" actId="20577"/>
          <ac:spMkLst>
            <pc:docMk/>
            <pc:sldMk cId="2934439886" sldId="307"/>
            <ac:spMk id="7" creationId="{3E9033FC-08FA-5E22-7FCA-CCA72C6AE423}"/>
          </ac:spMkLst>
        </pc:spChg>
      </pc:sldChg>
      <pc:sldChg chg="modSp mod">
        <pc:chgData name="baddam neha" userId="128a631d3fa1a313" providerId="LiveId" clId="{FCF30940-8F4C-48D5-8A61-63E52E6DBE5F}" dt="2024-09-12T04:22:35.527" v="1083" actId="21"/>
        <pc:sldMkLst>
          <pc:docMk/>
          <pc:sldMk cId="4015192761" sldId="312"/>
        </pc:sldMkLst>
        <pc:spChg chg="mod">
          <ac:chgData name="baddam neha" userId="128a631d3fa1a313" providerId="LiveId" clId="{FCF30940-8F4C-48D5-8A61-63E52E6DBE5F}" dt="2024-09-12T04:22:35.527" v="1083" actId="21"/>
          <ac:spMkLst>
            <pc:docMk/>
            <pc:sldMk cId="4015192761" sldId="312"/>
            <ac:spMk id="6" creationId="{C86AB611-EE56-199A-4A2C-3E3255298BF0}"/>
          </ac:spMkLst>
        </pc:spChg>
      </pc:sldChg>
      <pc:sldChg chg="del">
        <pc:chgData name="baddam neha" userId="128a631d3fa1a313" providerId="LiveId" clId="{FCF30940-8F4C-48D5-8A61-63E52E6DBE5F}" dt="2024-09-11T14:22:10.163" v="199" actId="47"/>
        <pc:sldMkLst>
          <pc:docMk/>
          <pc:sldMk cId="4127820070" sldId="346"/>
        </pc:sldMkLst>
      </pc:sldChg>
      <pc:sldChg chg="delSp modSp del mod">
        <pc:chgData name="baddam neha" userId="128a631d3fa1a313" providerId="LiveId" clId="{FCF30940-8F4C-48D5-8A61-63E52E6DBE5F}" dt="2024-09-11T14:29:34.150" v="285" actId="47"/>
        <pc:sldMkLst>
          <pc:docMk/>
          <pc:sldMk cId="137549568" sldId="347"/>
        </pc:sldMkLst>
        <pc:spChg chg="mod">
          <ac:chgData name="baddam neha" userId="128a631d3fa1a313" providerId="LiveId" clId="{FCF30940-8F4C-48D5-8A61-63E52E6DBE5F}" dt="2024-09-11T14:29:29.163" v="284" actId="20577"/>
          <ac:spMkLst>
            <pc:docMk/>
            <pc:sldMk cId="137549568" sldId="347"/>
            <ac:spMk id="3" creationId="{D7C5E2E8-2883-5CC8-5556-0E3A230F880B}"/>
          </ac:spMkLst>
        </pc:spChg>
        <pc:spChg chg="del mod">
          <ac:chgData name="baddam neha" userId="128a631d3fa1a313" providerId="LiveId" clId="{FCF30940-8F4C-48D5-8A61-63E52E6DBE5F}" dt="2024-09-11T14:29:20.796" v="282"/>
          <ac:spMkLst>
            <pc:docMk/>
            <pc:sldMk cId="137549568" sldId="347"/>
            <ac:spMk id="4" creationId="{F04928A0-CA95-474E-EAEC-09EB8B265D17}"/>
          </ac:spMkLst>
        </pc:spChg>
      </pc:sldChg>
      <pc:sldChg chg="del">
        <pc:chgData name="baddam neha" userId="128a631d3fa1a313" providerId="LiveId" clId="{FCF30940-8F4C-48D5-8A61-63E52E6DBE5F}" dt="2024-09-11T14:29:41.996" v="286" actId="47"/>
        <pc:sldMkLst>
          <pc:docMk/>
          <pc:sldMk cId="2141124849" sldId="348"/>
        </pc:sldMkLst>
      </pc:sldChg>
      <pc:sldChg chg="del">
        <pc:chgData name="baddam neha" userId="128a631d3fa1a313" providerId="LiveId" clId="{FCF30940-8F4C-48D5-8A61-63E52E6DBE5F}" dt="2024-09-11T14:29:44.100" v="290" actId="47"/>
        <pc:sldMkLst>
          <pc:docMk/>
          <pc:sldMk cId="2185791224" sldId="350"/>
        </pc:sldMkLst>
      </pc:sldChg>
      <pc:sldChg chg="addSp delSp modSp mod">
        <pc:chgData name="baddam neha" userId="128a631d3fa1a313" providerId="LiveId" clId="{FCF30940-8F4C-48D5-8A61-63E52E6DBE5F}" dt="2024-09-12T22:02:51.347" v="1504" actId="20577"/>
        <pc:sldMkLst>
          <pc:docMk/>
          <pc:sldMk cId="1662902477" sldId="351"/>
        </pc:sldMkLst>
        <pc:spChg chg="mod">
          <ac:chgData name="baddam neha" userId="128a631d3fa1a313" providerId="LiveId" clId="{FCF30940-8F4C-48D5-8A61-63E52E6DBE5F}" dt="2024-09-11T14:31:45.007" v="313" actId="20577"/>
          <ac:spMkLst>
            <pc:docMk/>
            <pc:sldMk cId="1662902477" sldId="351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09-12T22:02:51.347" v="1504" actId="20577"/>
          <ac:spMkLst>
            <pc:docMk/>
            <pc:sldMk cId="1662902477" sldId="351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2T22:02:30.641" v="1499" actId="1076"/>
          <ac:picMkLst>
            <pc:docMk/>
            <pc:sldMk cId="1662902477" sldId="351"/>
            <ac:picMk id="4" creationId="{24D9878F-5307-E72A-15E1-6712DDACD61A}"/>
          </ac:picMkLst>
        </pc:picChg>
        <pc:picChg chg="del">
          <ac:chgData name="baddam neha" userId="128a631d3fa1a313" providerId="LiveId" clId="{FCF30940-8F4C-48D5-8A61-63E52E6DBE5F}" dt="2024-09-11T14:32:39.017" v="319" actId="478"/>
          <ac:picMkLst>
            <pc:docMk/>
            <pc:sldMk cId="1662902477" sldId="351"/>
            <ac:picMk id="7" creationId="{DFD40ED2-5D17-870C-2D16-A1E0668340A9}"/>
          </ac:picMkLst>
        </pc:picChg>
      </pc:sldChg>
      <pc:sldChg chg="addSp delSp modSp mod">
        <pc:chgData name="baddam neha" userId="128a631d3fa1a313" providerId="LiveId" clId="{FCF30940-8F4C-48D5-8A61-63E52E6DBE5F}" dt="2024-09-12T22:03:02.470" v="1506" actId="1076"/>
        <pc:sldMkLst>
          <pc:docMk/>
          <pc:sldMk cId="4093164653" sldId="352"/>
        </pc:sldMkLst>
        <pc:spChg chg="mod">
          <ac:chgData name="baddam neha" userId="128a631d3fa1a313" providerId="LiveId" clId="{FCF30940-8F4C-48D5-8A61-63E52E6DBE5F}" dt="2024-09-12T22:02:59.428" v="1505" actId="20577"/>
          <ac:spMkLst>
            <pc:docMk/>
            <pc:sldMk cId="4093164653" sldId="352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2T22:03:02.470" v="1506" actId="1076"/>
          <ac:picMkLst>
            <pc:docMk/>
            <pc:sldMk cId="4093164653" sldId="352"/>
            <ac:picMk id="4" creationId="{21F3D217-8A45-3D4A-6780-F6E5315345C6}"/>
          </ac:picMkLst>
        </pc:picChg>
        <pc:picChg chg="del">
          <ac:chgData name="baddam neha" userId="128a631d3fa1a313" providerId="LiveId" clId="{FCF30940-8F4C-48D5-8A61-63E52E6DBE5F}" dt="2024-09-11T14:32:52.556" v="320" actId="478"/>
          <ac:picMkLst>
            <pc:docMk/>
            <pc:sldMk cId="4093164653" sldId="352"/>
            <ac:picMk id="4" creationId="{23DFC0F0-0488-7E1B-8BB9-3BFDDCA248A3}"/>
          </ac:picMkLst>
        </pc:picChg>
        <pc:picChg chg="del">
          <ac:chgData name="baddam neha" userId="128a631d3fa1a313" providerId="LiveId" clId="{FCF30940-8F4C-48D5-8A61-63E52E6DBE5F}" dt="2024-09-11T14:32:54.029" v="321" actId="478"/>
          <ac:picMkLst>
            <pc:docMk/>
            <pc:sldMk cId="4093164653" sldId="352"/>
            <ac:picMk id="8" creationId="{FA4FA289-B12A-1DE1-BBC4-7EF7383730F7}"/>
          </ac:picMkLst>
        </pc:picChg>
      </pc:sldChg>
      <pc:sldChg chg="del">
        <pc:chgData name="baddam neha" userId="128a631d3fa1a313" providerId="LiveId" clId="{FCF30940-8F4C-48D5-8A61-63E52E6DBE5F}" dt="2024-09-11T14:32:56.801" v="322" actId="47"/>
        <pc:sldMkLst>
          <pc:docMk/>
          <pc:sldMk cId="2858176889" sldId="353"/>
        </pc:sldMkLst>
      </pc:sldChg>
      <pc:sldChg chg="del">
        <pc:chgData name="baddam neha" userId="128a631d3fa1a313" providerId="LiveId" clId="{FCF30940-8F4C-48D5-8A61-63E52E6DBE5F}" dt="2024-09-11T14:32:57.832" v="323" actId="47"/>
        <pc:sldMkLst>
          <pc:docMk/>
          <pc:sldMk cId="4240049911" sldId="354"/>
        </pc:sldMkLst>
      </pc:sldChg>
      <pc:sldChg chg="del">
        <pc:chgData name="baddam neha" userId="128a631d3fa1a313" providerId="LiveId" clId="{FCF30940-8F4C-48D5-8A61-63E52E6DBE5F}" dt="2024-09-11T14:32:58.476" v="324" actId="47"/>
        <pc:sldMkLst>
          <pc:docMk/>
          <pc:sldMk cId="3106506108" sldId="355"/>
        </pc:sldMkLst>
      </pc:sldChg>
      <pc:sldChg chg="del">
        <pc:chgData name="baddam neha" userId="128a631d3fa1a313" providerId="LiveId" clId="{FCF30940-8F4C-48D5-8A61-63E52E6DBE5F}" dt="2024-09-11T14:29:42.685" v="287" actId="47"/>
        <pc:sldMkLst>
          <pc:docMk/>
          <pc:sldMk cId="1958927613" sldId="357"/>
        </pc:sldMkLst>
      </pc:sldChg>
      <pc:sldChg chg="del">
        <pc:chgData name="baddam neha" userId="128a631d3fa1a313" providerId="LiveId" clId="{FCF30940-8F4C-48D5-8A61-63E52E6DBE5F}" dt="2024-09-11T14:29:44.768" v="292" actId="47"/>
        <pc:sldMkLst>
          <pc:docMk/>
          <pc:sldMk cId="1034780973" sldId="358"/>
        </pc:sldMkLst>
      </pc:sldChg>
      <pc:sldChg chg="addSp delSp modSp mod">
        <pc:chgData name="baddam neha" userId="128a631d3fa1a313" providerId="LiveId" clId="{FCF30940-8F4C-48D5-8A61-63E52E6DBE5F}" dt="2024-09-12T19:39:27.647" v="1377" actId="20577"/>
        <pc:sldMkLst>
          <pc:docMk/>
          <pc:sldMk cId="187697686" sldId="359"/>
        </pc:sldMkLst>
        <pc:spChg chg="mod">
          <ac:chgData name="baddam neha" userId="128a631d3fa1a313" providerId="LiveId" clId="{FCF30940-8F4C-48D5-8A61-63E52E6DBE5F}" dt="2024-09-11T14:29:24.823" v="283" actId="20577"/>
          <ac:spMkLst>
            <pc:docMk/>
            <pc:sldMk cId="187697686" sldId="359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09-12T19:39:27.647" v="1377" actId="20577"/>
          <ac:spMkLst>
            <pc:docMk/>
            <pc:sldMk cId="187697686" sldId="359"/>
            <ac:spMk id="4" creationId="{F04928A0-CA95-474E-EAEC-09EB8B265D17}"/>
          </ac:spMkLst>
        </pc:spChg>
        <pc:picChg chg="del">
          <ac:chgData name="baddam neha" userId="128a631d3fa1a313" providerId="LiveId" clId="{FCF30940-8F4C-48D5-8A61-63E52E6DBE5F}" dt="2024-09-11T14:28:13.675" v="264" actId="478"/>
          <ac:picMkLst>
            <pc:docMk/>
            <pc:sldMk cId="187697686" sldId="359"/>
            <ac:picMk id="6" creationId="{D47F20CA-1BB3-AB26-22CC-6705CDA17E98}"/>
          </ac:picMkLst>
        </pc:picChg>
        <pc:picChg chg="add del mod">
          <ac:chgData name="baddam neha" userId="128a631d3fa1a313" providerId="LiveId" clId="{FCF30940-8F4C-48D5-8A61-63E52E6DBE5F}" dt="2024-09-12T17:08:29.010" v="1289" actId="478"/>
          <ac:picMkLst>
            <pc:docMk/>
            <pc:sldMk cId="187697686" sldId="359"/>
            <ac:picMk id="6" creationId="{EE41D10E-8C15-3C6B-A8D4-3D212664785D}"/>
          </ac:picMkLst>
        </pc:picChg>
      </pc:sldChg>
      <pc:sldChg chg="del">
        <pc:chgData name="baddam neha" userId="128a631d3fa1a313" providerId="LiveId" clId="{FCF30940-8F4C-48D5-8A61-63E52E6DBE5F}" dt="2024-09-11T14:29:43.245" v="288" actId="47"/>
        <pc:sldMkLst>
          <pc:docMk/>
          <pc:sldMk cId="1084361522" sldId="360"/>
        </pc:sldMkLst>
      </pc:sldChg>
      <pc:sldChg chg="del">
        <pc:chgData name="baddam neha" userId="128a631d3fa1a313" providerId="LiveId" clId="{FCF30940-8F4C-48D5-8A61-63E52E6DBE5F}" dt="2024-09-11T14:29:43.743" v="289" actId="47"/>
        <pc:sldMkLst>
          <pc:docMk/>
          <pc:sldMk cId="3270032375" sldId="361"/>
        </pc:sldMkLst>
      </pc:sldChg>
      <pc:sldChg chg="del">
        <pc:chgData name="baddam neha" userId="128a631d3fa1a313" providerId="LiveId" clId="{FCF30940-8F4C-48D5-8A61-63E52E6DBE5F}" dt="2024-09-11T14:29:44.443" v="291" actId="47"/>
        <pc:sldMkLst>
          <pc:docMk/>
          <pc:sldMk cId="3437581963" sldId="363"/>
        </pc:sldMkLst>
      </pc:sldChg>
      <pc:sldChg chg="modSp add mod">
        <pc:chgData name="baddam neha" userId="128a631d3fa1a313" providerId="LiveId" clId="{FCF30940-8F4C-48D5-8A61-63E52E6DBE5F}" dt="2024-09-12T21:47:04.815" v="1442" actId="20577"/>
        <pc:sldMkLst>
          <pc:docMk/>
          <pc:sldMk cId="4001778159" sldId="364"/>
        </pc:sldMkLst>
        <pc:spChg chg="mod">
          <ac:chgData name="baddam neha" userId="128a631d3fa1a313" providerId="LiveId" clId="{FCF30940-8F4C-48D5-8A61-63E52E6DBE5F}" dt="2024-09-11T14:25:29.236" v="253" actId="20577"/>
          <ac:spMkLst>
            <pc:docMk/>
            <pc:sldMk cId="4001778159" sldId="364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09-12T21:47:04.815" v="1442" actId="20577"/>
          <ac:spMkLst>
            <pc:docMk/>
            <pc:sldMk cId="4001778159" sldId="364"/>
            <ac:spMk id="6" creationId="{C86AB611-EE56-199A-4A2C-3E3255298BF0}"/>
          </ac:spMkLst>
        </pc:spChg>
      </pc:sldChg>
      <pc:sldChg chg="addSp delSp modSp add mod">
        <pc:chgData name="baddam neha" userId="128a631d3fa1a313" providerId="LiveId" clId="{FCF30940-8F4C-48D5-8A61-63E52E6DBE5F}" dt="2024-09-12T21:51:34.231" v="1453" actId="33524"/>
        <pc:sldMkLst>
          <pc:docMk/>
          <pc:sldMk cId="3789047045" sldId="365"/>
        </pc:sldMkLst>
        <pc:spChg chg="add">
          <ac:chgData name="baddam neha" userId="128a631d3fa1a313" providerId="LiveId" clId="{FCF30940-8F4C-48D5-8A61-63E52E6DBE5F}" dt="2024-09-11T21:43:19.583" v="909"/>
          <ac:spMkLst>
            <pc:docMk/>
            <pc:sldMk cId="3789047045" sldId="365"/>
            <ac:spMk id="2" creationId="{B1B35C68-7F6C-AE30-7083-164133A625C3}"/>
          </ac:spMkLst>
        </pc:spChg>
        <pc:spChg chg="mod">
          <ac:chgData name="baddam neha" userId="128a631d3fa1a313" providerId="LiveId" clId="{FCF30940-8F4C-48D5-8A61-63E52E6DBE5F}" dt="2024-09-12T21:51:34.231" v="1453" actId="33524"/>
          <ac:spMkLst>
            <pc:docMk/>
            <pc:sldMk cId="3789047045" sldId="365"/>
            <ac:spMk id="4" creationId="{F04928A0-CA95-474E-EAEC-09EB8B265D17}"/>
          </ac:spMkLst>
        </pc:spChg>
        <pc:picChg chg="add del mod">
          <ac:chgData name="baddam neha" userId="128a631d3fa1a313" providerId="LiveId" clId="{FCF30940-8F4C-48D5-8A61-63E52E6DBE5F}" dt="2024-09-11T21:46:24.684" v="962" actId="478"/>
          <ac:picMkLst>
            <pc:docMk/>
            <pc:sldMk cId="3789047045" sldId="365"/>
            <ac:picMk id="6" creationId="{45E77650-0883-34EB-48A6-CF162C489709}"/>
          </ac:picMkLst>
        </pc:picChg>
        <pc:picChg chg="add del mod">
          <ac:chgData name="baddam neha" userId="128a631d3fa1a313" providerId="LiveId" clId="{FCF30940-8F4C-48D5-8A61-63E52E6DBE5F}" dt="2024-09-11T21:46:26.143" v="963" actId="478"/>
          <ac:picMkLst>
            <pc:docMk/>
            <pc:sldMk cId="3789047045" sldId="365"/>
            <ac:picMk id="8" creationId="{E23C6EF2-8121-CDB2-599F-CF990274F27F}"/>
          </ac:picMkLst>
        </pc:picChg>
        <pc:picChg chg="add del mod">
          <ac:chgData name="baddam neha" userId="128a631d3fa1a313" providerId="LiveId" clId="{FCF30940-8F4C-48D5-8A61-63E52E6DBE5F}" dt="2024-09-12T17:00:33.293" v="1226" actId="478"/>
          <ac:picMkLst>
            <pc:docMk/>
            <pc:sldMk cId="3789047045" sldId="365"/>
            <ac:picMk id="9" creationId="{4F4D05E1-E5B9-EDE5-626D-FAF28AF97654}"/>
          </ac:picMkLst>
        </pc:picChg>
        <pc:picChg chg="add mod">
          <ac:chgData name="baddam neha" userId="128a631d3fa1a313" providerId="LiveId" clId="{FCF30940-8F4C-48D5-8A61-63E52E6DBE5F}" dt="2024-09-12T17:28:33.044" v="1318" actId="1036"/>
          <ac:picMkLst>
            <pc:docMk/>
            <pc:sldMk cId="3789047045" sldId="365"/>
            <ac:picMk id="10" creationId="{8A6F2824-584D-0570-6B0C-999DB61F170A}"/>
          </ac:picMkLst>
        </pc:picChg>
        <pc:picChg chg="add del mod">
          <ac:chgData name="baddam neha" userId="128a631d3fa1a313" providerId="LiveId" clId="{FCF30940-8F4C-48D5-8A61-63E52E6DBE5F}" dt="2024-09-11T20:24:58.663" v="803" actId="478"/>
          <ac:picMkLst>
            <pc:docMk/>
            <pc:sldMk cId="3789047045" sldId="365"/>
            <ac:picMk id="12" creationId="{21C12B5F-3942-43B1-0BB3-EA0CA68C6C03}"/>
          </ac:picMkLst>
        </pc:picChg>
        <pc:picChg chg="add del mod">
          <ac:chgData name="baddam neha" userId="128a631d3fa1a313" providerId="LiveId" clId="{FCF30940-8F4C-48D5-8A61-63E52E6DBE5F}" dt="2024-09-12T17:09:12.831" v="1290" actId="478"/>
          <ac:picMkLst>
            <pc:docMk/>
            <pc:sldMk cId="3789047045" sldId="365"/>
            <ac:picMk id="13" creationId="{B3EF3598-2BE7-0C7C-0279-F4C4EC2F7EC9}"/>
          </ac:picMkLst>
        </pc:picChg>
        <pc:picChg chg="add mod">
          <ac:chgData name="baddam neha" userId="128a631d3fa1a313" providerId="LiveId" clId="{FCF30940-8F4C-48D5-8A61-63E52E6DBE5F}" dt="2024-09-12T17:10:48.614" v="1307" actId="1076"/>
          <ac:picMkLst>
            <pc:docMk/>
            <pc:sldMk cId="3789047045" sldId="365"/>
            <ac:picMk id="15" creationId="{8788F162-4DA4-465D-36F5-64143BDA9A3C}"/>
          </ac:picMkLst>
        </pc:picChg>
        <pc:picChg chg="add mod">
          <ac:chgData name="baddam neha" userId="128a631d3fa1a313" providerId="LiveId" clId="{FCF30940-8F4C-48D5-8A61-63E52E6DBE5F}" dt="2024-09-12T17:10:08.844" v="1297" actId="1076"/>
          <ac:picMkLst>
            <pc:docMk/>
            <pc:sldMk cId="3789047045" sldId="365"/>
            <ac:picMk id="17" creationId="{80728C09-59F2-14AD-C68C-3D81988B7C31}"/>
          </ac:picMkLst>
        </pc:picChg>
        <pc:picChg chg="add mod">
          <ac:chgData name="baddam neha" userId="128a631d3fa1a313" providerId="LiveId" clId="{FCF30940-8F4C-48D5-8A61-63E52E6DBE5F}" dt="2024-09-12T17:10:33.028" v="1301" actId="14100"/>
          <ac:picMkLst>
            <pc:docMk/>
            <pc:sldMk cId="3789047045" sldId="365"/>
            <ac:picMk id="19" creationId="{8D323547-1443-44F2-3C57-9F857B456894}"/>
          </ac:picMkLst>
        </pc:picChg>
        <pc:picChg chg="add mod">
          <ac:chgData name="baddam neha" userId="128a631d3fa1a313" providerId="LiveId" clId="{FCF30940-8F4C-48D5-8A61-63E52E6DBE5F}" dt="2024-09-12T17:11:31.566" v="1313" actId="14100"/>
          <ac:picMkLst>
            <pc:docMk/>
            <pc:sldMk cId="3789047045" sldId="365"/>
            <ac:picMk id="21" creationId="{E577FCF7-43C0-2DB5-FA8E-7D9901A17D5C}"/>
          </ac:picMkLst>
        </pc:picChg>
        <pc:picChg chg="add mod">
          <ac:chgData name="baddam neha" userId="128a631d3fa1a313" providerId="LiveId" clId="{FCF30940-8F4C-48D5-8A61-63E52E6DBE5F}" dt="2024-09-12T17:11:55.330" v="1317" actId="1076"/>
          <ac:picMkLst>
            <pc:docMk/>
            <pc:sldMk cId="3789047045" sldId="365"/>
            <ac:picMk id="23" creationId="{D0869337-78DA-AE4D-3231-D63790BFB855}"/>
          </ac:picMkLst>
        </pc:picChg>
      </pc:sldChg>
      <pc:sldChg chg="delSp modSp add del mod">
        <pc:chgData name="baddam neha" userId="128a631d3fa1a313" providerId="LiveId" clId="{FCF30940-8F4C-48D5-8A61-63E52E6DBE5F}" dt="2024-09-11T20:30:40.771" v="880" actId="47"/>
        <pc:sldMkLst>
          <pc:docMk/>
          <pc:sldMk cId="3089845513" sldId="366"/>
        </pc:sldMkLst>
        <pc:spChg chg="del mod">
          <ac:chgData name="baddam neha" userId="128a631d3fa1a313" providerId="LiveId" clId="{FCF30940-8F4C-48D5-8A61-63E52E6DBE5F}" dt="2024-09-11T20:30:31.593" v="871"/>
          <ac:spMkLst>
            <pc:docMk/>
            <pc:sldMk cId="3089845513" sldId="366"/>
            <ac:spMk id="6" creationId="{C86AB611-EE56-199A-4A2C-3E3255298BF0}"/>
          </ac:spMkLst>
        </pc:spChg>
      </pc:sldChg>
      <pc:sldChg chg="modSp add mod ord">
        <pc:chgData name="baddam neha" userId="128a631d3fa1a313" providerId="LiveId" clId="{FCF30940-8F4C-48D5-8A61-63E52E6DBE5F}" dt="2024-09-12T20:08:03.014" v="1409" actId="20577"/>
        <pc:sldMkLst>
          <pc:docMk/>
          <pc:sldMk cId="4067419350" sldId="367"/>
        </pc:sldMkLst>
        <pc:spChg chg="mod">
          <ac:chgData name="baddam neha" userId="128a631d3fa1a313" providerId="LiveId" clId="{FCF30940-8F4C-48D5-8A61-63E52E6DBE5F}" dt="2024-09-12T20:08:03.014" v="1409" actId="20577"/>
          <ac:spMkLst>
            <pc:docMk/>
            <pc:sldMk cId="4067419350" sldId="367"/>
            <ac:spMk id="6" creationId="{C86AB611-EE56-199A-4A2C-3E3255298BF0}"/>
          </ac:spMkLst>
        </pc:spChg>
      </pc:sldChg>
      <pc:sldChg chg="addSp modSp add mod">
        <pc:chgData name="baddam neha" userId="128a631d3fa1a313" providerId="LiveId" clId="{FCF30940-8F4C-48D5-8A61-63E52E6DBE5F}" dt="2024-09-12T20:08:28.716" v="1410" actId="20577"/>
        <pc:sldMkLst>
          <pc:docMk/>
          <pc:sldMk cId="641469876" sldId="368"/>
        </pc:sldMkLst>
        <pc:spChg chg="mod">
          <ac:chgData name="baddam neha" userId="128a631d3fa1a313" providerId="LiveId" clId="{FCF30940-8F4C-48D5-8A61-63E52E6DBE5F}" dt="2024-09-12T20:08:28.716" v="1410" actId="20577"/>
          <ac:spMkLst>
            <pc:docMk/>
            <pc:sldMk cId="641469876" sldId="368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5:24:20.182" v="767" actId="14100"/>
          <ac:picMkLst>
            <pc:docMk/>
            <pc:sldMk cId="641469876" sldId="368"/>
            <ac:picMk id="2" creationId="{7444E3C8-C174-F4E0-1201-5D113E2B56A1}"/>
          </ac:picMkLst>
        </pc:picChg>
      </pc:sldChg>
      <pc:sldChg chg="modSp add mod">
        <pc:chgData name="baddam neha" userId="128a631d3fa1a313" providerId="LiveId" clId="{FCF30940-8F4C-48D5-8A61-63E52E6DBE5F}" dt="2024-09-12T17:49:50.155" v="1363" actId="20577"/>
        <pc:sldMkLst>
          <pc:docMk/>
          <pc:sldMk cId="1477391153" sldId="369"/>
        </pc:sldMkLst>
        <pc:spChg chg="mod">
          <ac:chgData name="baddam neha" userId="128a631d3fa1a313" providerId="LiveId" clId="{FCF30940-8F4C-48D5-8A61-63E52E6DBE5F}" dt="2024-09-11T14:38:34.033" v="363" actId="20577"/>
          <ac:spMkLst>
            <pc:docMk/>
            <pc:sldMk cId="1477391153" sldId="369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09-12T17:49:50.155" v="1363" actId="20577"/>
          <ac:spMkLst>
            <pc:docMk/>
            <pc:sldMk cId="1477391153" sldId="369"/>
            <ac:spMk id="6" creationId="{C86AB611-EE56-199A-4A2C-3E3255298BF0}"/>
          </ac:spMkLst>
        </pc:spChg>
      </pc:sldChg>
      <pc:sldChg chg="addSp delSp modSp add mod">
        <pc:chgData name="baddam neha" userId="128a631d3fa1a313" providerId="LiveId" clId="{FCF30940-8F4C-48D5-8A61-63E52E6DBE5F}" dt="2024-09-11T14:43:11.796" v="384" actId="1076"/>
        <pc:sldMkLst>
          <pc:docMk/>
          <pc:sldMk cId="4117971822" sldId="370"/>
        </pc:sldMkLst>
        <pc:spChg chg="del">
          <ac:chgData name="baddam neha" userId="128a631d3fa1a313" providerId="LiveId" clId="{FCF30940-8F4C-48D5-8A61-63E52E6DBE5F}" dt="2024-09-11T14:43:02.600" v="381" actId="478"/>
          <ac:spMkLst>
            <pc:docMk/>
            <pc:sldMk cId="4117971822" sldId="370"/>
            <ac:spMk id="7" creationId="{3E9033FC-08FA-5E22-7FCA-CCA72C6AE423}"/>
          </ac:spMkLst>
        </pc:spChg>
        <pc:picChg chg="add mod">
          <ac:chgData name="baddam neha" userId="128a631d3fa1a313" providerId="LiveId" clId="{FCF30940-8F4C-48D5-8A61-63E52E6DBE5F}" dt="2024-09-11T14:43:11.796" v="384" actId="1076"/>
          <ac:picMkLst>
            <pc:docMk/>
            <pc:sldMk cId="4117971822" sldId="370"/>
            <ac:picMk id="4" creationId="{27278E80-3CAB-9317-6195-69FFBB01B683}"/>
          </ac:picMkLst>
        </pc:picChg>
      </pc:sldChg>
      <pc:sldChg chg="addSp delSp modSp add mod">
        <pc:chgData name="baddam neha" userId="128a631d3fa1a313" providerId="LiveId" clId="{FCF30940-8F4C-48D5-8A61-63E52E6DBE5F}" dt="2024-09-11T14:44:14.674" v="390" actId="14100"/>
        <pc:sldMkLst>
          <pc:docMk/>
          <pc:sldMk cId="3457348209" sldId="371"/>
        </pc:sldMkLst>
        <pc:spChg chg="del">
          <ac:chgData name="baddam neha" userId="128a631d3fa1a313" providerId="LiveId" clId="{FCF30940-8F4C-48D5-8A61-63E52E6DBE5F}" dt="2024-09-11T14:44:03.747" v="386" actId="478"/>
          <ac:spMkLst>
            <pc:docMk/>
            <pc:sldMk cId="3457348209" sldId="371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4:44:14.674" v="390" actId="14100"/>
          <ac:picMkLst>
            <pc:docMk/>
            <pc:sldMk cId="3457348209" sldId="371"/>
            <ac:picMk id="4" creationId="{6229F003-27DA-D8B6-1601-08A915C82293}"/>
          </ac:picMkLst>
        </pc:picChg>
      </pc:sldChg>
      <pc:sldChg chg="addSp delSp modSp add mod">
        <pc:chgData name="baddam neha" userId="128a631d3fa1a313" providerId="LiveId" clId="{FCF30940-8F4C-48D5-8A61-63E52E6DBE5F}" dt="2024-09-12T16:28:38.680" v="1151"/>
        <pc:sldMkLst>
          <pc:docMk/>
          <pc:sldMk cId="3365287921" sldId="372"/>
        </pc:sldMkLst>
        <pc:spChg chg="add mod">
          <ac:chgData name="baddam neha" userId="128a631d3fa1a313" providerId="LiveId" clId="{FCF30940-8F4C-48D5-8A61-63E52E6DBE5F}" dt="2024-09-12T16:28:38.680" v="1151"/>
          <ac:spMkLst>
            <pc:docMk/>
            <pc:sldMk cId="3365287921" sldId="372"/>
            <ac:spMk id="4" creationId="{D06AE126-4388-9650-E9E3-405258FFA938}"/>
          </ac:spMkLst>
        </pc:spChg>
        <pc:picChg chg="del">
          <ac:chgData name="baddam neha" userId="128a631d3fa1a313" providerId="LiveId" clId="{FCF30940-8F4C-48D5-8A61-63E52E6DBE5F}" dt="2024-09-11T14:44:44.062" v="392" actId="478"/>
          <ac:picMkLst>
            <pc:docMk/>
            <pc:sldMk cId="3365287921" sldId="372"/>
            <ac:picMk id="4" creationId="{6229F003-27DA-D8B6-1601-08A915C82293}"/>
          </ac:picMkLst>
        </pc:picChg>
        <pc:picChg chg="add mod">
          <ac:chgData name="baddam neha" userId="128a631d3fa1a313" providerId="LiveId" clId="{FCF30940-8F4C-48D5-8A61-63E52E6DBE5F}" dt="2024-09-12T04:23:37.774" v="1095" actId="1076"/>
          <ac:picMkLst>
            <pc:docMk/>
            <pc:sldMk cId="3365287921" sldId="372"/>
            <ac:picMk id="6" creationId="{A6FAEA89-EEA2-189D-FC57-536B481DEDD0}"/>
          </ac:picMkLst>
        </pc:picChg>
      </pc:sldChg>
      <pc:sldChg chg="addSp delSp modSp add mod">
        <pc:chgData name="baddam neha" userId="128a631d3fa1a313" providerId="LiveId" clId="{FCF30940-8F4C-48D5-8A61-63E52E6DBE5F}" dt="2024-09-12T15:38:59.834" v="1122" actId="1036"/>
        <pc:sldMkLst>
          <pc:docMk/>
          <pc:sldMk cId="3227257204" sldId="373"/>
        </pc:sldMkLst>
        <pc:picChg chg="add mod">
          <ac:chgData name="baddam neha" userId="128a631d3fa1a313" providerId="LiveId" clId="{FCF30940-8F4C-48D5-8A61-63E52E6DBE5F}" dt="2024-09-12T15:38:59.834" v="1122" actId="1036"/>
          <ac:picMkLst>
            <pc:docMk/>
            <pc:sldMk cId="3227257204" sldId="373"/>
            <ac:picMk id="4" creationId="{3AC6049B-F4B7-5A6D-AF81-3DDC4544706D}"/>
          </ac:picMkLst>
        </pc:picChg>
        <pc:picChg chg="del">
          <ac:chgData name="baddam neha" userId="128a631d3fa1a313" providerId="LiveId" clId="{FCF30940-8F4C-48D5-8A61-63E52E6DBE5F}" dt="2024-09-11T14:44:56.005" v="397" actId="478"/>
          <ac:picMkLst>
            <pc:docMk/>
            <pc:sldMk cId="3227257204" sldId="373"/>
            <ac:picMk id="6" creationId="{A6FAEA89-EEA2-189D-FC57-536B481DEDD0}"/>
          </ac:picMkLst>
        </pc:picChg>
      </pc:sldChg>
      <pc:sldChg chg="addSp delSp modSp add mod">
        <pc:chgData name="baddam neha" userId="128a631d3fa1a313" providerId="LiveId" clId="{FCF30940-8F4C-48D5-8A61-63E52E6DBE5F}" dt="2024-09-11T14:46:20.969" v="409" actId="1076"/>
        <pc:sldMkLst>
          <pc:docMk/>
          <pc:sldMk cId="174194001" sldId="374"/>
        </pc:sldMkLst>
        <pc:spChg chg="del">
          <ac:chgData name="baddam neha" userId="128a631d3fa1a313" providerId="LiveId" clId="{FCF30940-8F4C-48D5-8A61-63E52E6DBE5F}" dt="2024-09-11T14:46:07.871" v="403" actId="478"/>
          <ac:spMkLst>
            <pc:docMk/>
            <pc:sldMk cId="174194001" sldId="374"/>
            <ac:spMk id="4" creationId="{F04928A0-CA95-474E-EAEC-09EB8B265D17}"/>
          </ac:spMkLst>
        </pc:spChg>
        <pc:picChg chg="add mod">
          <ac:chgData name="baddam neha" userId="128a631d3fa1a313" providerId="LiveId" clId="{FCF30940-8F4C-48D5-8A61-63E52E6DBE5F}" dt="2024-09-11T14:46:20.969" v="409" actId="1076"/>
          <ac:picMkLst>
            <pc:docMk/>
            <pc:sldMk cId="174194001" sldId="374"/>
            <ac:picMk id="6" creationId="{6B7AEC7A-B94A-E5E2-1BAD-FE42126452C4}"/>
          </ac:picMkLst>
        </pc:picChg>
      </pc:sldChg>
      <pc:sldChg chg="addSp delSp modSp add mod ord">
        <pc:chgData name="baddam neha" userId="128a631d3fa1a313" providerId="LiveId" clId="{FCF30940-8F4C-48D5-8A61-63E52E6DBE5F}" dt="2024-09-11T15:14:35.011" v="649"/>
        <pc:sldMkLst>
          <pc:docMk/>
          <pc:sldMk cId="1580477121" sldId="375"/>
        </pc:sldMkLst>
        <pc:spChg chg="del">
          <ac:chgData name="baddam neha" userId="128a631d3fa1a313" providerId="LiveId" clId="{FCF30940-8F4C-48D5-8A61-63E52E6DBE5F}" dt="2024-09-11T14:47:44.023" v="411" actId="478"/>
          <ac:spMkLst>
            <pc:docMk/>
            <pc:sldMk cId="1580477121" sldId="375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4:48:00.489" v="419" actId="1036"/>
          <ac:picMkLst>
            <pc:docMk/>
            <pc:sldMk cId="1580477121" sldId="375"/>
            <ac:picMk id="4" creationId="{7E8DF038-1E08-9345-DD3A-F570BECEBA73}"/>
          </ac:picMkLst>
        </pc:picChg>
      </pc:sldChg>
      <pc:sldChg chg="addSp delSp modSp add del mod ord">
        <pc:chgData name="baddam neha" userId="128a631d3fa1a313" providerId="LiveId" clId="{FCF30940-8F4C-48D5-8A61-63E52E6DBE5F}" dt="2024-09-11T15:18:21.106" v="697" actId="47"/>
        <pc:sldMkLst>
          <pc:docMk/>
          <pc:sldMk cId="3225556730" sldId="376"/>
        </pc:sldMkLst>
        <pc:spChg chg="del">
          <ac:chgData name="baddam neha" userId="128a631d3fa1a313" providerId="LiveId" clId="{FCF30940-8F4C-48D5-8A61-63E52E6DBE5F}" dt="2024-09-11T14:49:00.725" v="421" actId="478"/>
          <ac:spMkLst>
            <pc:docMk/>
            <pc:sldMk cId="3225556730" sldId="376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4:49:04.023" v="423" actId="1076"/>
          <ac:picMkLst>
            <pc:docMk/>
            <pc:sldMk cId="3225556730" sldId="376"/>
            <ac:picMk id="4" creationId="{DAE8DDC4-5BCB-4637-34B6-FEEC5A9F631E}"/>
          </ac:picMkLst>
        </pc:picChg>
      </pc:sldChg>
      <pc:sldChg chg="addSp delSp modSp add del mod">
        <pc:chgData name="baddam neha" userId="128a631d3fa1a313" providerId="LiveId" clId="{FCF30940-8F4C-48D5-8A61-63E52E6DBE5F}" dt="2024-09-11T15:18:53.192" v="709" actId="47"/>
        <pc:sldMkLst>
          <pc:docMk/>
          <pc:sldMk cId="4179776345" sldId="377"/>
        </pc:sldMkLst>
        <pc:spChg chg="del">
          <ac:chgData name="baddam neha" userId="128a631d3fa1a313" providerId="LiveId" clId="{FCF30940-8F4C-48D5-8A61-63E52E6DBE5F}" dt="2024-09-11T14:49:22.795" v="425" actId="478"/>
          <ac:spMkLst>
            <pc:docMk/>
            <pc:sldMk cId="4179776345" sldId="377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4:49:45.505" v="427" actId="1076"/>
          <ac:picMkLst>
            <pc:docMk/>
            <pc:sldMk cId="4179776345" sldId="377"/>
            <ac:picMk id="4" creationId="{2F0BB042-D927-8B98-944A-FA1B76870222}"/>
          </ac:picMkLst>
        </pc:picChg>
      </pc:sldChg>
      <pc:sldChg chg="addSp modSp add mod">
        <pc:chgData name="baddam neha" userId="128a631d3fa1a313" providerId="LiveId" clId="{FCF30940-8F4C-48D5-8A61-63E52E6DBE5F}" dt="2024-09-12T21:36:02.736" v="1419" actId="5793"/>
        <pc:sldMkLst>
          <pc:docMk/>
          <pc:sldMk cId="3858801198" sldId="378"/>
        </pc:sldMkLst>
        <pc:spChg chg="mod">
          <ac:chgData name="baddam neha" userId="128a631d3fa1a313" providerId="LiveId" clId="{FCF30940-8F4C-48D5-8A61-63E52E6DBE5F}" dt="2024-09-12T21:36:02.736" v="1419" actId="5793"/>
          <ac:spMkLst>
            <pc:docMk/>
            <pc:sldMk cId="3858801198" sldId="378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20:33:45.998" v="895" actId="1076"/>
          <ac:picMkLst>
            <pc:docMk/>
            <pc:sldMk cId="3858801198" sldId="378"/>
            <ac:picMk id="2" creationId="{3171D945-27A3-7A9F-43F2-EFD59372198F}"/>
          </ac:picMkLst>
        </pc:picChg>
      </pc:sldChg>
      <pc:sldChg chg="addSp delSp modSp add mod">
        <pc:chgData name="baddam neha" userId="128a631d3fa1a313" providerId="LiveId" clId="{FCF30940-8F4C-48D5-8A61-63E52E6DBE5F}" dt="2024-09-12T19:52:19.548" v="1384" actId="1076"/>
        <pc:sldMkLst>
          <pc:docMk/>
          <pc:sldMk cId="2737847412" sldId="379"/>
        </pc:sldMkLst>
        <pc:spChg chg="add">
          <ac:chgData name="baddam neha" userId="128a631d3fa1a313" providerId="LiveId" clId="{FCF30940-8F4C-48D5-8A61-63E52E6DBE5F}" dt="2024-09-11T23:29:55.136" v="987"/>
          <ac:spMkLst>
            <pc:docMk/>
            <pc:sldMk cId="2737847412" sldId="379"/>
            <ac:spMk id="2" creationId="{176FF7E2-8D1D-9086-2D12-E5A3DE2AFCF2}"/>
          </ac:spMkLst>
        </pc:spChg>
        <pc:spChg chg="mod">
          <ac:chgData name="baddam neha" userId="128a631d3fa1a313" providerId="LiveId" clId="{FCF30940-8F4C-48D5-8A61-63E52E6DBE5F}" dt="2024-09-12T19:52:10.936" v="1381" actId="20577"/>
          <ac:spMkLst>
            <pc:docMk/>
            <pc:sldMk cId="2737847412" sldId="379"/>
            <ac:spMk id="4" creationId="{F04928A0-CA95-474E-EAEC-09EB8B265D17}"/>
          </ac:spMkLst>
        </pc:spChg>
        <pc:spChg chg="add">
          <ac:chgData name="baddam neha" userId="128a631d3fa1a313" providerId="LiveId" clId="{FCF30940-8F4C-48D5-8A61-63E52E6DBE5F}" dt="2024-09-11T23:32:08.162" v="1005"/>
          <ac:spMkLst>
            <pc:docMk/>
            <pc:sldMk cId="2737847412" sldId="379"/>
            <ac:spMk id="7" creationId="{AA2073B9-0251-50D7-7DF1-7AC2A8D89AAB}"/>
          </ac:spMkLst>
        </pc:spChg>
        <pc:picChg chg="mod">
          <ac:chgData name="baddam neha" userId="128a631d3fa1a313" providerId="LiveId" clId="{FCF30940-8F4C-48D5-8A61-63E52E6DBE5F}" dt="2024-09-12T19:52:19.548" v="1384" actId="1076"/>
          <ac:picMkLst>
            <pc:docMk/>
            <pc:sldMk cId="2737847412" sldId="379"/>
            <ac:picMk id="6" creationId="{45E77650-0883-34EB-48A6-CF162C489709}"/>
          </ac:picMkLst>
        </pc:picChg>
        <pc:picChg chg="mod">
          <ac:chgData name="baddam neha" userId="128a631d3fa1a313" providerId="LiveId" clId="{FCF30940-8F4C-48D5-8A61-63E52E6DBE5F}" dt="2024-09-12T19:52:16.226" v="1383" actId="1076"/>
          <ac:picMkLst>
            <pc:docMk/>
            <pc:sldMk cId="2737847412" sldId="379"/>
            <ac:picMk id="8" creationId="{E23C6EF2-8121-CDB2-599F-CF990274F27F}"/>
          </ac:picMkLst>
        </pc:picChg>
        <pc:picChg chg="del">
          <ac:chgData name="baddam neha" userId="128a631d3fa1a313" providerId="LiveId" clId="{FCF30940-8F4C-48D5-8A61-63E52E6DBE5F}" dt="2024-09-11T23:28:00.086" v="976" actId="478"/>
          <ac:picMkLst>
            <pc:docMk/>
            <pc:sldMk cId="2737847412" sldId="379"/>
            <ac:picMk id="10" creationId="{8A6F2824-584D-0570-6B0C-999DB61F170A}"/>
          </ac:picMkLst>
        </pc:picChg>
        <pc:picChg chg="add del mod">
          <ac:chgData name="baddam neha" userId="128a631d3fa1a313" providerId="LiveId" clId="{FCF30940-8F4C-48D5-8A61-63E52E6DBE5F}" dt="2024-09-12T19:52:02.162" v="1378" actId="478"/>
          <ac:picMkLst>
            <pc:docMk/>
            <pc:sldMk cId="2737847412" sldId="379"/>
            <ac:picMk id="11" creationId="{D23C5284-5762-12F9-EA06-F489360791A3}"/>
          </ac:picMkLst>
        </pc:picChg>
        <pc:picChg chg="add del mod">
          <ac:chgData name="baddam neha" userId="128a631d3fa1a313" providerId="LiveId" clId="{FCF30940-8F4C-48D5-8A61-63E52E6DBE5F}" dt="2024-09-12T19:52:05.681" v="1379" actId="478"/>
          <ac:picMkLst>
            <pc:docMk/>
            <pc:sldMk cId="2737847412" sldId="379"/>
            <ac:picMk id="13" creationId="{C35E45D1-1286-6B65-0AD7-D97E83DFE476}"/>
          </ac:picMkLst>
        </pc:picChg>
      </pc:sldChg>
    </pc:docChg>
  </pc:docChgLst>
  <pc:docChgLst>
    <pc:chgData name="baddam neha" userId="128a631d3fa1a313" providerId="LiveId" clId="{C9DE2AB7-EFFA-49A9-AE04-B5B492E83218}"/>
    <pc:docChg chg="undo redo custSel addSld delSld modSld sldOrd">
      <pc:chgData name="baddam neha" userId="128a631d3fa1a313" providerId="LiveId" clId="{C9DE2AB7-EFFA-49A9-AE04-B5B492E83218}" dt="2023-10-02T23:11:41.961" v="5322" actId="1076"/>
      <pc:docMkLst>
        <pc:docMk/>
      </pc:docMkLst>
      <pc:sldChg chg="addSp delSp modSp mod setBg">
        <pc:chgData name="baddam neha" userId="128a631d3fa1a313" providerId="LiveId" clId="{C9DE2AB7-EFFA-49A9-AE04-B5B492E83218}" dt="2023-10-02T21:58:22.545" v="4171" actId="14100"/>
        <pc:sldMkLst>
          <pc:docMk/>
          <pc:sldMk cId="1957736008" sldId="256"/>
        </pc:sldMkLst>
        <pc:spChg chg="mod">
          <ac:chgData name="baddam neha" userId="128a631d3fa1a313" providerId="LiveId" clId="{C9DE2AB7-EFFA-49A9-AE04-B5B492E83218}" dt="2023-09-30T22:34:10.247" v="62" actId="20577"/>
          <ac:spMkLst>
            <pc:docMk/>
            <pc:sldMk cId="1957736008" sldId="256"/>
            <ac:spMk id="2" creationId="{16804D1B-1C1D-780C-3CCA-6622B477F055}"/>
          </ac:spMkLst>
        </pc:spChg>
        <pc:spChg chg="mod">
          <ac:chgData name="baddam neha" userId="128a631d3fa1a313" providerId="LiveId" clId="{C9DE2AB7-EFFA-49A9-AE04-B5B492E83218}" dt="2023-09-30T22:34:01.205" v="46" actId="255"/>
          <ac:spMkLst>
            <pc:docMk/>
            <pc:sldMk cId="1957736008" sldId="256"/>
            <ac:spMk id="3" creationId="{BBAEF254-CC63-AB61-94E1-87556BC6F9FE}"/>
          </ac:spMkLst>
        </pc:spChg>
        <pc:spChg chg="add mod">
          <ac:chgData name="baddam neha" userId="128a631d3fa1a313" providerId="LiveId" clId="{C9DE2AB7-EFFA-49A9-AE04-B5B492E83218}" dt="2023-10-02T21:57:15.041" v="4157" actId="20577"/>
          <ac:spMkLst>
            <pc:docMk/>
            <pc:sldMk cId="1957736008" sldId="256"/>
            <ac:spMk id="4" creationId="{AF1FD649-68F7-F8E9-C2BD-715EA5D48155}"/>
          </ac:spMkLst>
        </pc:spChg>
        <pc:spChg chg="add mod">
          <ac:chgData name="baddam neha" userId="128a631d3fa1a313" providerId="LiveId" clId="{C9DE2AB7-EFFA-49A9-AE04-B5B492E83218}" dt="2023-10-02T21:58:22.545" v="4171" actId="14100"/>
          <ac:spMkLst>
            <pc:docMk/>
            <pc:sldMk cId="1957736008" sldId="256"/>
            <ac:spMk id="5" creationId="{6C4AEB16-DFF2-9244-133A-08CB7F81D1FB}"/>
          </ac:spMkLst>
        </pc:spChg>
        <pc:spChg chg="add del">
          <ac:chgData name="baddam neha" userId="128a631d3fa1a313" providerId="LiveId" clId="{C9DE2AB7-EFFA-49A9-AE04-B5B492E83218}" dt="2023-09-30T22:33:03.237" v="30" actId="26606"/>
          <ac:spMkLst>
            <pc:docMk/>
            <pc:sldMk cId="1957736008" sldId="256"/>
            <ac:spMk id="6" creationId="{E914257E-1E2A-4AC7-89EC-1FB65C9C0A0D}"/>
          </ac:spMkLst>
        </pc:spChg>
        <pc:spChg chg="add del">
          <ac:chgData name="baddam neha" userId="128a631d3fa1a313" providerId="LiveId" clId="{C9DE2AB7-EFFA-49A9-AE04-B5B492E83218}" dt="2023-09-30T22:33:03.237" v="30" actId="26606"/>
          <ac:spMkLst>
            <pc:docMk/>
            <pc:sldMk cId="1957736008" sldId="256"/>
            <ac:spMk id="7" creationId="{03E1C8F1-97F5-489C-8308-958F09657254}"/>
          </ac:spMkLst>
        </pc:spChg>
        <pc:spChg chg="add del">
          <ac:chgData name="baddam neha" userId="128a631d3fa1a313" providerId="LiveId" clId="{C9DE2AB7-EFFA-49A9-AE04-B5B492E83218}" dt="2023-09-30T22:33:03.237" v="30" actId="26606"/>
          <ac:spMkLst>
            <pc:docMk/>
            <pc:sldMk cId="1957736008" sldId="256"/>
            <ac:spMk id="8" creationId="{DEB62645-D4DA-4E99-8344-B1536F63D108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0" creationId="{DF58F864-3E03-4ACC-B622-FC8A05463C8A}"/>
          </ac:spMkLst>
        </pc:spChg>
        <pc:spChg chg="add del">
          <ac:chgData name="baddam neha" userId="128a631d3fa1a313" providerId="LiveId" clId="{C9DE2AB7-EFFA-49A9-AE04-B5B492E83218}" dt="2023-09-30T22:33:05.325" v="32" actId="26606"/>
          <ac:spMkLst>
            <pc:docMk/>
            <pc:sldMk cId="1957736008" sldId="256"/>
            <ac:spMk id="11" creationId="{116920EA-132F-46AA-8856-B5D5741D9AA8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2" creationId="{3C989A3A-C9E7-495B-A21A-834969F6C329}"/>
          </ac:spMkLst>
        </pc:spChg>
        <pc:spChg chg="add del">
          <ac:chgData name="baddam neha" userId="128a631d3fa1a313" providerId="LiveId" clId="{C9DE2AB7-EFFA-49A9-AE04-B5B492E83218}" dt="2023-09-30T22:33:05.325" v="32" actId="26606"/>
          <ac:spMkLst>
            <pc:docMk/>
            <pc:sldMk cId="1957736008" sldId="256"/>
            <ac:spMk id="13" creationId="{57EEA55F-F9C5-4595-AE34-0E172F218B29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4" creationId="{BD035CF7-1ABD-4283-893B-B11887E01FF2}"/>
          </ac:spMkLst>
        </pc:spChg>
        <pc:spChg chg="add">
          <ac:chgData name="baddam neha" userId="128a631d3fa1a313" providerId="LiveId" clId="{C9DE2AB7-EFFA-49A9-AE04-B5B492E83218}" dt="2023-09-30T22:33:05.387" v="33" actId="26606"/>
          <ac:spMkLst>
            <pc:docMk/>
            <pc:sldMk cId="1957736008" sldId="256"/>
            <ac:spMk id="15" creationId="{E914257E-1E2A-4AC7-89EC-1FB65C9C0A0D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6" creationId="{CDB61AC5-E914-4DD1-981E-A09A09436629}"/>
          </ac:spMkLst>
        </pc:spChg>
        <pc:spChg chg="add">
          <ac:chgData name="baddam neha" userId="128a631d3fa1a313" providerId="LiveId" clId="{C9DE2AB7-EFFA-49A9-AE04-B5B492E83218}" dt="2023-09-30T22:33:05.387" v="33" actId="26606"/>
          <ac:spMkLst>
            <pc:docMk/>
            <pc:sldMk cId="1957736008" sldId="256"/>
            <ac:spMk id="17" creationId="{03E1C8F1-97F5-489C-8308-958F09657254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8" creationId="{C14E3979-70AA-40AC-92D0-F1ED4CCF2470}"/>
          </ac:spMkLst>
        </pc:spChg>
        <pc:spChg chg="add">
          <ac:chgData name="baddam neha" userId="128a631d3fa1a313" providerId="LiveId" clId="{C9DE2AB7-EFFA-49A9-AE04-B5B492E83218}" dt="2023-09-30T22:33:05.387" v="33" actId="26606"/>
          <ac:spMkLst>
            <pc:docMk/>
            <pc:sldMk cId="1957736008" sldId="256"/>
            <ac:spMk id="19" creationId="{DEB62645-D4DA-4E99-8344-B1536F63D108}"/>
          </ac:spMkLst>
        </pc:spChg>
      </pc:sldChg>
      <pc:sldChg chg="addSp delSp modSp new mod">
        <pc:chgData name="baddam neha" userId="128a631d3fa1a313" providerId="LiveId" clId="{C9DE2AB7-EFFA-49A9-AE04-B5B492E83218}" dt="2023-10-02T22:04:05.532" v="4545" actId="20577"/>
        <pc:sldMkLst>
          <pc:docMk/>
          <pc:sldMk cId="3905770843" sldId="257"/>
        </pc:sldMkLst>
        <pc:spChg chg="del mod">
          <ac:chgData name="baddam neha" userId="128a631d3fa1a313" providerId="LiveId" clId="{C9DE2AB7-EFFA-49A9-AE04-B5B492E83218}" dt="2023-09-30T22:38:05.565" v="180" actId="478"/>
          <ac:spMkLst>
            <pc:docMk/>
            <pc:sldMk cId="3905770843" sldId="257"/>
            <ac:spMk id="2" creationId="{334DB852-0EB9-75FC-1AE0-67CF7079D8E0}"/>
          </ac:spMkLst>
        </pc:spChg>
        <pc:spChg chg="mod">
          <ac:chgData name="baddam neha" userId="128a631d3fa1a313" providerId="LiveId" clId="{C9DE2AB7-EFFA-49A9-AE04-B5B492E83218}" dt="2023-09-30T22:45:47.521" v="333" actId="255"/>
          <ac:spMkLst>
            <pc:docMk/>
            <pc:sldMk cId="3905770843" sldId="257"/>
            <ac:spMk id="3" creationId="{45D18488-2945-FF47-1185-ABAD475DC736}"/>
          </ac:spMkLst>
        </pc:spChg>
        <pc:spChg chg="add del mod">
          <ac:chgData name="baddam neha" userId="128a631d3fa1a313" providerId="LiveId" clId="{C9DE2AB7-EFFA-49A9-AE04-B5B492E83218}" dt="2023-09-30T22:38:07.754" v="181" actId="478"/>
          <ac:spMkLst>
            <pc:docMk/>
            <pc:sldMk cId="3905770843" sldId="257"/>
            <ac:spMk id="5" creationId="{E2399755-B31C-71C2-98B7-05822BA3164D}"/>
          </ac:spMkLst>
        </pc:spChg>
        <pc:spChg chg="add del mod">
          <ac:chgData name="baddam neha" userId="128a631d3fa1a313" providerId="LiveId" clId="{C9DE2AB7-EFFA-49A9-AE04-B5B492E83218}" dt="2023-09-30T22:38:30.687" v="187"/>
          <ac:spMkLst>
            <pc:docMk/>
            <pc:sldMk cId="3905770843" sldId="257"/>
            <ac:spMk id="6" creationId="{9171B0BB-014E-FD1F-CB56-5D3D9B23B4E0}"/>
          </ac:spMkLst>
        </pc:spChg>
        <pc:spChg chg="add mod">
          <ac:chgData name="baddam neha" userId="128a631d3fa1a313" providerId="LiveId" clId="{C9DE2AB7-EFFA-49A9-AE04-B5B492E83218}" dt="2023-10-02T22:04:05.532" v="4545" actId="20577"/>
          <ac:spMkLst>
            <pc:docMk/>
            <pc:sldMk cId="3905770843" sldId="257"/>
            <ac:spMk id="7" creationId="{3E9033FC-08FA-5E22-7FCA-CCA72C6AE423}"/>
          </ac:spMkLst>
        </pc:spChg>
      </pc:sldChg>
      <pc:sldChg chg="addSp delSp modSp new mod">
        <pc:chgData name="baddam neha" userId="128a631d3fa1a313" providerId="LiveId" clId="{C9DE2AB7-EFFA-49A9-AE04-B5B492E83218}" dt="2023-09-30T22:46:46.464" v="340" actId="207"/>
        <pc:sldMkLst>
          <pc:docMk/>
          <pc:sldMk cId="2291137057" sldId="258"/>
        </pc:sldMkLst>
        <pc:spChg chg="del">
          <ac:chgData name="baddam neha" userId="128a631d3fa1a313" providerId="LiveId" clId="{C9DE2AB7-EFFA-49A9-AE04-B5B492E83218}" dt="2023-09-30T22:38:41.712" v="188" actId="478"/>
          <ac:spMkLst>
            <pc:docMk/>
            <pc:sldMk cId="2291137057" sldId="258"/>
            <ac:spMk id="2" creationId="{ED355DC6-1631-A59A-644D-CC4713446C20}"/>
          </ac:spMkLst>
        </pc:spChg>
        <pc:spChg chg="mod">
          <ac:chgData name="baddam neha" userId="128a631d3fa1a313" providerId="LiveId" clId="{C9DE2AB7-EFFA-49A9-AE04-B5B492E83218}" dt="2023-09-30T22:46:46.464" v="340" actId="207"/>
          <ac:spMkLst>
            <pc:docMk/>
            <pc:sldMk cId="2291137057" sldId="258"/>
            <ac:spMk id="3" creationId="{D7C5E2E8-2883-5CC8-5556-0E3A230F880B}"/>
          </ac:spMkLst>
        </pc:spChg>
        <pc:spChg chg="add mod">
          <ac:chgData name="baddam neha" userId="128a631d3fa1a313" providerId="LiveId" clId="{C9DE2AB7-EFFA-49A9-AE04-B5B492E83218}" dt="2023-09-30T22:45:26.719" v="331" actId="255"/>
          <ac:spMkLst>
            <pc:docMk/>
            <pc:sldMk cId="2291137057" sldId="258"/>
            <ac:spMk id="4" creationId="{F5574182-F027-C5AE-D150-D4B2BE7D7AE4}"/>
          </ac:spMkLst>
        </pc:spChg>
      </pc:sldChg>
      <pc:sldChg chg="addSp delSp modSp new mod">
        <pc:chgData name="baddam neha" userId="128a631d3fa1a313" providerId="LiveId" clId="{C9DE2AB7-EFFA-49A9-AE04-B5B492E83218}" dt="2023-10-02T02:06:28.929" v="3589" actId="255"/>
        <pc:sldMkLst>
          <pc:docMk/>
          <pc:sldMk cId="1880931836" sldId="259"/>
        </pc:sldMkLst>
        <pc:spChg chg="del">
          <ac:chgData name="baddam neha" userId="128a631d3fa1a313" providerId="LiveId" clId="{C9DE2AB7-EFFA-49A9-AE04-B5B492E83218}" dt="2023-09-30T22:38:46.963" v="190" actId="478"/>
          <ac:spMkLst>
            <pc:docMk/>
            <pc:sldMk cId="1880931836" sldId="259"/>
            <ac:spMk id="2" creationId="{FEF890C7-D1B1-44DF-15ED-97E1D6D577EF}"/>
          </ac:spMkLst>
        </pc:spChg>
        <pc:spChg chg="mod">
          <ac:chgData name="baddam neha" userId="128a631d3fa1a313" providerId="LiveId" clId="{C9DE2AB7-EFFA-49A9-AE04-B5B492E83218}" dt="2023-09-30T22:45:55.372" v="334" actId="255"/>
          <ac:spMkLst>
            <pc:docMk/>
            <pc:sldMk cId="1880931836" sldId="259"/>
            <ac:spMk id="3" creationId="{6C804FEF-2436-A887-84E9-68773666558C}"/>
          </ac:spMkLst>
        </pc:spChg>
        <pc:spChg chg="add mod">
          <ac:chgData name="baddam neha" userId="128a631d3fa1a313" providerId="LiveId" clId="{C9DE2AB7-EFFA-49A9-AE04-B5B492E83218}" dt="2023-10-02T02:06:28.929" v="3589" actId="255"/>
          <ac:spMkLst>
            <pc:docMk/>
            <pc:sldMk cId="1880931836" sldId="259"/>
            <ac:spMk id="4" creationId="{8E558C11-A227-85D9-A487-E1C17B7C77D7}"/>
          </ac:spMkLst>
        </pc:spChg>
      </pc:sldChg>
      <pc:sldChg chg="addSp delSp modSp new mod ord">
        <pc:chgData name="baddam neha" userId="128a631d3fa1a313" providerId="LiveId" clId="{C9DE2AB7-EFFA-49A9-AE04-B5B492E83218}" dt="2023-10-02T02:01:43.901" v="3538" actId="5793"/>
        <pc:sldMkLst>
          <pc:docMk/>
          <pc:sldMk cId="3090476454" sldId="260"/>
        </pc:sldMkLst>
        <pc:spChg chg="del">
          <ac:chgData name="baddam neha" userId="128a631d3fa1a313" providerId="LiveId" clId="{C9DE2AB7-EFFA-49A9-AE04-B5B492E83218}" dt="2023-09-30T22:38:51.417" v="192" actId="478"/>
          <ac:spMkLst>
            <pc:docMk/>
            <pc:sldMk cId="3090476454" sldId="260"/>
            <ac:spMk id="2" creationId="{03399E67-EA4E-D89B-9B1B-934E2A141C60}"/>
          </ac:spMkLst>
        </pc:spChg>
        <pc:spChg chg="mod">
          <ac:chgData name="baddam neha" userId="128a631d3fa1a313" providerId="LiveId" clId="{C9DE2AB7-EFFA-49A9-AE04-B5B492E83218}" dt="2023-09-30T22:46:01.793" v="335" actId="255"/>
          <ac:spMkLst>
            <pc:docMk/>
            <pc:sldMk cId="3090476454" sldId="260"/>
            <ac:spMk id="3" creationId="{B49809B8-E752-F9DB-E5DF-01DD03E24A84}"/>
          </ac:spMkLst>
        </pc:spChg>
        <pc:spChg chg="add mod">
          <ac:chgData name="baddam neha" userId="128a631d3fa1a313" providerId="LiveId" clId="{C9DE2AB7-EFFA-49A9-AE04-B5B492E83218}" dt="2023-10-02T02:01:43.901" v="3538" actId="5793"/>
          <ac:spMkLst>
            <pc:docMk/>
            <pc:sldMk cId="3090476454" sldId="260"/>
            <ac:spMk id="4" creationId="{F421A51D-FABD-EFC3-1599-0CEB5FC3F4E2}"/>
          </ac:spMkLst>
        </pc:spChg>
      </pc:sldChg>
      <pc:sldChg chg="addSp delSp modSp new mod setBg addAnim delAnim">
        <pc:chgData name="baddam neha" userId="128a631d3fa1a313" providerId="LiveId" clId="{C9DE2AB7-EFFA-49A9-AE04-B5B492E83218}" dt="2023-09-30T22:46:12.866" v="337" actId="20577"/>
        <pc:sldMkLst>
          <pc:docMk/>
          <pc:sldMk cId="1339827437" sldId="261"/>
        </pc:sldMkLst>
        <pc:spChg chg="del">
          <ac:chgData name="baddam neha" userId="128a631d3fa1a313" providerId="LiveId" clId="{C9DE2AB7-EFFA-49A9-AE04-B5B492E83218}" dt="2023-09-30T22:38:56.781" v="194" actId="478"/>
          <ac:spMkLst>
            <pc:docMk/>
            <pc:sldMk cId="1339827437" sldId="261"/>
            <ac:spMk id="2" creationId="{18CA2D0F-7C77-EDF5-D03B-3A7FF17DC85C}"/>
          </ac:spMkLst>
        </pc:spChg>
        <pc:spChg chg="mod">
          <ac:chgData name="baddam neha" userId="128a631d3fa1a313" providerId="LiveId" clId="{C9DE2AB7-EFFA-49A9-AE04-B5B492E83218}" dt="2023-09-30T22:46:12.866" v="337" actId="20577"/>
          <ac:spMkLst>
            <pc:docMk/>
            <pc:sldMk cId="1339827437" sldId="261"/>
            <ac:spMk id="3" creationId="{2CCD0AAD-CEC8-0A6F-D54C-72DBE83C68FD}"/>
          </ac:spMkLst>
        </pc:spChg>
        <pc:spChg chg="add del mod">
          <ac:chgData name="baddam neha" userId="128a631d3fa1a313" providerId="LiveId" clId="{C9DE2AB7-EFFA-49A9-AE04-B5B492E83218}" dt="2023-09-30T22:40:28.816" v="217" actId="478"/>
          <ac:spMkLst>
            <pc:docMk/>
            <pc:sldMk cId="1339827437" sldId="261"/>
            <ac:spMk id="4" creationId="{EDC4F2C5-E5F4-2510-1470-94CA1CF726F5}"/>
          </ac:spMkLst>
        </pc:spChg>
        <pc:spChg chg="add del">
          <ac:chgData name="baddam neha" userId="128a631d3fa1a313" providerId="LiveId" clId="{C9DE2AB7-EFFA-49A9-AE04-B5B492E83218}" dt="2023-09-30T22:40:06.680" v="210" actId="26606"/>
          <ac:spMkLst>
            <pc:docMk/>
            <pc:sldMk cId="1339827437" sldId="261"/>
            <ac:spMk id="13" creationId="{0262E669-7774-4EAE-BBCE-F9FFE664D513}"/>
          </ac:spMkLst>
        </pc:spChg>
        <pc:spChg chg="add del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14" creationId="{0E91F5CA-B392-444C-88E3-BF5BAAEBDEB0}"/>
          </ac:spMkLst>
        </pc:spChg>
        <pc:spChg chg="add del">
          <ac:chgData name="baddam neha" userId="128a631d3fa1a313" providerId="LiveId" clId="{C9DE2AB7-EFFA-49A9-AE04-B5B492E83218}" dt="2023-09-30T22:40:06.680" v="210" actId="26606"/>
          <ac:spMkLst>
            <pc:docMk/>
            <pc:sldMk cId="1339827437" sldId="261"/>
            <ac:spMk id="15" creationId="{D0838CA9-6736-4868-BAC7-C020254B5B07}"/>
          </ac:spMkLst>
        </pc:spChg>
        <pc:spChg chg="add del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16" creationId="{561308AD-F95B-4430-886C-40173A45B2E4}"/>
          </ac:spMkLst>
        </pc:spChg>
        <pc:spChg chg="add del">
          <ac:chgData name="baddam neha" userId="128a631d3fa1a313" providerId="LiveId" clId="{C9DE2AB7-EFFA-49A9-AE04-B5B492E83218}" dt="2023-09-30T22:40:06.680" v="210" actId="26606"/>
          <ac:spMkLst>
            <pc:docMk/>
            <pc:sldMk cId="1339827437" sldId="261"/>
            <ac:spMk id="17" creationId="{6AA9F379-605C-48FC-AA29-73D667134AED}"/>
          </ac:spMkLst>
        </pc:spChg>
        <pc:spChg chg="add del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18" creationId="{DB8C0BEF-1AD9-4002-9C03-EBFDBBE574F4}"/>
          </ac:spMkLst>
        </pc:spChg>
        <pc:spChg chg="add del">
          <ac:chgData name="baddam neha" userId="128a631d3fa1a313" providerId="LiveId" clId="{C9DE2AB7-EFFA-49A9-AE04-B5B492E83218}" dt="2023-09-30T22:40:22.798" v="214" actId="26606"/>
          <ac:spMkLst>
            <pc:docMk/>
            <pc:sldMk cId="1339827437" sldId="261"/>
            <ac:spMk id="19" creationId="{DEB62645-D4DA-4E99-8344-B1536F63D108}"/>
          </ac:spMkLst>
        </pc:spChg>
        <pc:spChg chg="add del">
          <ac:chgData name="baddam neha" userId="128a631d3fa1a313" providerId="LiveId" clId="{C9DE2AB7-EFFA-49A9-AE04-B5B492E83218}" dt="2023-09-30T22:40:22.798" v="214" actId="26606"/>
          <ac:spMkLst>
            <pc:docMk/>
            <pc:sldMk cId="1339827437" sldId="261"/>
            <ac:spMk id="22" creationId="{E914257E-1E2A-4AC7-89EC-1FB65C9C0A0D}"/>
          </ac:spMkLst>
        </pc:spChg>
        <pc:spChg chg="add del">
          <ac:chgData name="baddam neha" userId="128a631d3fa1a313" providerId="LiveId" clId="{C9DE2AB7-EFFA-49A9-AE04-B5B492E83218}" dt="2023-09-30T22:40:22.798" v="214" actId="26606"/>
          <ac:spMkLst>
            <pc:docMk/>
            <pc:sldMk cId="1339827437" sldId="261"/>
            <ac:spMk id="23" creationId="{03E1C8F1-97F5-489C-8308-958F09657254}"/>
          </ac:spMkLst>
        </pc:spChg>
        <pc:spChg chg="add del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25" creationId="{DDCE5572-4319-4D42-813F-C8C69C08CAA8}"/>
          </ac:spMkLst>
        </pc:spChg>
        <pc:spChg chg="add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34" creationId="{0262E669-7774-4EAE-BBCE-F9FFE664D513}"/>
          </ac:spMkLst>
        </pc:spChg>
        <pc:spChg chg="add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36" creationId="{D0838CA9-6736-4868-BAC7-C020254B5B07}"/>
          </ac:spMkLst>
        </pc:spChg>
        <pc:spChg chg="add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38" creationId="{6AA9F379-605C-48FC-AA29-73D667134AED}"/>
          </ac:spMkLst>
        </pc:spChg>
        <pc:picChg chg="add del">
          <ac:chgData name="baddam neha" userId="128a631d3fa1a313" providerId="LiveId" clId="{C9DE2AB7-EFFA-49A9-AE04-B5B492E83218}" dt="2023-09-30T22:40:30.723" v="218" actId="478"/>
          <ac:picMkLst>
            <pc:docMk/>
            <pc:sldMk cId="1339827437" sldId="261"/>
            <ac:picMk id="6" creationId="{45C9F9B2-2D72-9402-EB0A-1A10E023436A}"/>
          </ac:picMkLst>
        </pc:picChg>
        <pc:picChg chg="add del">
          <ac:chgData name="baddam neha" userId="128a631d3fa1a313" providerId="LiveId" clId="{C9DE2AB7-EFFA-49A9-AE04-B5B492E83218}" dt="2023-09-30T22:40:22.798" v="214" actId="26606"/>
          <ac:picMkLst>
            <pc:docMk/>
            <pc:sldMk cId="1339827437" sldId="261"/>
            <ac:picMk id="8" creationId="{2024C2B9-78AB-4FFB-73AC-1A76E433CD77}"/>
          </ac:picMkLst>
        </pc:picChg>
        <pc:picChg chg="add del">
          <ac:chgData name="baddam neha" userId="128a631d3fa1a313" providerId="LiveId" clId="{C9DE2AB7-EFFA-49A9-AE04-B5B492E83218}" dt="2023-09-30T22:40:06.680" v="210" actId="26606"/>
          <ac:picMkLst>
            <pc:docMk/>
            <pc:sldMk cId="1339827437" sldId="261"/>
            <ac:picMk id="9" creationId="{DEB2E8C4-C3E7-4048-A43D-9859510CFA98}"/>
          </ac:picMkLst>
        </pc:picChg>
        <pc:picChg chg="add del">
          <ac:chgData name="baddam neha" userId="128a631d3fa1a313" providerId="LiveId" clId="{C9DE2AB7-EFFA-49A9-AE04-B5B492E83218}" dt="2023-09-30T22:40:40.728" v="219" actId="26606"/>
          <ac:picMkLst>
            <pc:docMk/>
            <pc:sldMk cId="1339827437" sldId="261"/>
            <ac:picMk id="10" creationId="{DEB2E8C4-C3E7-4048-A43D-9859510CFA98}"/>
          </ac:picMkLst>
        </pc:picChg>
        <pc:picChg chg="add del">
          <ac:chgData name="baddam neha" userId="128a631d3fa1a313" providerId="LiveId" clId="{C9DE2AB7-EFFA-49A9-AE04-B5B492E83218}" dt="2023-09-30T22:40:22.798" v="214" actId="26606"/>
          <ac:picMkLst>
            <pc:docMk/>
            <pc:sldMk cId="1339827437" sldId="261"/>
            <ac:picMk id="20" creationId="{DEB2E8C4-C3E7-4048-A43D-9859510CFA98}"/>
          </ac:picMkLst>
        </pc:picChg>
        <pc:picChg chg="add">
          <ac:chgData name="baddam neha" userId="128a631d3fa1a313" providerId="LiveId" clId="{C9DE2AB7-EFFA-49A9-AE04-B5B492E83218}" dt="2023-09-30T22:40:40.728" v="219" actId="26606"/>
          <ac:picMkLst>
            <pc:docMk/>
            <pc:sldMk cId="1339827437" sldId="261"/>
            <ac:picMk id="30" creationId="{DEB2E8C4-C3E7-4048-A43D-9859510CFA98}"/>
          </ac:picMkLst>
        </pc:picChg>
        <pc:inkChg chg="add del">
          <ac:chgData name="baddam neha" userId="128a631d3fa1a313" providerId="LiveId" clId="{C9DE2AB7-EFFA-49A9-AE04-B5B492E83218}" dt="2023-09-30T22:40:06.680" v="210" actId="26606"/>
          <ac:inkMkLst>
            <pc:docMk/>
            <pc:sldMk cId="1339827437" sldId="261"/>
            <ac:inkMk id="11" creationId="{24D29CCB-7956-4E3E-8880-304085F04BF4}"/>
          </ac:inkMkLst>
        </pc:inkChg>
        <pc:inkChg chg="add del">
          <ac:chgData name="baddam neha" userId="128a631d3fa1a313" providerId="LiveId" clId="{C9DE2AB7-EFFA-49A9-AE04-B5B492E83218}" dt="2023-09-30T22:40:40.728" v="219" actId="26606"/>
          <ac:inkMkLst>
            <pc:docMk/>
            <pc:sldMk cId="1339827437" sldId="261"/>
            <ac:inkMk id="12" creationId="{24D29CCB-7956-4E3E-8880-304085F04BF4}"/>
          </ac:inkMkLst>
        </pc:inkChg>
        <pc:inkChg chg="add del">
          <ac:chgData name="baddam neha" userId="128a631d3fa1a313" providerId="LiveId" clId="{C9DE2AB7-EFFA-49A9-AE04-B5B492E83218}" dt="2023-09-30T22:40:22.798" v="214" actId="26606"/>
          <ac:inkMkLst>
            <pc:docMk/>
            <pc:sldMk cId="1339827437" sldId="261"/>
            <ac:inkMk id="21" creationId="{24D29CCB-7956-4E3E-8880-304085F04BF4}"/>
          </ac:inkMkLst>
        </pc:inkChg>
        <pc:inkChg chg="add">
          <ac:chgData name="baddam neha" userId="128a631d3fa1a313" providerId="LiveId" clId="{C9DE2AB7-EFFA-49A9-AE04-B5B492E83218}" dt="2023-09-30T22:40:40.728" v="219" actId="26606"/>
          <ac:inkMkLst>
            <pc:docMk/>
            <pc:sldMk cId="1339827437" sldId="261"/>
            <ac:inkMk id="32" creationId="{24D29CCB-7956-4E3E-8880-304085F04BF4}"/>
          </ac:inkMkLst>
        </pc:inkChg>
      </pc:sldChg>
      <pc:sldChg chg="addSp delSp modSp new mod setBg">
        <pc:chgData name="baddam neha" userId="128a631d3fa1a313" providerId="LiveId" clId="{C9DE2AB7-EFFA-49A9-AE04-B5B492E83218}" dt="2023-09-30T22:46:51.663" v="342" actId="20577"/>
        <pc:sldMkLst>
          <pc:docMk/>
          <pc:sldMk cId="545597202" sldId="262"/>
        </pc:sldMkLst>
        <pc:spChg chg="del mod">
          <ac:chgData name="baddam neha" userId="128a631d3fa1a313" providerId="LiveId" clId="{C9DE2AB7-EFFA-49A9-AE04-B5B492E83218}" dt="2023-09-30T22:37:18.859" v="169" actId="478"/>
          <ac:spMkLst>
            <pc:docMk/>
            <pc:sldMk cId="545597202" sldId="262"/>
            <ac:spMk id="2" creationId="{B56E7677-3863-5C30-C0C1-154845B7E006}"/>
          </ac:spMkLst>
        </pc:spChg>
        <pc:spChg chg="del">
          <ac:chgData name="baddam neha" userId="128a631d3fa1a313" providerId="LiveId" clId="{C9DE2AB7-EFFA-49A9-AE04-B5B492E83218}" dt="2023-09-30T22:37:00.251" v="121" actId="478"/>
          <ac:spMkLst>
            <pc:docMk/>
            <pc:sldMk cId="545597202" sldId="262"/>
            <ac:spMk id="3" creationId="{04AB44A0-2782-B6C9-50DC-9CBFEF2DE06A}"/>
          </ac:spMkLst>
        </pc:spChg>
        <pc:spChg chg="add del mod">
          <ac:chgData name="baddam neha" userId="128a631d3fa1a313" providerId="LiveId" clId="{C9DE2AB7-EFFA-49A9-AE04-B5B492E83218}" dt="2023-09-30T22:37:20.532" v="170" actId="478"/>
          <ac:spMkLst>
            <pc:docMk/>
            <pc:sldMk cId="545597202" sldId="262"/>
            <ac:spMk id="5" creationId="{934381F2-E320-2A96-FFE4-8DFF585D7DAC}"/>
          </ac:spMkLst>
        </pc:spChg>
        <pc:spChg chg="add mod">
          <ac:chgData name="baddam neha" userId="128a631d3fa1a313" providerId="LiveId" clId="{C9DE2AB7-EFFA-49A9-AE04-B5B492E83218}" dt="2023-09-30T22:46:51.663" v="342" actId="20577"/>
          <ac:spMkLst>
            <pc:docMk/>
            <pc:sldMk cId="545597202" sldId="262"/>
            <ac:spMk id="6" creationId="{2FC9B75A-E130-0407-A9CC-20E3FB1D5A1C}"/>
          </ac:spMkLst>
        </pc:spChg>
        <pc:spChg chg="add">
          <ac:chgData name="baddam neha" userId="128a631d3fa1a313" providerId="LiveId" clId="{C9DE2AB7-EFFA-49A9-AE04-B5B492E83218}" dt="2023-09-30T22:39:17.797" v="206" actId="26606"/>
          <ac:spMkLst>
            <pc:docMk/>
            <pc:sldMk cId="545597202" sldId="262"/>
            <ac:spMk id="15" creationId="{0262E669-7774-4EAE-BBCE-F9FFE664D513}"/>
          </ac:spMkLst>
        </pc:spChg>
        <pc:spChg chg="add">
          <ac:chgData name="baddam neha" userId="128a631d3fa1a313" providerId="LiveId" clId="{C9DE2AB7-EFFA-49A9-AE04-B5B492E83218}" dt="2023-09-30T22:39:17.797" v="206" actId="26606"/>
          <ac:spMkLst>
            <pc:docMk/>
            <pc:sldMk cId="545597202" sldId="262"/>
            <ac:spMk id="17" creationId="{D0838CA9-6736-4868-BAC7-C020254B5B07}"/>
          </ac:spMkLst>
        </pc:spChg>
        <pc:spChg chg="add">
          <ac:chgData name="baddam neha" userId="128a631d3fa1a313" providerId="LiveId" clId="{C9DE2AB7-EFFA-49A9-AE04-B5B492E83218}" dt="2023-09-30T22:39:17.797" v="206" actId="26606"/>
          <ac:spMkLst>
            <pc:docMk/>
            <pc:sldMk cId="545597202" sldId="262"/>
            <ac:spMk id="19" creationId="{6AA9F379-605C-48FC-AA29-73D667134AED}"/>
          </ac:spMkLst>
        </pc:spChg>
        <pc:picChg chg="add">
          <ac:chgData name="baddam neha" userId="128a631d3fa1a313" providerId="LiveId" clId="{C9DE2AB7-EFFA-49A9-AE04-B5B492E83218}" dt="2023-09-30T22:39:17.797" v="206" actId="26606"/>
          <ac:picMkLst>
            <pc:docMk/>
            <pc:sldMk cId="545597202" sldId="262"/>
            <ac:picMk id="11" creationId="{DEB2E8C4-C3E7-4048-A43D-9859510CFA98}"/>
          </ac:picMkLst>
        </pc:picChg>
        <pc:inkChg chg="add">
          <ac:chgData name="baddam neha" userId="128a631d3fa1a313" providerId="LiveId" clId="{C9DE2AB7-EFFA-49A9-AE04-B5B492E83218}" dt="2023-09-30T22:39:17.797" v="206" actId="26606"/>
          <ac:inkMkLst>
            <pc:docMk/>
            <pc:sldMk cId="545597202" sldId="262"/>
            <ac:inkMk id="13" creationId="{24D29CCB-7956-4E3E-8880-304085F04BF4}"/>
          </ac:inkMkLst>
        </pc:inkChg>
      </pc:sldChg>
      <pc:sldChg chg="new del">
        <pc:chgData name="baddam neha" userId="128a631d3fa1a313" providerId="LiveId" clId="{C9DE2AB7-EFFA-49A9-AE04-B5B492E83218}" dt="2023-09-30T22:47:18.097" v="346" actId="47"/>
        <pc:sldMkLst>
          <pc:docMk/>
          <pc:sldMk cId="1783092567" sldId="263"/>
        </pc:sldMkLst>
      </pc:sldChg>
      <pc:sldChg chg="addSp delSp modSp add mod">
        <pc:chgData name="baddam neha" userId="128a631d3fa1a313" providerId="LiveId" clId="{C9DE2AB7-EFFA-49A9-AE04-B5B492E83218}" dt="2023-10-02T12:45:08.448" v="4118" actId="20577"/>
        <pc:sldMkLst>
          <pc:docMk/>
          <pc:sldMk cId="1793009446" sldId="263"/>
        </pc:sldMkLst>
        <pc:spChg chg="add del mod">
          <ac:chgData name="baddam neha" userId="128a631d3fa1a313" providerId="LiveId" clId="{C9DE2AB7-EFFA-49A9-AE04-B5B492E83218}" dt="2023-10-02T12:45:08.448" v="4118" actId="20577"/>
          <ac:spMkLst>
            <pc:docMk/>
            <pc:sldMk cId="1793009446" sldId="263"/>
            <ac:spMk id="2" creationId="{13D79E8D-67C4-7A84-A458-0F7A62FC9029}"/>
          </ac:spMkLst>
        </pc:spChg>
        <pc:spChg chg="mod">
          <ac:chgData name="baddam neha" userId="128a631d3fa1a313" providerId="LiveId" clId="{C9DE2AB7-EFFA-49A9-AE04-B5B492E83218}" dt="2023-09-30T22:48:16.685" v="369" actId="27636"/>
          <ac:spMkLst>
            <pc:docMk/>
            <pc:sldMk cId="1793009446" sldId="263"/>
            <ac:spMk id="3" creationId="{D7C5E2E8-2883-5CC8-5556-0E3A230F880B}"/>
          </ac:spMkLst>
        </pc:spChg>
        <pc:spChg chg="del mod">
          <ac:chgData name="baddam neha" userId="128a631d3fa1a313" providerId="LiveId" clId="{C9DE2AB7-EFFA-49A9-AE04-B5B492E83218}" dt="2023-09-30T22:47:44.227" v="356"/>
          <ac:spMkLst>
            <pc:docMk/>
            <pc:sldMk cId="1793009446" sldId="263"/>
            <ac:spMk id="4" creationId="{F5574182-F027-C5AE-D150-D4B2BE7D7AE4}"/>
          </ac:spMkLst>
        </pc:spChg>
      </pc:sldChg>
      <pc:sldChg chg="new del">
        <pc:chgData name="baddam neha" userId="128a631d3fa1a313" providerId="LiveId" clId="{C9DE2AB7-EFFA-49A9-AE04-B5B492E83218}" dt="2023-09-30T22:47:09.877" v="344" actId="47"/>
        <pc:sldMkLst>
          <pc:docMk/>
          <pc:sldMk cId="3355687579" sldId="263"/>
        </pc:sldMkLst>
      </pc:sldChg>
      <pc:sldChg chg="addSp delSp modSp add mod setBg">
        <pc:chgData name="baddam neha" userId="128a631d3fa1a313" providerId="LiveId" clId="{C9DE2AB7-EFFA-49A9-AE04-B5B492E83218}" dt="2023-10-02T01:53:44.639" v="3420" actId="1076"/>
        <pc:sldMkLst>
          <pc:docMk/>
          <pc:sldMk cId="1874037971" sldId="264"/>
        </pc:sldMkLst>
        <pc:spChg chg="mod">
          <ac:chgData name="baddam neha" userId="128a631d3fa1a313" providerId="LiveId" clId="{C9DE2AB7-EFFA-49A9-AE04-B5B492E83218}" dt="2023-10-01T17:27:59.816" v="1691" actId="1076"/>
          <ac:spMkLst>
            <pc:docMk/>
            <pc:sldMk cId="1874037971" sldId="264"/>
            <ac:spMk id="3" creationId="{D7C5E2E8-2883-5CC8-5556-0E3A230F880B}"/>
          </ac:spMkLst>
        </pc:spChg>
        <pc:spChg chg="del mod">
          <ac:chgData name="baddam neha" userId="128a631d3fa1a313" providerId="LiveId" clId="{C9DE2AB7-EFFA-49A9-AE04-B5B492E83218}" dt="2023-09-30T22:47:51.596" v="363"/>
          <ac:spMkLst>
            <pc:docMk/>
            <pc:sldMk cId="1874037971" sldId="264"/>
            <ac:spMk id="4" creationId="{F5574182-F027-C5AE-D150-D4B2BE7D7AE4}"/>
          </ac:spMkLst>
        </pc:spChg>
        <pc:spChg chg="add mod">
          <ac:chgData name="baddam neha" userId="128a631d3fa1a313" providerId="LiveId" clId="{C9DE2AB7-EFFA-49A9-AE04-B5B492E83218}" dt="2023-10-02T01:53:38.803" v="3419" actId="1076"/>
          <ac:spMkLst>
            <pc:docMk/>
            <pc:sldMk cId="1874037971" sldId="264"/>
            <ac:spMk id="5" creationId="{A81E1C64-8956-E95F-4128-FABD15FF77B9}"/>
          </ac:spMkLst>
        </pc:spChg>
        <pc:spChg chg="add del">
          <ac:chgData name="baddam neha" userId="128a631d3fa1a313" providerId="LiveId" clId="{C9DE2AB7-EFFA-49A9-AE04-B5B492E83218}" dt="2023-09-30T22:54:08.821" v="487" actId="26606"/>
          <ac:spMkLst>
            <pc:docMk/>
            <pc:sldMk cId="1874037971" sldId="264"/>
            <ac:spMk id="2059" creationId="{E914257E-1E2A-4AC7-89EC-1FB65C9C0A0D}"/>
          </ac:spMkLst>
        </pc:spChg>
        <pc:spChg chg="add del">
          <ac:chgData name="baddam neha" userId="128a631d3fa1a313" providerId="LiveId" clId="{C9DE2AB7-EFFA-49A9-AE04-B5B492E83218}" dt="2023-09-30T22:54:08.821" v="487" actId="26606"/>
          <ac:spMkLst>
            <pc:docMk/>
            <pc:sldMk cId="1874037971" sldId="264"/>
            <ac:spMk id="2061" creationId="{03E1C8F1-97F5-489C-8308-958F09657254}"/>
          </ac:spMkLst>
        </pc:spChg>
        <pc:spChg chg="add del">
          <ac:chgData name="baddam neha" userId="128a631d3fa1a313" providerId="LiveId" clId="{C9DE2AB7-EFFA-49A9-AE04-B5B492E83218}" dt="2023-09-30T22:54:08.821" v="487" actId="26606"/>
          <ac:spMkLst>
            <pc:docMk/>
            <pc:sldMk cId="1874037971" sldId="264"/>
            <ac:spMk id="2063" creationId="{DEB62645-D4DA-4E99-8344-B1536F63D108}"/>
          </ac:spMkLst>
        </pc:spChg>
        <pc:graphicFrameChg chg="add del mod modGraphic">
          <ac:chgData name="baddam neha" userId="128a631d3fa1a313" providerId="LiveId" clId="{C9DE2AB7-EFFA-49A9-AE04-B5B492E83218}" dt="2023-09-30T22:55:24.951" v="495" actId="478"/>
          <ac:graphicFrameMkLst>
            <pc:docMk/>
            <pc:sldMk cId="1874037971" sldId="264"/>
            <ac:graphicFrameMk id="2" creationId="{DCC73E31-73F7-9C0F-C014-BAF77E16900E}"/>
          </ac:graphicFrameMkLst>
        </pc:graphicFrameChg>
        <pc:graphicFrameChg chg="add mod modGraphic">
          <ac:chgData name="baddam neha" userId="128a631d3fa1a313" providerId="LiveId" clId="{C9DE2AB7-EFFA-49A9-AE04-B5B492E83218}" dt="2023-10-01T17:34:12.850" v="1759" actId="1076"/>
          <ac:graphicFrameMkLst>
            <pc:docMk/>
            <pc:sldMk cId="1874037971" sldId="264"/>
            <ac:graphicFrameMk id="6" creationId="{8C135C5A-0188-DAF5-27B6-E2A597B3CB1F}"/>
          </ac:graphicFrameMkLst>
        </pc:graphicFrameChg>
        <pc:picChg chg="add mod">
          <ac:chgData name="baddam neha" userId="128a631d3fa1a313" providerId="LiveId" clId="{C9DE2AB7-EFFA-49A9-AE04-B5B492E83218}" dt="2023-10-02T01:53:44.639" v="3420" actId="1076"/>
          <ac:picMkLst>
            <pc:docMk/>
            <pc:sldMk cId="1874037971" sldId="264"/>
            <ac:picMk id="2050" creationId="{312EA83F-51C6-F7D3-6597-62DAD4AF0A0F}"/>
          </ac:picMkLst>
        </pc:picChg>
        <pc:picChg chg="add del">
          <ac:chgData name="baddam neha" userId="128a631d3fa1a313" providerId="LiveId" clId="{C9DE2AB7-EFFA-49A9-AE04-B5B492E83218}" dt="2023-09-30T22:54:08.821" v="487" actId="26606"/>
          <ac:picMkLst>
            <pc:docMk/>
            <pc:sldMk cId="1874037971" sldId="264"/>
            <ac:picMk id="2055" creationId="{DEB2E8C4-C3E7-4048-A43D-9859510CFA98}"/>
          </ac:picMkLst>
        </pc:picChg>
        <pc:inkChg chg="add del">
          <ac:chgData name="baddam neha" userId="128a631d3fa1a313" providerId="LiveId" clId="{C9DE2AB7-EFFA-49A9-AE04-B5B492E83218}" dt="2023-09-30T22:54:08.821" v="487" actId="26606"/>
          <ac:inkMkLst>
            <pc:docMk/>
            <pc:sldMk cId="1874037971" sldId="264"/>
            <ac:inkMk id="2057" creationId="{24D29CCB-7956-4E3E-8880-304085F04BF4}"/>
          </ac:inkMkLst>
        </pc:inkChg>
      </pc:sldChg>
      <pc:sldChg chg="addSp delSp modSp add mod">
        <pc:chgData name="baddam neha" userId="128a631d3fa1a313" providerId="LiveId" clId="{C9DE2AB7-EFFA-49A9-AE04-B5B492E83218}" dt="2023-10-02T01:54:16.827" v="3424" actId="1076"/>
        <pc:sldMkLst>
          <pc:docMk/>
          <pc:sldMk cId="3269024086" sldId="265"/>
        </pc:sldMkLst>
        <pc:spChg chg="add mod">
          <ac:chgData name="baddam neha" userId="128a631d3fa1a313" providerId="LiveId" clId="{C9DE2AB7-EFFA-49A9-AE04-B5B492E83218}" dt="2023-10-02T01:54:16.827" v="3424" actId="1076"/>
          <ac:spMkLst>
            <pc:docMk/>
            <pc:sldMk cId="3269024086" sldId="265"/>
            <ac:spMk id="2" creationId="{260C5AB5-477A-DD6C-5CC6-545D7F8A9994}"/>
          </ac:spMkLst>
        </pc:spChg>
        <pc:spChg chg="mod">
          <ac:chgData name="baddam neha" userId="128a631d3fa1a313" providerId="LiveId" clId="{C9DE2AB7-EFFA-49A9-AE04-B5B492E83218}" dt="2023-09-30T22:47:59.148" v="367" actId="27636"/>
          <ac:spMkLst>
            <pc:docMk/>
            <pc:sldMk cId="3269024086" sldId="265"/>
            <ac:spMk id="3" creationId="{D7C5E2E8-2883-5CC8-5556-0E3A230F880B}"/>
          </ac:spMkLst>
        </pc:spChg>
        <pc:spChg chg="del mod">
          <ac:chgData name="baddam neha" userId="128a631d3fa1a313" providerId="LiveId" clId="{C9DE2AB7-EFFA-49A9-AE04-B5B492E83218}" dt="2023-09-30T22:49:37.243" v="394"/>
          <ac:spMkLst>
            <pc:docMk/>
            <pc:sldMk cId="3269024086" sldId="265"/>
            <ac:spMk id="4" creationId="{F5574182-F027-C5AE-D150-D4B2BE7D7AE4}"/>
          </ac:spMkLst>
        </pc:spChg>
        <pc:spChg chg="add del mod">
          <ac:chgData name="baddam neha" userId="128a631d3fa1a313" providerId="LiveId" clId="{C9DE2AB7-EFFA-49A9-AE04-B5B492E83218}" dt="2023-10-01T16:57:32.907" v="1579" actId="478"/>
          <ac:spMkLst>
            <pc:docMk/>
            <pc:sldMk cId="3269024086" sldId="265"/>
            <ac:spMk id="6" creationId="{C5619B7C-5A78-2CA2-04D1-5E7B932C200D}"/>
          </ac:spMkLst>
        </pc:spChg>
        <pc:spChg chg="add del mod">
          <ac:chgData name="baddam neha" userId="128a631d3fa1a313" providerId="LiveId" clId="{C9DE2AB7-EFFA-49A9-AE04-B5B492E83218}" dt="2023-10-01T17:00:51.463" v="1598" actId="478"/>
          <ac:spMkLst>
            <pc:docMk/>
            <pc:sldMk cId="3269024086" sldId="265"/>
            <ac:spMk id="8" creationId="{56CDD7A0-06B1-AA06-85BF-397F2868DD93}"/>
          </ac:spMkLst>
        </pc:spChg>
        <pc:spChg chg="add mod">
          <ac:chgData name="baddam neha" userId="128a631d3fa1a313" providerId="LiveId" clId="{C9DE2AB7-EFFA-49A9-AE04-B5B492E83218}" dt="2023-10-01T17:04:08.606" v="1620" actId="1076"/>
          <ac:spMkLst>
            <pc:docMk/>
            <pc:sldMk cId="3269024086" sldId="265"/>
            <ac:spMk id="10" creationId="{E176A654-6BB1-9C62-29AD-EC698B4C7F86}"/>
          </ac:spMkLst>
        </pc:spChg>
        <pc:picChg chg="add mod">
          <ac:chgData name="baddam neha" userId="128a631d3fa1a313" providerId="LiveId" clId="{C9DE2AB7-EFFA-49A9-AE04-B5B492E83218}" dt="2023-10-01T17:07:10.383" v="1642" actId="1076"/>
          <ac:picMkLst>
            <pc:docMk/>
            <pc:sldMk cId="3269024086" sldId="265"/>
            <ac:picMk id="3074" creationId="{88686A27-27A1-770F-00CB-2C068CD47C76}"/>
          </ac:picMkLst>
        </pc:picChg>
      </pc:sldChg>
      <pc:sldChg chg="addSp delSp modSp add mod">
        <pc:chgData name="baddam neha" userId="128a631d3fa1a313" providerId="LiveId" clId="{C9DE2AB7-EFFA-49A9-AE04-B5B492E83218}" dt="2023-10-02T01:50:37.295" v="3384" actId="20577"/>
        <pc:sldMkLst>
          <pc:docMk/>
          <pc:sldMk cId="3151023300" sldId="266"/>
        </pc:sldMkLst>
        <pc:spChg chg="mod">
          <ac:chgData name="baddam neha" userId="128a631d3fa1a313" providerId="LiveId" clId="{C9DE2AB7-EFFA-49A9-AE04-B5B492E83218}" dt="2023-09-30T22:48:53.754" v="375" actId="5793"/>
          <ac:spMkLst>
            <pc:docMk/>
            <pc:sldMk cId="3151023300" sldId="266"/>
            <ac:spMk id="3" creationId="{D7C5E2E8-2883-5CC8-5556-0E3A230F880B}"/>
          </ac:spMkLst>
        </pc:spChg>
        <pc:spChg chg="del mod">
          <ac:chgData name="baddam neha" userId="128a631d3fa1a313" providerId="LiveId" clId="{C9DE2AB7-EFFA-49A9-AE04-B5B492E83218}" dt="2023-09-30T22:48:56.480" v="377"/>
          <ac:spMkLst>
            <pc:docMk/>
            <pc:sldMk cId="3151023300" sldId="266"/>
            <ac:spMk id="4" creationId="{F5574182-F027-C5AE-D150-D4B2BE7D7AE4}"/>
          </ac:spMkLst>
        </pc:spChg>
        <pc:spChg chg="add mod">
          <ac:chgData name="baddam neha" userId="128a631d3fa1a313" providerId="LiveId" clId="{C9DE2AB7-EFFA-49A9-AE04-B5B492E83218}" dt="2023-10-02T01:50:37.295" v="3384" actId="20577"/>
          <ac:spMkLst>
            <pc:docMk/>
            <pc:sldMk cId="3151023300" sldId="266"/>
            <ac:spMk id="6" creationId="{12854339-F3FF-B559-F909-5C7D111D0FCE}"/>
          </ac:spMkLst>
        </pc:spChg>
        <pc:picChg chg="add del mod">
          <ac:chgData name="baddam neha" userId="128a631d3fa1a313" providerId="LiveId" clId="{C9DE2AB7-EFFA-49A9-AE04-B5B492E83218}" dt="2023-10-01T18:06:23.211" v="1921" actId="478"/>
          <ac:picMkLst>
            <pc:docMk/>
            <pc:sldMk cId="3151023300" sldId="266"/>
            <ac:picMk id="2" creationId="{FD7899E9-F134-8670-6FD1-B9750D142F71}"/>
          </ac:picMkLst>
        </pc:picChg>
      </pc:sldChg>
      <pc:sldChg chg="addSp delSp modSp add mod">
        <pc:chgData name="baddam neha" userId="128a631d3fa1a313" providerId="LiveId" clId="{C9DE2AB7-EFFA-49A9-AE04-B5B492E83218}" dt="2023-10-02T01:49:50.699" v="3378" actId="20577"/>
        <pc:sldMkLst>
          <pc:docMk/>
          <pc:sldMk cId="1722985662" sldId="267"/>
        </pc:sldMkLst>
        <pc:spChg chg="add mod">
          <ac:chgData name="baddam neha" userId="128a631d3fa1a313" providerId="LiveId" clId="{C9DE2AB7-EFFA-49A9-AE04-B5B492E83218}" dt="2023-10-02T01:49:50.699" v="3378" actId="20577"/>
          <ac:spMkLst>
            <pc:docMk/>
            <pc:sldMk cId="1722985662" sldId="267"/>
            <ac:spMk id="2" creationId="{F4BCC6EC-91FE-D3B0-65E5-191138850E1A}"/>
          </ac:spMkLst>
        </pc:spChg>
        <pc:spChg chg="mod">
          <ac:chgData name="baddam neha" userId="128a631d3fa1a313" providerId="LiveId" clId="{C9DE2AB7-EFFA-49A9-AE04-B5B492E83218}" dt="2023-09-30T22:49:08.509" v="383" actId="27636"/>
          <ac:spMkLst>
            <pc:docMk/>
            <pc:sldMk cId="1722985662" sldId="267"/>
            <ac:spMk id="3" creationId="{D7C5E2E8-2883-5CC8-5556-0E3A230F880B}"/>
          </ac:spMkLst>
        </pc:spChg>
        <pc:spChg chg="add del">
          <ac:chgData name="baddam neha" userId="128a631d3fa1a313" providerId="LiveId" clId="{C9DE2AB7-EFFA-49A9-AE04-B5B492E83218}" dt="2023-10-02T01:48:38.328" v="3357" actId="22"/>
          <ac:spMkLst>
            <pc:docMk/>
            <pc:sldMk cId="1722985662" sldId="267"/>
            <ac:spMk id="5" creationId="{4477DC98-447F-BCED-B828-86F5A1835F79}"/>
          </ac:spMkLst>
        </pc:spChg>
      </pc:sldChg>
      <pc:sldChg chg="addSp delSp modSp add mod">
        <pc:chgData name="baddam neha" userId="128a631d3fa1a313" providerId="LiveId" clId="{C9DE2AB7-EFFA-49A9-AE04-B5B492E83218}" dt="2023-10-02T22:56:29.147" v="4978" actId="2711"/>
        <pc:sldMkLst>
          <pc:docMk/>
          <pc:sldMk cId="3018944273" sldId="268"/>
        </pc:sldMkLst>
        <pc:spChg chg="mod">
          <ac:chgData name="baddam neha" userId="128a631d3fa1a313" providerId="LiveId" clId="{C9DE2AB7-EFFA-49A9-AE04-B5B492E83218}" dt="2023-09-30T22:49:24.862" v="388" actId="20577"/>
          <ac:spMkLst>
            <pc:docMk/>
            <pc:sldMk cId="3018944273" sldId="268"/>
            <ac:spMk id="3" creationId="{D7C5E2E8-2883-5CC8-5556-0E3A230F880B}"/>
          </ac:spMkLst>
        </pc:spChg>
        <pc:spChg chg="add mod">
          <ac:chgData name="baddam neha" userId="128a631d3fa1a313" providerId="LiveId" clId="{C9DE2AB7-EFFA-49A9-AE04-B5B492E83218}" dt="2023-10-02T22:55:16.600" v="4971" actId="20577"/>
          <ac:spMkLst>
            <pc:docMk/>
            <pc:sldMk cId="3018944273" sldId="268"/>
            <ac:spMk id="5" creationId="{1D81BF11-A42A-D6AC-2C75-7CC94A00358D}"/>
          </ac:spMkLst>
        </pc:spChg>
        <pc:spChg chg="add mod">
          <ac:chgData name="baddam neha" userId="128a631d3fa1a313" providerId="LiveId" clId="{C9DE2AB7-EFFA-49A9-AE04-B5B492E83218}" dt="2023-10-02T18:04:50.345" v="4144" actId="20577"/>
          <ac:spMkLst>
            <pc:docMk/>
            <pc:sldMk cId="3018944273" sldId="268"/>
            <ac:spMk id="6" creationId="{969CA9CF-A0EF-24D4-989E-4C767F779371}"/>
          </ac:spMkLst>
        </pc:spChg>
        <pc:spChg chg="add mod">
          <ac:chgData name="baddam neha" userId="128a631d3fa1a313" providerId="LiveId" clId="{C9DE2AB7-EFFA-49A9-AE04-B5B492E83218}" dt="2023-10-02T22:56:29.147" v="4978" actId="2711"/>
          <ac:spMkLst>
            <pc:docMk/>
            <pc:sldMk cId="3018944273" sldId="268"/>
            <ac:spMk id="7" creationId="{64773A76-0920-8B7E-E708-28757CDA5B51}"/>
          </ac:spMkLst>
        </pc:spChg>
        <pc:spChg chg="add del">
          <ac:chgData name="baddam neha" userId="128a631d3fa1a313" providerId="LiveId" clId="{C9DE2AB7-EFFA-49A9-AE04-B5B492E83218}" dt="2023-10-02T00:09:53.411" v="2676" actId="478"/>
          <ac:spMkLst>
            <pc:docMk/>
            <pc:sldMk cId="3018944273" sldId="268"/>
            <ac:spMk id="8" creationId="{6B6B1D68-417D-21F5-D38C-FBB68F8631D0}"/>
          </ac:spMkLst>
        </pc:spChg>
        <pc:graphicFrameChg chg="add mod modGraphic">
          <ac:chgData name="baddam neha" userId="128a631d3fa1a313" providerId="LiveId" clId="{C9DE2AB7-EFFA-49A9-AE04-B5B492E83218}" dt="2023-10-02T22:55:53.509" v="4974" actId="1076"/>
          <ac:graphicFrameMkLst>
            <pc:docMk/>
            <pc:sldMk cId="3018944273" sldId="268"/>
            <ac:graphicFrameMk id="2" creationId="{99396454-D38C-B606-12DD-B4DE992873B1}"/>
          </ac:graphicFrameMkLst>
        </pc:graphicFrameChg>
        <pc:graphicFrameChg chg="add mod modGraphic">
          <ac:chgData name="baddam neha" userId="128a631d3fa1a313" providerId="LiveId" clId="{C9DE2AB7-EFFA-49A9-AE04-B5B492E83218}" dt="2023-10-02T22:50:44.564" v="4950" actId="255"/>
          <ac:graphicFrameMkLst>
            <pc:docMk/>
            <pc:sldMk cId="3018944273" sldId="268"/>
            <ac:graphicFrameMk id="4" creationId="{8EE99933-D365-861A-AB4F-BACDB7430EDF}"/>
          </ac:graphicFrameMkLst>
        </pc:graphicFrameChg>
        <pc:graphicFrameChg chg="add del mod">
          <ac:chgData name="baddam neha" userId="128a631d3fa1a313" providerId="LiveId" clId="{C9DE2AB7-EFFA-49A9-AE04-B5B492E83218}" dt="2023-10-02T00:03:50.618" v="2605"/>
          <ac:graphicFrameMkLst>
            <pc:docMk/>
            <pc:sldMk cId="3018944273" sldId="268"/>
            <ac:graphicFrameMk id="5" creationId="{EBCFCD87-77D5-1FD4-4E35-3D9A75BA8C2B}"/>
          </ac:graphicFrameMkLst>
        </pc:graphicFrameChg>
      </pc:sldChg>
      <pc:sldChg chg="new del">
        <pc:chgData name="baddam neha" userId="128a631d3fa1a313" providerId="LiveId" clId="{C9DE2AB7-EFFA-49A9-AE04-B5B492E83218}" dt="2023-09-30T22:49:42.645" v="396" actId="47"/>
        <pc:sldMkLst>
          <pc:docMk/>
          <pc:sldMk cId="2496753007" sldId="269"/>
        </pc:sldMkLst>
      </pc:sldChg>
      <pc:sldChg chg="addSp delSp modSp add mod ord">
        <pc:chgData name="baddam neha" userId="128a631d3fa1a313" providerId="LiveId" clId="{C9DE2AB7-EFFA-49A9-AE04-B5B492E83218}" dt="2023-10-02T13:22:50.993" v="4121" actId="14100"/>
        <pc:sldMkLst>
          <pc:docMk/>
          <pc:sldMk cId="3855774308" sldId="269"/>
        </pc:sldMkLst>
        <pc:spChg chg="mod">
          <ac:chgData name="baddam neha" userId="128a631d3fa1a313" providerId="LiveId" clId="{C9DE2AB7-EFFA-49A9-AE04-B5B492E83218}" dt="2023-10-02T05:21:30.017" v="3657" actId="21"/>
          <ac:spMkLst>
            <pc:docMk/>
            <pc:sldMk cId="3855774308" sldId="269"/>
            <ac:spMk id="3" creationId="{D7C5E2E8-2883-5CC8-5556-0E3A230F880B}"/>
          </ac:spMkLst>
        </pc:spChg>
        <pc:spChg chg="add del mod">
          <ac:chgData name="baddam neha" userId="128a631d3fa1a313" providerId="LiveId" clId="{C9DE2AB7-EFFA-49A9-AE04-B5B492E83218}" dt="2023-10-02T01:06:28.655" v="3018" actId="478"/>
          <ac:spMkLst>
            <pc:docMk/>
            <pc:sldMk cId="3855774308" sldId="269"/>
            <ac:spMk id="4" creationId="{A5FE6FB3-97A3-CFD2-0ADF-658C6288B500}"/>
          </ac:spMkLst>
        </pc:spChg>
        <pc:spChg chg="add del mod">
          <ac:chgData name="baddam neha" userId="128a631d3fa1a313" providerId="LiveId" clId="{C9DE2AB7-EFFA-49A9-AE04-B5B492E83218}" dt="2023-10-02T01:06:33.469" v="3020" actId="478"/>
          <ac:spMkLst>
            <pc:docMk/>
            <pc:sldMk cId="3855774308" sldId="269"/>
            <ac:spMk id="6" creationId="{42FBE9C9-ABBA-ACD3-3FF8-5C7FF784938E}"/>
          </ac:spMkLst>
        </pc:spChg>
        <pc:spChg chg="add mod">
          <ac:chgData name="baddam neha" userId="128a631d3fa1a313" providerId="LiveId" clId="{C9DE2AB7-EFFA-49A9-AE04-B5B492E83218}" dt="2023-10-02T13:22:50.993" v="4121" actId="14100"/>
          <ac:spMkLst>
            <pc:docMk/>
            <pc:sldMk cId="3855774308" sldId="269"/>
            <ac:spMk id="8" creationId="{6070F379-9559-7B9E-7B0A-1548360205EE}"/>
          </ac:spMkLst>
        </pc:spChg>
        <pc:spChg chg="add del mod">
          <ac:chgData name="baddam neha" userId="128a631d3fa1a313" providerId="LiveId" clId="{C9DE2AB7-EFFA-49A9-AE04-B5B492E83218}" dt="2023-10-02T05:22:07.108" v="3661" actId="478"/>
          <ac:spMkLst>
            <pc:docMk/>
            <pc:sldMk cId="3855774308" sldId="269"/>
            <ac:spMk id="10" creationId="{E27FE9DE-D675-AA26-C20E-B3FDEF957181}"/>
          </ac:spMkLst>
        </pc:spChg>
        <pc:spChg chg="add del">
          <ac:chgData name="baddam neha" userId="128a631d3fa1a313" providerId="LiveId" clId="{C9DE2AB7-EFFA-49A9-AE04-B5B492E83218}" dt="2023-09-30T23:05:10.740" v="603" actId="478"/>
          <ac:spMkLst>
            <pc:docMk/>
            <pc:sldMk cId="3855774308" sldId="269"/>
            <ac:spMk id="12" creationId="{14E13BFF-4DB8-BCC3-A7C1-F26B42FEF9A5}"/>
          </ac:spMkLst>
        </pc:spChg>
        <pc:graphicFrameChg chg="add mod modGraphic">
          <ac:chgData name="baddam neha" userId="128a631d3fa1a313" providerId="LiveId" clId="{C9DE2AB7-EFFA-49A9-AE04-B5B492E83218}" dt="2023-10-02T05:27:49.987" v="3740" actId="1076"/>
          <ac:graphicFrameMkLst>
            <pc:docMk/>
            <pc:sldMk cId="3855774308" sldId="269"/>
            <ac:graphicFrameMk id="13" creationId="{A439CC26-25AF-58D2-218C-DF0525A5A1E3}"/>
          </ac:graphicFrameMkLst>
        </pc:graphicFrameChg>
        <pc:picChg chg="add del mod">
          <ac:chgData name="baddam neha" userId="128a631d3fa1a313" providerId="LiveId" clId="{C9DE2AB7-EFFA-49A9-AE04-B5B492E83218}" dt="2023-10-02T01:06:29.787" v="3019" actId="478"/>
          <ac:picMkLst>
            <pc:docMk/>
            <pc:sldMk cId="3855774308" sldId="269"/>
            <ac:picMk id="9218" creationId="{1D5987E4-9D82-273C-48C6-E8D42ACD2032}"/>
          </ac:picMkLst>
        </pc:picChg>
        <pc:picChg chg="add mod">
          <ac:chgData name="baddam neha" userId="128a631d3fa1a313" providerId="LiveId" clId="{C9DE2AB7-EFFA-49A9-AE04-B5B492E83218}" dt="2023-10-02T01:07:03.175" v="3026" actId="14100"/>
          <ac:picMkLst>
            <pc:docMk/>
            <pc:sldMk cId="3855774308" sldId="269"/>
            <ac:picMk id="9220" creationId="{698D4B9B-F183-A72C-C7FE-D03EC0B8493E}"/>
          </ac:picMkLst>
        </pc:picChg>
      </pc:sldChg>
      <pc:sldChg chg="modSp add mod ord">
        <pc:chgData name="baddam neha" userId="128a631d3fa1a313" providerId="LiveId" clId="{C9DE2AB7-EFFA-49A9-AE04-B5B492E83218}" dt="2023-10-02T01:46:26.195" v="3345" actId="1076"/>
        <pc:sldMkLst>
          <pc:docMk/>
          <pc:sldMk cId="943736160" sldId="270"/>
        </pc:sldMkLst>
        <pc:spChg chg="mod">
          <ac:chgData name="baddam neha" userId="128a631d3fa1a313" providerId="LiveId" clId="{C9DE2AB7-EFFA-49A9-AE04-B5B492E83218}" dt="2023-10-02T01:45:15.484" v="3313" actId="20577"/>
          <ac:spMkLst>
            <pc:docMk/>
            <pc:sldMk cId="943736160" sldId="270"/>
            <ac:spMk id="3" creationId="{B49809B8-E752-F9DB-E5DF-01DD03E24A84}"/>
          </ac:spMkLst>
        </pc:spChg>
        <pc:spChg chg="mod">
          <ac:chgData name="baddam neha" userId="128a631d3fa1a313" providerId="LiveId" clId="{C9DE2AB7-EFFA-49A9-AE04-B5B492E83218}" dt="2023-10-02T01:46:26.195" v="3345" actId="1076"/>
          <ac:spMkLst>
            <pc:docMk/>
            <pc:sldMk cId="943736160" sldId="270"/>
            <ac:spMk id="4" creationId="{F421A51D-FABD-EFC3-1599-0CEB5FC3F4E2}"/>
          </ac:spMkLst>
        </pc:spChg>
      </pc:sldChg>
      <pc:sldChg chg="addSp delSp modSp add mod">
        <pc:chgData name="baddam neha" userId="128a631d3fa1a313" providerId="LiveId" clId="{C9DE2AB7-EFFA-49A9-AE04-B5B492E83218}" dt="2023-10-02T22:09:54.034" v="4779" actId="1076"/>
        <pc:sldMkLst>
          <pc:docMk/>
          <pc:sldMk cId="3900981303" sldId="271"/>
        </pc:sldMkLst>
        <pc:spChg chg="add mod">
          <ac:chgData name="baddam neha" userId="128a631d3fa1a313" providerId="LiveId" clId="{C9DE2AB7-EFFA-49A9-AE04-B5B492E83218}" dt="2023-10-02T22:09:30.366" v="4777" actId="1076"/>
          <ac:spMkLst>
            <pc:docMk/>
            <pc:sldMk cId="3900981303" sldId="271"/>
            <ac:spMk id="2" creationId="{EEE5DC88-4E2C-DF11-C56A-60F4B6C024D9}"/>
          </ac:spMkLst>
        </pc:spChg>
        <pc:spChg chg="add mod">
          <ac:chgData name="baddam neha" userId="128a631d3fa1a313" providerId="LiveId" clId="{C9DE2AB7-EFFA-49A9-AE04-B5B492E83218}" dt="2023-10-02T22:09:45.341" v="4778" actId="1076"/>
          <ac:spMkLst>
            <pc:docMk/>
            <pc:sldMk cId="3900981303" sldId="271"/>
            <ac:spMk id="7" creationId="{A680D0A5-02C4-22BB-03B8-1D8F23C5842F}"/>
          </ac:spMkLst>
        </pc:spChg>
        <pc:picChg chg="add mod modCrop">
          <ac:chgData name="baddam neha" userId="128a631d3fa1a313" providerId="LiveId" clId="{C9DE2AB7-EFFA-49A9-AE04-B5B492E83218}" dt="2023-10-02T01:51:38.776" v="3398" actId="1076"/>
          <ac:picMkLst>
            <pc:docMk/>
            <pc:sldMk cId="3900981303" sldId="271"/>
            <ac:picMk id="5" creationId="{0B9C5E3C-7D10-FCC9-5852-A6797ED36AFB}"/>
          </ac:picMkLst>
        </pc:picChg>
        <pc:picChg chg="add mod modCrop">
          <ac:chgData name="baddam neha" userId="128a631d3fa1a313" providerId="LiveId" clId="{C9DE2AB7-EFFA-49A9-AE04-B5B492E83218}" dt="2023-10-02T02:02:42.657" v="3542" actId="1076"/>
          <ac:picMkLst>
            <pc:docMk/>
            <pc:sldMk cId="3900981303" sldId="271"/>
            <ac:picMk id="8" creationId="{DBB645EA-FCAA-75B0-CD36-0EB0AA4C6607}"/>
          </ac:picMkLst>
        </pc:picChg>
        <pc:picChg chg="add mod modCrop">
          <ac:chgData name="baddam neha" userId="128a631d3fa1a313" providerId="LiveId" clId="{C9DE2AB7-EFFA-49A9-AE04-B5B492E83218}" dt="2023-10-02T22:09:54.034" v="4779" actId="1076"/>
          <ac:picMkLst>
            <pc:docMk/>
            <pc:sldMk cId="3900981303" sldId="271"/>
            <ac:picMk id="9" creationId="{7B7436B4-5DA4-FA0E-6FEB-C47BF4772061}"/>
          </ac:picMkLst>
        </pc:picChg>
        <pc:picChg chg="del">
          <ac:chgData name="baddam neha" userId="128a631d3fa1a313" providerId="LiveId" clId="{C9DE2AB7-EFFA-49A9-AE04-B5B492E83218}" dt="2023-09-30T22:55:55.183" v="498" actId="478"/>
          <ac:picMkLst>
            <pc:docMk/>
            <pc:sldMk cId="3900981303" sldId="271"/>
            <ac:picMk id="3074" creationId="{88686A27-27A1-770F-00CB-2C068CD47C76}"/>
          </ac:picMkLst>
        </pc:picChg>
        <pc:picChg chg="add mod">
          <ac:chgData name="baddam neha" userId="128a631d3fa1a313" providerId="LiveId" clId="{C9DE2AB7-EFFA-49A9-AE04-B5B492E83218}" dt="2023-10-02T22:06:31.500" v="4559" actId="1076"/>
          <ac:picMkLst>
            <pc:docMk/>
            <pc:sldMk cId="3900981303" sldId="271"/>
            <ac:picMk id="4098" creationId="{C54FDEBA-C905-8A7A-7BCD-67F40C42E4A7}"/>
          </ac:picMkLst>
        </pc:picChg>
      </pc:sldChg>
      <pc:sldChg chg="addSp delSp modSp add mod">
        <pc:chgData name="baddam neha" userId="128a631d3fa1a313" providerId="LiveId" clId="{C9DE2AB7-EFFA-49A9-AE04-B5B492E83218}" dt="2023-10-01T18:04:30.030" v="1914" actId="1076"/>
        <pc:sldMkLst>
          <pc:docMk/>
          <pc:sldMk cId="1964487782" sldId="272"/>
        </pc:sldMkLst>
        <pc:spChg chg="add mod">
          <ac:chgData name="baddam neha" userId="128a631d3fa1a313" providerId="LiveId" clId="{C9DE2AB7-EFFA-49A9-AE04-B5B492E83218}" dt="2023-10-01T18:02:31.955" v="1912" actId="20577"/>
          <ac:spMkLst>
            <pc:docMk/>
            <pc:sldMk cId="1964487782" sldId="272"/>
            <ac:spMk id="2" creationId="{976F07B0-D6F6-22CE-B31C-6B5D0186397D}"/>
          </ac:spMkLst>
        </pc:spChg>
        <pc:picChg chg="del mod">
          <ac:chgData name="baddam neha" userId="128a631d3fa1a313" providerId="LiveId" clId="{C9DE2AB7-EFFA-49A9-AE04-B5B492E83218}" dt="2023-09-30T22:57:36.266" v="513" actId="478"/>
          <ac:picMkLst>
            <pc:docMk/>
            <pc:sldMk cId="1964487782" sldId="272"/>
            <ac:picMk id="4098" creationId="{C54FDEBA-C905-8A7A-7BCD-67F40C42E4A7}"/>
          </ac:picMkLst>
        </pc:picChg>
        <pc:picChg chg="add mod">
          <ac:chgData name="baddam neha" userId="128a631d3fa1a313" providerId="LiveId" clId="{C9DE2AB7-EFFA-49A9-AE04-B5B492E83218}" dt="2023-10-01T18:04:30.030" v="1914" actId="1076"/>
          <ac:picMkLst>
            <pc:docMk/>
            <pc:sldMk cId="1964487782" sldId="272"/>
            <ac:picMk id="5122" creationId="{A05AAA49-0AE7-27E1-E5B2-A5F842ABD8AC}"/>
          </ac:picMkLst>
        </pc:picChg>
      </pc:sldChg>
      <pc:sldChg chg="addSp delSp modSp add del mod">
        <pc:chgData name="baddam neha" userId="128a631d3fa1a313" providerId="LiveId" clId="{C9DE2AB7-EFFA-49A9-AE04-B5B492E83218}" dt="2023-10-01T17:07:34.025" v="1643" actId="2696"/>
        <pc:sldMkLst>
          <pc:docMk/>
          <pc:sldMk cId="2961306899" sldId="273"/>
        </pc:sldMkLst>
        <pc:spChg chg="add del mod">
          <ac:chgData name="baddam neha" userId="128a631d3fa1a313" providerId="LiveId" clId="{C9DE2AB7-EFFA-49A9-AE04-B5B492E83218}" dt="2023-09-30T22:58:55.226" v="538" actId="478"/>
          <ac:spMkLst>
            <pc:docMk/>
            <pc:sldMk cId="2961306899" sldId="273"/>
            <ac:spMk id="2" creationId="{9269BAAF-D1CA-C38C-ED36-3F70EC0F27D9}"/>
          </ac:spMkLst>
        </pc:spChg>
        <pc:spChg chg="add del mod">
          <ac:chgData name="baddam neha" userId="128a631d3fa1a313" providerId="LiveId" clId="{C9DE2AB7-EFFA-49A9-AE04-B5B492E83218}" dt="2023-09-30T23:00:42.009" v="558"/>
          <ac:spMkLst>
            <pc:docMk/>
            <pc:sldMk cId="2961306899" sldId="273"/>
            <ac:spMk id="4" creationId="{7C578BD5-C37E-6695-532A-276C05647188}"/>
          </ac:spMkLst>
        </pc:spChg>
        <pc:picChg chg="del">
          <ac:chgData name="baddam neha" userId="128a631d3fa1a313" providerId="LiveId" clId="{C9DE2AB7-EFFA-49A9-AE04-B5B492E83218}" dt="2023-09-30T22:58:07.764" v="527" actId="478"/>
          <ac:picMkLst>
            <pc:docMk/>
            <pc:sldMk cId="2961306899" sldId="273"/>
            <ac:picMk id="3074" creationId="{88686A27-27A1-770F-00CB-2C068CD47C76}"/>
          </ac:picMkLst>
        </pc:picChg>
        <pc:picChg chg="add del mod">
          <ac:chgData name="baddam neha" userId="128a631d3fa1a313" providerId="LiveId" clId="{C9DE2AB7-EFFA-49A9-AE04-B5B492E83218}" dt="2023-09-30T22:58:55.226" v="538" actId="478"/>
          <ac:picMkLst>
            <pc:docMk/>
            <pc:sldMk cId="2961306899" sldId="273"/>
            <ac:picMk id="6146" creationId="{9F869673-C5EC-67FD-B341-1BAA5FD98A83}"/>
          </ac:picMkLst>
        </pc:picChg>
        <pc:picChg chg="add del mod">
          <ac:chgData name="baddam neha" userId="128a631d3fa1a313" providerId="LiveId" clId="{C9DE2AB7-EFFA-49A9-AE04-B5B492E83218}" dt="2023-09-30T23:01:08.589" v="560" actId="21"/>
          <ac:picMkLst>
            <pc:docMk/>
            <pc:sldMk cId="2961306899" sldId="273"/>
            <ac:picMk id="6148" creationId="{74CC3BF8-3C76-729A-3F66-7786BCECFB2D}"/>
          </ac:picMkLst>
        </pc:picChg>
      </pc:sldChg>
      <pc:sldChg chg="addSp delSp modSp add mod">
        <pc:chgData name="baddam neha" userId="128a631d3fa1a313" providerId="LiveId" clId="{C9DE2AB7-EFFA-49A9-AE04-B5B492E83218}" dt="2023-10-02T22:59:05.379" v="5054" actId="1076"/>
        <pc:sldMkLst>
          <pc:docMk/>
          <pc:sldMk cId="404376137" sldId="274"/>
        </pc:sldMkLst>
        <pc:spChg chg="add mod">
          <ac:chgData name="baddam neha" userId="128a631d3fa1a313" providerId="LiveId" clId="{C9DE2AB7-EFFA-49A9-AE04-B5B492E83218}" dt="2023-10-02T22:58:56.035" v="5053" actId="1076"/>
          <ac:spMkLst>
            <pc:docMk/>
            <pc:sldMk cId="404376137" sldId="274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22:59:05.379" v="5054" actId="1076"/>
          <ac:spMkLst>
            <pc:docMk/>
            <pc:sldMk cId="404376137" sldId="274"/>
            <ac:spMk id="3" creationId="{6C804FEF-2436-A887-84E9-68773666558C}"/>
          </ac:spMkLst>
        </pc:spChg>
        <pc:spChg chg="del mod">
          <ac:chgData name="baddam neha" userId="128a631d3fa1a313" providerId="LiveId" clId="{C9DE2AB7-EFFA-49A9-AE04-B5B492E83218}" dt="2023-09-30T23:05:51.208" v="612" actId="478"/>
          <ac:spMkLst>
            <pc:docMk/>
            <pc:sldMk cId="404376137" sldId="274"/>
            <ac:spMk id="4" creationId="{8E558C11-A227-85D9-A487-E1C17B7C77D7}"/>
          </ac:spMkLst>
        </pc:spChg>
        <pc:picChg chg="add mod">
          <ac:chgData name="baddam neha" userId="128a631d3fa1a313" providerId="LiveId" clId="{C9DE2AB7-EFFA-49A9-AE04-B5B492E83218}" dt="2023-10-02T02:06:42.436" v="3590" actId="1076"/>
          <ac:picMkLst>
            <pc:docMk/>
            <pc:sldMk cId="404376137" sldId="274"/>
            <ac:picMk id="5" creationId="{F94B7988-8EAC-6BCD-DFA9-369D28299DE0}"/>
          </ac:picMkLst>
        </pc:picChg>
        <pc:picChg chg="add del mod">
          <ac:chgData name="baddam neha" userId="128a631d3fa1a313" providerId="LiveId" clId="{C9DE2AB7-EFFA-49A9-AE04-B5B492E83218}" dt="2023-09-30T23:05:51.208" v="612" actId="478"/>
          <ac:picMkLst>
            <pc:docMk/>
            <pc:sldMk cId="404376137" sldId="274"/>
            <ac:picMk id="10242" creationId="{495DF250-5DDB-83BE-20FB-472CF22C5EA6}"/>
          </ac:picMkLst>
        </pc:picChg>
        <pc:picChg chg="add mod">
          <ac:chgData name="baddam neha" userId="128a631d3fa1a313" providerId="LiveId" clId="{C9DE2AB7-EFFA-49A9-AE04-B5B492E83218}" dt="2023-10-02T01:58:41.749" v="3497" actId="1076"/>
          <ac:picMkLst>
            <pc:docMk/>
            <pc:sldMk cId="404376137" sldId="274"/>
            <ac:picMk id="10244" creationId="{973DC965-E5EB-1D79-1A86-89A20C251B00}"/>
          </ac:picMkLst>
        </pc:picChg>
        <pc:picChg chg="add mod">
          <ac:chgData name="baddam neha" userId="128a631d3fa1a313" providerId="LiveId" clId="{C9DE2AB7-EFFA-49A9-AE04-B5B492E83218}" dt="2023-10-02T02:06:52.576" v="3592" actId="1076"/>
          <ac:picMkLst>
            <pc:docMk/>
            <pc:sldMk cId="404376137" sldId="274"/>
            <ac:picMk id="10246" creationId="{6722049D-9526-827C-F747-EE7BA1378A38}"/>
          </ac:picMkLst>
        </pc:picChg>
      </pc:sldChg>
      <pc:sldChg chg="addSp delSp modSp add mod">
        <pc:chgData name="baddam neha" userId="128a631d3fa1a313" providerId="LiveId" clId="{C9DE2AB7-EFFA-49A9-AE04-B5B492E83218}" dt="2023-10-02T22:59:43.899" v="5057" actId="1076"/>
        <pc:sldMkLst>
          <pc:docMk/>
          <pc:sldMk cId="3086632696" sldId="275"/>
        </pc:sldMkLst>
        <pc:spChg chg="mod">
          <ac:chgData name="baddam neha" userId="128a631d3fa1a313" providerId="LiveId" clId="{C9DE2AB7-EFFA-49A9-AE04-B5B492E83218}" dt="2023-10-02T06:29:25.980" v="4055" actId="14100"/>
          <ac:spMkLst>
            <pc:docMk/>
            <pc:sldMk cId="3086632696" sldId="275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5:20:37.198" v="3650"/>
          <ac:spMkLst>
            <pc:docMk/>
            <pc:sldMk cId="3086632696" sldId="275"/>
            <ac:spMk id="3" creationId="{6C804FEF-2436-A887-84E9-68773666558C}"/>
          </ac:spMkLst>
        </pc:spChg>
        <pc:picChg chg="add del mod">
          <ac:chgData name="baddam neha" userId="128a631d3fa1a313" providerId="LiveId" clId="{C9DE2AB7-EFFA-49A9-AE04-B5B492E83218}" dt="2023-10-02T06:29:23.237" v="4048"/>
          <ac:picMkLst>
            <pc:docMk/>
            <pc:sldMk cId="3086632696" sldId="275"/>
            <ac:picMk id="4" creationId="{27C46468-6B0C-CD4E-F9F6-452168432CF8}"/>
          </ac:picMkLst>
        </pc:picChg>
        <pc:picChg chg="del">
          <ac:chgData name="baddam neha" userId="128a631d3fa1a313" providerId="LiveId" clId="{C9DE2AB7-EFFA-49A9-AE04-B5B492E83218}" dt="2023-09-30T23:08:46.635" v="637" actId="478"/>
          <ac:picMkLst>
            <pc:docMk/>
            <pc:sldMk cId="3086632696" sldId="275"/>
            <ac:picMk id="10244" creationId="{973DC965-E5EB-1D79-1A86-89A20C251B00}"/>
          </ac:picMkLst>
        </pc:picChg>
        <pc:picChg chg="add mod">
          <ac:chgData name="baddam neha" userId="128a631d3fa1a313" providerId="LiveId" clId="{C9DE2AB7-EFFA-49A9-AE04-B5B492E83218}" dt="2023-10-02T06:29:24.325" v="4051" actId="1076"/>
          <ac:picMkLst>
            <pc:docMk/>
            <pc:sldMk cId="3086632696" sldId="275"/>
            <ac:picMk id="11266" creationId="{F1EE2E42-200A-4D87-6A6D-A5AF4CF5A35D}"/>
          </ac:picMkLst>
        </pc:picChg>
        <pc:picChg chg="add del mod">
          <ac:chgData name="baddam neha" userId="128a631d3fa1a313" providerId="LiveId" clId="{C9DE2AB7-EFFA-49A9-AE04-B5B492E83218}" dt="2023-09-30T23:09:03.454" v="643"/>
          <ac:picMkLst>
            <pc:docMk/>
            <pc:sldMk cId="3086632696" sldId="275"/>
            <ac:picMk id="11268" creationId="{55C6C190-25E5-5870-8785-0F2EE6F1CE8E}"/>
          </ac:picMkLst>
        </pc:picChg>
        <pc:picChg chg="add del mod">
          <ac:chgData name="baddam neha" userId="128a631d3fa1a313" providerId="LiveId" clId="{C9DE2AB7-EFFA-49A9-AE04-B5B492E83218}" dt="2023-09-30T23:09:21.203" v="651"/>
          <ac:picMkLst>
            <pc:docMk/>
            <pc:sldMk cId="3086632696" sldId="275"/>
            <ac:picMk id="11270" creationId="{73E52886-9CFF-B724-FF17-7DF9351D5B8A}"/>
          </ac:picMkLst>
        </pc:picChg>
        <pc:picChg chg="add mod">
          <ac:chgData name="baddam neha" userId="128a631d3fa1a313" providerId="LiveId" clId="{C9DE2AB7-EFFA-49A9-AE04-B5B492E83218}" dt="2023-10-02T01:22:31.992" v="3163" actId="1076"/>
          <ac:picMkLst>
            <pc:docMk/>
            <pc:sldMk cId="3086632696" sldId="275"/>
            <ac:picMk id="11272" creationId="{F0BEA023-49CA-5A62-5C1E-87E85A9B7C15}"/>
          </ac:picMkLst>
        </pc:picChg>
        <pc:picChg chg="add del mod">
          <ac:chgData name="baddam neha" userId="128a631d3fa1a313" providerId="LiveId" clId="{C9DE2AB7-EFFA-49A9-AE04-B5B492E83218}" dt="2023-10-02T06:27:25.825" v="4023"/>
          <ac:picMkLst>
            <pc:docMk/>
            <pc:sldMk cId="3086632696" sldId="275"/>
            <ac:picMk id="11274" creationId="{2A895933-D3AA-F921-9351-B4ADD30FC650}"/>
          </ac:picMkLst>
        </pc:picChg>
        <pc:picChg chg="add del mod">
          <ac:chgData name="baddam neha" userId="128a631d3fa1a313" providerId="LiveId" clId="{C9DE2AB7-EFFA-49A9-AE04-B5B492E83218}" dt="2023-10-02T22:59:43.899" v="5057" actId="1076"/>
          <ac:picMkLst>
            <pc:docMk/>
            <pc:sldMk cId="3086632696" sldId="275"/>
            <ac:picMk id="11276" creationId="{BDB5DC04-FE8F-1A6B-1391-ACBC88EFF384}"/>
          </ac:picMkLst>
        </pc:picChg>
      </pc:sldChg>
      <pc:sldChg chg="addSp delSp modSp add mod">
        <pc:chgData name="baddam neha" userId="128a631d3fa1a313" providerId="LiveId" clId="{C9DE2AB7-EFFA-49A9-AE04-B5B492E83218}" dt="2023-10-02T06:32:11.372" v="4064" actId="1076"/>
        <pc:sldMkLst>
          <pc:docMk/>
          <pc:sldMk cId="240740915" sldId="276"/>
        </pc:sldMkLst>
        <pc:spChg chg="mod">
          <ac:chgData name="baddam neha" userId="128a631d3fa1a313" providerId="LiveId" clId="{C9DE2AB7-EFFA-49A9-AE04-B5B492E83218}" dt="2023-10-02T06:32:11.372" v="4064" actId="1076"/>
          <ac:spMkLst>
            <pc:docMk/>
            <pc:sldMk cId="240740915" sldId="276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5:20:49.566" v="3652"/>
          <ac:spMkLst>
            <pc:docMk/>
            <pc:sldMk cId="240740915" sldId="276"/>
            <ac:spMk id="3" creationId="{6C804FEF-2436-A887-84E9-68773666558C}"/>
          </ac:spMkLst>
        </pc:spChg>
        <pc:spChg chg="add mod">
          <ac:chgData name="baddam neha" userId="128a631d3fa1a313" providerId="LiveId" clId="{C9DE2AB7-EFFA-49A9-AE04-B5B492E83218}" dt="2023-10-02T05:19:34.795" v="3647"/>
          <ac:spMkLst>
            <pc:docMk/>
            <pc:sldMk cId="240740915" sldId="276"/>
            <ac:spMk id="6" creationId="{B0043244-D716-2FBE-6C8C-5D579C605E5E}"/>
          </ac:spMkLst>
        </pc:spChg>
        <pc:graphicFrameChg chg="add mod modGraphic">
          <ac:chgData name="baddam neha" userId="128a631d3fa1a313" providerId="LiveId" clId="{C9DE2AB7-EFFA-49A9-AE04-B5B492E83218}" dt="2023-10-02T05:29:15.993" v="3762" actId="1076"/>
          <ac:graphicFrameMkLst>
            <pc:docMk/>
            <pc:sldMk cId="240740915" sldId="276"/>
            <ac:graphicFrameMk id="4" creationId="{CC786E91-82DB-6238-3560-FEE40EDF4610}"/>
          </ac:graphicFrameMkLst>
        </pc:graphicFrameChg>
        <pc:graphicFrameChg chg="add mod">
          <ac:chgData name="baddam neha" userId="128a631d3fa1a313" providerId="LiveId" clId="{C9DE2AB7-EFFA-49A9-AE04-B5B492E83218}" dt="2023-09-30T23:10:02.390" v="660"/>
          <ac:graphicFrameMkLst>
            <pc:docMk/>
            <pc:sldMk cId="240740915" sldId="276"/>
            <ac:graphicFrameMk id="5" creationId="{9BC4E2DE-C895-EFD1-DF25-362034D6017A}"/>
          </ac:graphicFrameMkLst>
        </pc:graphicFrameChg>
        <pc:picChg chg="del">
          <ac:chgData name="baddam neha" userId="128a631d3fa1a313" providerId="LiveId" clId="{C9DE2AB7-EFFA-49A9-AE04-B5B492E83218}" dt="2023-09-30T23:09:50.486" v="654" actId="478"/>
          <ac:picMkLst>
            <pc:docMk/>
            <pc:sldMk cId="240740915" sldId="276"/>
            <ac:picMk id="10244" creationId="{973DC965-E5EB-1D79-1A86-89A20C251B00}"/>
          </ac:picMkLst>
        </pc:picChg>
      </pc:sldChg>
      <pc:sldChg chg="addSp delSp modSp add del mod">
        <pc:chgData name="baddam neha" userId="128a631d3fa1a313" providerId="LiveId" clId="{C9DE2AB7-EFFA-49A9-AE04-B5B492E83218}" dt="2023-10-02T05:24:17.131" v="3684" actId="47"/>
        <pc:sldMkLst>
          <pc:docMk/>
          <pc:sldMk cId="2665314842" sldId="277"/>
        </pc:sldMkLst>
        <pc:spChg chg="mod">
          <ac:chgData name="baddam neha" userId="128a631d3fa1a313" providerId="LiveId" clId="{C9DE2AB7-EFFA-49A9-AE04-B5B492E83218}" dt="2023-10-02T02:00:05.067" v="3509" actId="113"/>
          <ac:spMkLst>
            <pc:docMk/>
            <pc:sldMk cId="2665314842" sldId="277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5:21:34.384" v="3658"/>
          <ac:spMkLst>
            <pc:docMk/>
            <pc:sldMk cId="2665314842" sldId="277"/>
            <ac:spMk id="3" creationId="{6C804FEF-2436-A887-84E9-68773666558C}"/>
          </ac:spMkLst>
        </pc:spChg>
        <pc:graphicFrameChg chg="add mod modGraphic">
          <ac:chgData name="baddam neha" userId="128a631d3fa1a313" providerId="LiveId" clId="{C9DE2AB7-EFFA-49A9-AE04-B5B492E83218}" dt="2023-10-02T02:00:12.763" v="3512" actId="1076"/>
          <ac:graphicFrameMkLst>
            <pc:docMk/>
            <pc:sldMk cId="2665314842" sldId="277"/>
            <ac:graphicFrameMk id="4" creationId="{21535C3D-0CFE-BD2E-3F3F-09F5BD2950FE}"/>
          </ac:graphicFrameMkLst>
        </pc:graphicFrameChg>
        <pc:picChg chg="del">
          <ac:chgData name="baddam neha" userId="128a631d3fa1a313" providerId="LiveId" clId="{C9DE2AB7-EFFA-49A9-AE04-B5B492E83218}" dt="2023-09-30T23:10:25.352" v="661" actId="478"/>
          <ac:picMkLst>
            <pc:docMk/>
            <pc:sldMk cId="2665314842" sldId="277"/>
            <ac:picMk id="10244" creationId="{973DC965-E5EB-1D79-1A86-89A20C251B00}"/>
          </ac:picMkLst>
        </pc:picChg>
      </pc:sldChg>
      <pc:sldChg chg="addSp delSp modSp add mod">
        <pc:chgData name="baddam neha" userId="128a631d3fa1a313" providerId="LiveId" clId="{C9DE2AB7-EFFA-49A9-AE04-B5B492E83218}" dt="2023-10-02T05:23:34.738" v="3677" actId="20577"/>
        <pc:sldMkLst>
          <pc:docMk/>
          <pc:sldMk cId="1306462854" sldId="278"/>
        </pc:sldMkLst>
        <pc:spChg chg="mod">
          <ac:chgData name="baddam neha" userId="128a631d3fa1a313" providerId="LiveId" clId="{C9DE2AB7-EFFA-49A9-AE04-B5B492E83218}" dt="2023-10-02T05:23:34.738" v="3677" actId="20577"/>
          <ac:spMkLst>
            <pc:docMk/>
            <pc:sldMk cId="1306462854" sldId="278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5:21:39.018" v="3659"/>
          <ac:spMkLst>
            <pc:docMk/>
            <pc:sldMk cId="1306462854" sldId="278"/>
            <ac:spMk id="3" creationId="{6C804FEF-2436-A887-84E9-68773666558C}"/>
          </ac:spMkLst>
        </pc:spChg>
        <pc:graphicFrameChg chg="add mod modGraphic">
          <ac:chgData name="baddam neha" userId="128a631d3fa1a313" providerId="LiveId" clId="{C9DE2AB7-EFFA-49A9-AE04-B5B492E83218}" dt="2023-10-02T05:23:32.990" v="3675" actId="1076"/>
          <ac:graphicFrameMkLst>
            <pc:docMk/>
            <pc:sldMk cId="1306462854" sldId="278"/>
            <ac:graphicFrameMk id="4" creationId="{7B93B04F-69AD-BFD1-1FE8-DF72C91BA031}"/>
          </ac:graphicFrameMkLst>
        </pc:graphicFrameChg>
        <pc:picChg chg="del">
          <ac:chgData name="baddam neha" userId="128a631d3fa1a313" providerId="LiveId" clId="{C9DE2AB7-EFFA-49A9-AE04-B5B492E83218}" dt="2023-09-30T23:10:50.857" v="665" actId="478"/>
          <ac:picMkLst>
            <pc:docMk/>
            <pc:sldMk cId="1306462854" sldId="278"/>
            <ac:picMk id="10244" creationId="{973DC965-E5EB-1D79-1A86-89A20C251B00}"/>
          </ac:picMkLst>
        </pc:picChg>
      </pc:sldChg>
      <pc:sldChg chg="add del">
        <pc:chgData name="baddam neha" userId="128a631d3fa1a313" providerId="LiveId" clId="{C9DE2AB7-EFFA-49A9-AE04-B5B492E83218}" dt="2023-10-01T17:46:41.192" v="1868" actId="2890"/>
        <pc:sldMkLst>
          <pc:docMk/>
          <pc:sldMk cId="1377357368" sldId="279"/>
        </pc:sldMkLst>
      </pc:sldChg>
      <pc:sldChg chg="addSp modSp add mod">
        <pc:chgData name="baddam neha" userId="128a631d3fa1a313" providerId="LiveId" clId="{C9DE2AB7-EFFA-49A9-AE04-B5B492E83218}" dt="2023-10-02T22:10:37.854" v="4786" actId="20577"/>
        <pc:sldMkLst>
          <pc:docMk/>
          <pc:sldMk cId="3924182848" sldId="279"/>
        </pc:sldMkLst>
        <pc:spChg chg="add mod">
          <ac:chgData name="baddam neha" userId="128a631d3fa1a313" providerId="LiveId" clId="{C9DE2AB7-EFFA-49A9-AE04-B5B492E83218}" dt="2023-10-02T22:10:37.854" v="4786" actId="20577"/>
          <ac:spMkLst>
            <pc:docMk/>
            <pc:sldMk cId="3924182848" sldId="279"/>
            <ac:spMk id="4" creationId="{27E33375-12CA-49B7-F093-F08BA02C6BD7}"/>
          </ac:spMkLst>
        </pc:spChg>
        <pc:picChg chg="mod">
          <ac:chgData name="baddam neha" userId="128a631d3fa1a313" providerId="LiveId" clId="{C9DE2AB7-EFFA-49A9-AE04-B5B492E83218}" dt="2023-10-01T18:20:28.525" v="2174" actId="1076"/>
          <ac:picMkLst>
            <pc:docMk/>
            <pc:sldMk cId="3924182848" sldId="279"/>
            <ac:picMk id="2" creationId="{FD7899E9-F134-8670-6FD1-B9750D142F71}"/>
          </ac:picMkLst>
        </pc:picChg>
      </pc:sldChg>
      <pc:sldChg chg="addSp modSp add mod">
        <pc:chgData name="baddam neha" userId="128a631d3fa1a313" providerId="LiveId" clId="{C9DE2AB7-EFFA-49A9-AE04-B5B492E83218}" dt="2023-10-02T01:50:19.842" v="3381" actId="1076"/>
        <pc:sldMkLst>
          <pc:docMk/>
          <pc:sldMk cId="372938857" sldId="280"/>
        </pc:sldMkLst>
        <pc:spChg chg="add mod">
          <ac:chgData name="baddam neha" userId="128a631d3fa1a313" providerId="LiveId" clId="{C9DE2AB7-EFFA-49A9-AE04-B5B492E83218}" dt="2023-10-02T01:50:12.175" v="3380" actId="20577"/>
          <ac:spMkLst>
            <pc:docMk/>
            <pc:sldMk cId="372938857" sldId="280"/>
            <ac:spMk id="4" creationId="{BCFF71BA-479C-483D-8F03-2C1EABF2C275}"/>
          </ac:spMkLst>
        </pc:spChg>
        <pc:picChg chg="mod">
          <ac:chgData name="baddam neha" userId="128a631d3fa1a313" providerId="LiveId" clId="{C9DE2AB7-EFFA-49A9-AE04-B5B492E83218}" dt="2023-10-02T01:50:19.842" v="3381" actId="1076"/>
          <ac:picMkLst>
            <pc:docMk/>
            <pc:sldMk cId="372938857" sldId="280"/>
            <ac:picMk id="2" creationId="{FD7899E9-F134-8670-6FD1-B9750D142F71}"/>
          </ac:picMkLst>
        </pc:picChg>
      </pc:sldChg>
      <pc:sldChg chg="addSp modSp add mod ord">
        <pc:chgData name="baddam neha" userId="128a631d3fa1a313" providerId="LiveId" clId="{C9DE2AB7-EFFA-49A9-AE04-B5B492E83218}" dt="2023-10-01T18:36:53.525" v="2358" actId="20577"/>
        <pc:sldMkLst>
          <pc:docMk/>
          <pc:sldMk cId="684872853" sldId="281"/>
        </pc:sldMkLst>
        <pc:spChg chg="add mod">
          <ac:chgData name="baddam neha" userId="128a631d3fa1a313" providerId="LiveId" clId="{C9DE2AB7-EFFA-49A9-AE04-B5B492E83218}" dt="2023-10-01T18:36:53.525" v="2358" actId="20577"/>
          <ac:spMkLst>
            <pc:docMk/>
            <pc:sldMk cId="684872853" sldId="281"/>
            <ac:spMk id="4" creationId="{A470183B-AB63-4ECF-C3C5-4784E573FD12}"/>
          </ac:spMkLst>
        </pc:spChg>
        <pc:picChg chg="mod">
          <ac:chgData name="baddam neha" userId="128a631d3fa1a313" providerId="LiveId" clId="{C9DE2AB7-EFFA-49A9-AE04-B5B492E83218}" dt="2023-10-01T18:20:52.946" v="2176" actId="14100"/>
          <ac:picMkLst>
            <pc:docMk/>
            <pc:sldMk cId="684872853" sldId="281"/>
            <ac:picMk id="2" creationId="{FD7899E9-F134-8670-6FD1-B9750D142F71}"/>
          </ac:picMkLst>
        </pc:picChg>
      </pc:sldChg>
      <pc:sldChg chg="addSp delSp modSp add mod">
        <pc:chgData name="baddam neha" userId="128a631d3fa1a313" providerId="LiveId" clId="{C9DE2AB7-EFFA-49A9-AE04-B5B492E83218}" dt="2023-10-02T22:11:15.847" v="4788" actId="14100"/>
        <pc:sldMkLst>
          <pc:docMk/>
          <pc:sldMk cId="3432614000" sldId="282"/>
        </pc:sldMkLst>
        <pc:spChg chg="mod">
          <ac:chgData name="baddam neha" userId="128a631d3fa1a313" providerId="LiveId" clId="{C9DE2AB7-EFFA-49A9-AE04-B5B492E83218}" dt="2023-10-02T22:11:15.847" v="4788" actId="14100"/>
          <ac:spMkLst>
            <pc:docMk/>
            <pc:sldMk cId="3432614000" sldId="282"/>
            <ac:spMk id="2" creationId="{F4BCC6EC-91FE-D3B0-65E5-191138850E1A}"/>
          </ac:spMkLst>
        </pc:spChg>
        <pc:picChg chg="add del mod">
          <ac:chgData name="baddam neha" userId="128a631d3fa1a313" providerId="LiveId" clId="{C9DE2AB7-EFFA-49A9-AE04-B5B492E83218}" dt="2023-10-02T01:49:02.258" v="3364" actId="478"/>
          <ac:picMkLst>
            <pc:docMk/>
            <pc:sldMk cId="3432614000" sldId="282"/>
            <ac:picMk id="15362" creationId="{C08096AE-7AB4-214D-8A20-FCC88F96B73A}"/>
          </ac:picMkLst>
        </pc:picChg>
      </pc:sldChg>
      <pc:sldChg chg="delSp modSp add del mod ord">
        <pc:chgData name="baddam neha" userId="128a631d3fa1a313" providerId="LiveId" clId="{C9DE2AB7-EFFA-49A9-AE04-B5B492E83218}" dt="2023-10-02T05:25:14.230" v="3695" actId="47"/>
        <pc:sldMkLst>
          <pc:docMk/>
          <pc:sldMk cId="2022609188" sldId="283"/>
        </pc:sldMkLst>
        <pc:spChg chg="mod">
          <ac:chgData name="baddam neha" userId="128a631d3fa1a313" providerId="LiveId" clId="{C9DE2AB7-EFFA-49A9-AE04-B5B492E83218}" dt="2023-10-02T05:24:34.831" v="3685" actId="21"/>
          <ac:spMkLst>
            <pc:docMk/>
            <pc:sldMk cId="2022609188" sldId="283"/>
            <ac:spMk id="4" creationId="{A5FE6FB3-97A3-CFD2-0ADF-658C6288B500}"/>
          </ac:spMkLst>
        </pc:spChg>
        <pc:spChg chg="del mod">
          <ac:chgData name="baddam neha" userId="128a631d3fa1a313" providerId="LiveId" clId="{C9DE2AB7-EFFA-49A9-AE04-B5B492E83218}" dt="2023-10-02T05:20:43.187" v="3651" actId="478"/>
          <ac:spMkLst>
            <pc:docMk/>
            <pc:sldMk cId="2022609188" sldId="283"/>
            <ac:spMk id="6" creationId="{42FBE9C9-ABBA-ACD3-3FF8-5C7FF784938E}"/>
          </ac:spMkLst>
        </pc:spChg>
        <pc:spChg chg="del mod">
          <ac:chgData name="baddam neha" userId="128a631d3fa1a313" providerId="LiveId" clId="{C9DE2AB7-EFFA-49A9-AE04-B5B492E83218}" dt="2023-10-02T01:05:38.426" v="2976" actId="478"/>
          <ac:spMkLst>
            <pc:docMk/>
            <pc:sldMk cId="2022609188" sldId="283"/>
            <ac:spMk id="8" creationId="{6070F379-9559-7B9E-7B0A-1548360205EE}"/>
          </ac:spMkLst>
        </pc:spChg>
        <pc:spChg chg="del">
          <ac:chgData name="baddam neha" userId="128a631d3fa1a313" providerId="LiveId" clId="{C9DE2AB7-EFFA-49A9-AE04-B5B492E83218}" dt="2023-10-02T01:05:42.356" v="2977" actId="478"/>
          <ac:spMkLst>
            <pc:docMk/>
            <pc:sldMk cId="2022609188" sldId="283"/>
            <ac:spMk id="10" creationId="{E27FE9DE-D675-AA26-C20E-B3FDEF957181}"/>
          </ac:spMkLst>
        </pc:spChg>
        <pc:picChg chg="mod">
          <ac:chgData name="baddam neha" userId="128a631d3fa1a313" providerId="LiveId" clId="{C9DE2AB7-EFFA-49A9-AE04-B5B492E83218}" dt="2023-10-02T01:57:15.622" v="3464" actId="1076"/>
          <ac:picMkLst>
            <pc:docMk/>
            <pc:sldMk cId="2022609188" sldId="283"/>
            <ac:picMk id="9218" creationId="{1D5987E4-9D82-273C-48C6-E8D42ACD2032}"/>
          </ac:picMkLst>
        </pc:picChg>
        <pc:picChg chg="del">
          <ac:chgData name="baddam neha" userId="128a631d3fa1a313" providerId="LiveId" clId="{C9DE2AB7-EFFA-49A9-AE04-B5B492E83218}" dt="2023-10-02T01:05:44.269" v="2978" actId="478"/>
          <ac:picMkLst>
            <pc:docMk/>
            <pc:sldMk cId="2022609188" sldId="283"/>
            <ac:picMk id="9220" creationId="{698D4B9B-F183-A72C-C7FE-D03EC0B8493E}"/>
          </ac:picMkLst>
        </pc:picChg>
      </pc:sldChg>
      <pc:sldChg chg="delSp modSp add del mod">
        <pc:chgData name="baddam neha" userId="128a631d3fa1a313" providerId="LiveId" clId="{C9DE2AB7-EFFA-49A9-AE04-B5B492E83218}" dt="2023-10-02T00:11:13.664" v="2704" actId="47"/>
        <pc:sldMkLst>
          <pc:docMk/>
          <pc:sldMk cId="3527974711" sldId="283"/>
        </pc:sldMkLst>
        <pc:spChg chg="mod">
          <ac:chgData name="baddam neha" userId="128a631d3fa1a313" providerId="LiveId" clId="{C9DE2AB7-EFFA-49A9-AE04-B5B492E83218}" dt="2023-10-02T00:10:47.064" v="2701" actId="27636"/>
          <ac:spMkLst>
            <pc:docMk/>
            <pc:sldMk cId="3527974711" sldId="283"/>
            <ac:spMk id="3" creationId="{D7C5E2E8-2883-5CC8-5556-0E3A230F880B}"/>
          </ac:spMkLst>
        </pc:spChg>
        <pc:graphicFrameChg chg="mod">
          <ac:chgData name="baddam neha" userId="128a631d3fa1a313" providerId="LiveId" clId="{C9DE2AB7-EFFA-49A9-AE04-B5B492E83218}" dt="2023-10-02T00:04:03.430" v="2610" actId="1076"/>
          <ac:graphicFrameMkLst>
            <pc:docMk/>
            <pc:sldMk cId="3527974711" sldId="283"/>
            <ac:graphicFrameMk id="2" creationId="{99396454-D38C-B606-12DD-B4DE992873B1}"/>
          </ac:graphicFrameMkLst>
        </pc:graphicFrameChg>
        <pc:graphicFrameChg chg="del modGraphic">
          <ac:chgData name="baddam neha" userId="128a631d3fa1a313" providerId="LiveId" clId="{C9DE2AB7-EFFA-49A9-AE04-B5B492E83218}" dt="2023-10-02T00:03:59.207" v="2609" actId="478"/>
          <ac:graphicFrameMkLst>
            <pc:docMk/>
            <pc:sldMk cId="3527974711" sldId="283"/>
            <ac:graphicFrameMk id="4" creationId="{8EE99933-D365-861A-AB4F-BACDB7430EDF}"/>
          </ac:graphicFrameMkLst>
        </pc:graphicFrameChg>
      </pc:sldChg>
      <pc:sldChg chg="addSp delSp modSp add mod">
        <pc:chgData name="baddam neha" userId="128a631d3fa1a313" providerId="LiveId" clId="{C9DE2AB7-EFFA-49A9-AE04-B5B492E83218}" dt="2023-10-02T23:07:16.134" v="5282" actId="1076"/>
        <pc:sldMkLst>
          <pc:docMk/>
          <pc:sldMk cId="768316998" sldId="284"/>
        </pc:sldMkLst>
        <pc:spChg chg="mod">
          <ac:chgData name="baddam neha" userId="128a631d3fa1a313" providerId="LiveId" clId="{C9DE2AB7-EFFA-49A9-AE04-B5B492E83218}" dt="2023-10-02T23:07:07.188" v="5279" actId="1076"/>
          <ac:spMkLst>
            <pc:docMk/>
            <pc:sldMk cId="768316998" sldId="284"/>
            <ac:spMk id="2" creationId="{C7B128CB-94BD-1ED9-2A83-92C5BBEDA7A6}"/>
          </ac:spMkLst>
        </pc:spChg>
        <pc:spChg chg="add del mod">
          <ac:chgData name="baddam neha" userId="128a631d3fa1a313" providerId="LiveId" clId="{C9DE2AB7-EFFA-49A9-AE04-B5B492E83218}" dt="2023-10-02T23:06:42.224" v="5274" actId="478"/>
          <ac:spMkLst>
            <pc:docMk/>
            <pc:sldMk cId="768316998" sldId="284"/>
            <ac:spMk id="4" creationId="{AC1CB9EE-BFE9-9DBB-EFA2-9F1D326E4F9F}"/>
          </ac:spMkLst>
        </pc:spChg>
        <pc:spChg chg="add mod">
          <ac:chgData name="baddam neha" userId="128a631d3fa1a313" providerId="LiveId" clId="{C9DE2AB7-EFFA-49A9-AE04-B5B492E83218}" dt="2023-10-02T23:06:52.290" v="5276" actId="1076"/>
          <ac:spMkLst>
            <pc:docMk/>
            <pc:sldMk cId="768316998" sldId="284"/>
            <ac:spMk id="5" creationId="{B5AA6EAB-41FC-B672-8DA0-EC5D4FA08D1E}"/>
          </ac:spMkLst>
        </pc:spChg>
        <pc:picChg chg="del">
          <ac:chgData name="baddam neha" userId="128a631d3fa1a313" providerId="LiveId" clId="{C9DE2AB7-EFFA-49A9-AE04-B5B492E83218}" dt="2023-10-02T01:15:54.982" v="3084" actId="478"/>
          <ac:picMkLst>
            <pc:docMk/>
            <pc:sldMk cId="768316998" sldId="284"/>
            <ac:picMk id="5" creationId="{F94B7988-8EAC-6BCD-DFA9-369D28299DE0}"/>
          </ac:picMkLst>
        </pc:picChg>
        <pc:picChg chg="del">
          <ac:chgData name="baddam neha" userId="128a631d3fa1a313" providerId="LiveId" clId="{C9DE2AB7-EFFA-49A9-AE04-B5B492E83218}" dt="2023-10-02T01:15:56.272" v="3085" actId="478"/>
          <ac:picMkLst>
            <pc:docMk/>
            <pc:sldMk cId="768316998" sldId="284"/>
            <ac:picMk id="10244" creationId="{973DC965-E5EB-1D79-1A86-89A20C251B00}"/>
          </ac:picMkLst>
        </pc:picChg>
        <pc:picChg chg="del">
          <ac:chgData name="baddam neha" userId="128a631d3fa1a313" providerId="LiveId" clId="{C9DE2AB7-EFFA-49A9-AE04-B5B492E83218}" dt="2023-10-02T01:15:57.379" v="3086" actId="478"/>
          <ac:picMkLst>
            <pc:docMk/>
            <pc:sldMk cId="768316998" sldId="284"/>
            <ac:picMk id="10246" creationId="{6722049D-9526-827C-F747-EE7BA1378A38}"/>
          </ac:picMkLst>
        </pc:picChg>
        <pc:picChg chg="add mod">
          <ac:chgData name="baddam neha" userId="128a631d3fa1a313" providerId="LiveId" clId="{C9DE2AB7-EFFA-49A9-AE04-B5B492E83218}" dt="2023-10-02T23:07:16.134" v="5282" actId="1076"/>
          <ac:picMkLst>
            <pc:docMk/>
            <pc:sldMk cId="768316998" sldId="284"/>
            <ac:picMk id="20482" creationId="{B9134629-F383-97AD-A275-2F16F3A388B7}"/>
          </ac:picMkLst>
        </pc:picChg>
        <pc:picChg chg="add del mod">
          <ac:chgData name="baddam neha" userId="128a631d3fa1a313" providerId="LiveId" clId="{C9DE2AB7-EFFA-49A9-AE04-B5B492E83218}" dt="2023-10-02T01:16:44.089" v="3099"/>
          <ac:picMkLst>
            <pc:docMk/>
            <pc:sldMk cId="768316998" sldId="284"/>
            <ac:picMk id="20484" creationId="{5B775213-85C4-7AF9-8E82-3CB9460BBE0D}"/>
          </ac:picMkLst>
        </pc:picChg>
        <pc:picChg chg="add del">
          <ac:chgData name="baddam neha" userId="128a631d3fa1a313" providerId="LiveId" clId="{C9DE2AB7-EFFA-49A9-AE04-B5B492E83218}" dt="2023-10-02T01:18:40.819" v="3119"/>
          <ac:picMkLst>
            <pc:docMk/>
            <pc:sldMk cId="768316998" sldId="284"/>
            <ac:picMk id="20486" creationId="{545A8371-1474-17BD-BCBB-0FA2507B66F2}"/>
          </ac:picMkLst>
        </pc:picChg>
      </pc:sldChg>
      <pc:sldChg chg="addSp delSp modSp add mod">
        <pc:chgData name="baddam neha" userId="128a631d3fa1a313" providerId="LiveId" clId="{C9DE2AB7-EFFA-49A9-AE04-B5B492E83218}" dt="2023-10-02T23:11:41.961" v="5322" actId="1076"/>
        <pc:sldMkLst>
          <pc:docMk/>
          <pc:sldMk cId="3010593578" sldId="285"/>
        </pc:sldMkLst>
        <pc:spChg chg="mod">
          <ac:chgData name="baddam neha" userId="128a631d3fa1a313" providerId="LiveId" clId="{C9DE2AB7-EFFA-49A9-AE04-B5B492E83218}" dt="2023-10-02T23:08:16.821" v="5302" actId="20577"/>
          <ac:spMkLst>
            <pc:docMk/>
            <pc:sldMk cId="3010593578" sldId="285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1:17:48.341" v="3113" actId="20577"/>
          <ac:spMkLst>
            <pc:docMk/>
            <pc:sldMk cId="3010593578" sldId="285"/>
            <ac:spMk id="3" creationId="{6C804FEF-2436-A887-84E9-68773666558C}"/>
          </ac:spMkLst>
        </pc:spChg>
        <pc:spChg chg="add mod">
          <ac:chgData name="baddam neha" userId="128a631d3fa1a313" providerId="LiveId" clId="{C9DE2AB7-EFFA-49A9-AE04-B5B492E83218}" dt="2023-10-02T23:11:41.961" v="5322" actId="1076"/>
          <ac:spMkLst>
            <pc:docMk/>
            <pc:sldMk cId="3010593578" sldId="285"/>
            <ac:spMk id="4" creationId="{88D44C73-FFC2-4A3F-EB77-68C4F29F46C1}"/>
          </ac:spMkLst>
        </pc:spChg>
        <pc:picChg chg="del">
          <ac:chgData name="baddam neha" userId="128a631d3fa1a313" providerId="LiveId" clId="{C9DE2AB7-EFFA-49A9-AE04-B5B492E83218}" dt="2023-10-02T01:16:57.214" v="3102" actId="478"/>
          <ac:picMkLst>
            <pc:docMk/>
            <pc:sldMk cId="3010593578" sldId="285"/>
            <ac:picMk id="20482" creationId="{B9134629-F383-97AD-A275-2F16F3A388B7}"/>
          </ac:picMkLst>
        </pc:picChg>
        <pc:picChg chg="add mod">
          <ac:chgData name="baddam neha" userId="128a631d3fa1a313" providerId="LiveId" clId="{C9DE2AB7-EFFA-49A9-AE04-B5B492E83218}" dt="2023-10-02T23:10:59.941" v="5321" actId="1076"/>
          <ac:picMkLst>
            <pc:docMk/>
            <pc:sldMk cId="3010593578" sldId="285"/>
            <ac:picMk id="21506" creationId="{21EA1A83-33B5-035D-9313-39993D7B2FF8}"/>
          </ac:picMkLst>
        </pc:picChg>
      </pc:sldChg>
      <pc:sldChg chg="modSp add del mod">
        <pc:chgData name="baddam neha" userId="128a631d3fa1a313" providerId="LiveId" clId="{C9DE2AB7-EFFA-49A9-AE04-B5B492E83218}" dt="2023-10-02T06:34:25.102" v="4080" actId="47"/>
        <pc:sldMkLst>
          <pc:docMk/>
          <pc:sldMk cId="4205082408" sldId="286"/>
        </pc:sldMkLst>
        <pc:spChg chg="mod">
          <ac:chgData name="baddam neha" userId="128a631d3fa1a313" providerId="LiveId" clId="{C9DE2AB7-EFFA-49A9-AE04-B5B492E83218}" dt="2023-10-02T01:45:27.136" v="3326" actId="20577"/>
          <ac:spMkLst>
            <pc:docMk/>
            <pc:sldMk cId="4205082408" sldId="286"/>
            <ac:spMk id="3" creationId="{B49809B8-E752-F9DB-E5DF-01DD03E24A84}"/>
          </ac:spMkLst>
        </pc:spChg>
        <pc:spChg chg="mod">
          <ac:chgData name="baddam neha" userId="128a631d3fa1a313" providerId="LiveId" clId="{C9DE2AB7-EFFA-49A9-AE04-B5B492E83218}" dt="2023-10-02T02:01:55.452" v="3539" actId="1076"/>
          <ac:spMkLst>
            <pc:docMk/>
            <pc:sldMk cId="4205082408" sldId="286"/>
            <ac:spMk id="4" creationId="{F421A51D-FABD-EFC3-1599-0CEB5FC3F4E2}"/>
          </ac:spMkLst>
        </pc:spChg>
      </pc:sldChg>
      <pc:sldChg chg="addSp delSp modSp add mod">
        <pc:chgData name="baddam neha" userId="128a631d3fa1a313" providerId="LiveId" clId="{C9DE2AB7-EFFA-49A9-AE04-B5B492E83218}" dt="2023-10-02T22:49:58.498" v="4945" actId="1076"/>
        <pc:sldMkLst>
          <pc:docMk/>
          <pc:sldMk cId="4067322293" sldId="287"/>
        </pc:sldMkLst>
        <pc:spChg chg="mod">
          <ac:chgData name="baddam neha" userId="128a631d3fa1a313" providerId="LiveId" clId="{C9DE2AB7-EFFA-49A9-AE04-B5B492E83218}" dt="2023-10-02T22:48:51.713" v="4941" actId="20577"/>
          <ac:spMkLst>
            <pc:docMk/>
            <pc:sldMk cId="4067322293" sldId="287"/>
            <ac:spMk id="2" creationId="{F4BCC6EC-91FE-D3B0-65E5-191138850E1A}"/>
          </ac:spMkLst>
        </pc:spChg>
        <pc:spChg chg="add mod">
          <ac:chgData name="baddam neha" userId="128a631d3fa1a313" providerId="LiveId" clId="{C9DE2AB7-EFFA-49A9-AE04-B5B492E83218}" dt="2023-10-02T22:48:12.164" v="4933" actId="1076"/>
          <ac:spMkLst>
            <pc:docMk/>
            <pc:sldMk cId="4067322293" sldId="287"/>
            <ac:spMk id="5" creationId="{0F111C5F-CC4E-9BE2-2797-D8207D0BA8C1}"/>
          </ac:spMkLst>
        </pc:spChg>
        <pc:spChg chg="add del mod">
          <ac:chgData name="baddam neha" userId="128a631d3fa1a313" providerId="LiveId" clId="{C9DE2AB7-EFFA-49A9-AE04-B5B492E83218}" dt="2023-10-02T22:20:44.003" v="4903" actId="478"/>
          <ac:spMkLst>
            <pc:docMk/>
            <pc:sldMk cId="4067322293" sldId="287"/>
            <ac:spMk id="6" creationId="{94402379-161A-FD11-E7E3-BB73AC047486}"/>
          </ac:spMkLst>
        </pc:spChg>
        <pc:spChg chg="add mod">
          <ac:chgData name="baddam neha" userId="128a631d3fa1a313" providerId="LiveId" clId="{C9DE2AB7-EFFA-49A9-AE04-B5B492E83218}" dt="2023-10-02T22:48:15.140" v="4934" actId="1076"/>
          <ac:spMkLst>
            <pc:docMk/>
            <pc:sldMk cId="4067322293" sldId="287"/>
            <ac:spMk id="7" creationId="{B8FD1CC0-51BE-FE13-3F0F-CC491DDC4001}"/>
          </ac:spMkLst>
        </pc:spChg>
        <pc:spChg chg="add del mod">
          <ac:chgData name="baddam neha" userId="128a631d3fa1a313" providerId="LiveId" clId="{C9DE2AB7-EFFA-49A9-AE04-B5B492E83218}" dt="2023-10-02T22:48:43.761" v="4939" actId="478"/>
          <ac:spMkLst>
            <pc:docMk/>
            <pc:sldMk cId="4067322293" sldId="287"/>
            <ac:spMk id="8" creationId="{6CDE63A6-19D7-1CB8-4705-8082DCBAFAA0}"/>
          </ac:spMkLst>
        </pc:spChg>
        <pc:spChg chg="add mod">
          <ac:chgData name="baddam neha" userId="128a631d3fa1a313" providerId="LiveId" clId="{C9DE2AB7-EFFA-49A9-AE04-B5B492E83218}" dt="2023-10-02T22:49:58.498" v="4945" actId="1076"/>
          <ac:spMkLst>
            <pc:docMk/>
            <pc:sldMk cId="4067322293" sldId="287"/>
            <ac:spMk id="9" creationId="{B3693903-F6CC-CA59-BDD3-42C5395D17AE}"/>
          </ac:spMkLst>
        </pc:spChg>
        <pc:picChg chg="mod">
          <ac:chgData name="baddam neha" userId="128a631d3fa1a313" providerId="LiveId" clId="{C9DE2AB7-EFFA-49A9-AE04-B5B492E83218}" dt="2023-10-02T22:48:08.872" v="4932" actId="1076"/>
          <ac:picMkLst>
            <pc:docMk/>
            <pc:sldMk cId="4067322293" sldId="287"/>
            <ac:picMk id="15362" creationId="{C08096AE-7AB4-214D-8A20-FCC88F96B73A}"/>
          </ac:picMkLst>
        </pc:picChg>
      </pc:sldChg>
      <pc:sldChg chg="modSp add mod ord">
        <pc:chgData name="baddam neha" userId="128a631d3fa1a313" providerId="LiveId" clId="{C9DE2AB7-EFFA-49A9-AE04-B5B492E83218}" dt="2023-10-02T22:02:04.932" v="4392" actId="20577"/>
        <pc:sldMkLst>
          <pc:docMk/>
          <pc:sldMk cId="1739932886" sldId="288"/>
        </pc:sldMkLst>
        <pc:spChg chg="mod">
          <ac:chgData name="baddam neha" userId="128a631d3fa1a313" providerId="LiveId" clId="{C9DE2AB7-EFFA-49A9-AE04-B5B492E83218}" dt="2023-10-02T22:02:04.932" v="4392" actId="20577"/>
          <ac:spMkLst>
            <pc:docMk/>
            <pc:sldMk cId="1739932886" sldId="288"/>
            <ac:spMk id="7" creationId="{3E9033FC-08FA-5E22-7FCA-CCA72C6AE423}"/>
          </ac:spMkLst>
        </pc:spChg>
      </pc:sldChg>
    </pc:docChg>
  </pc:docChgLst>
  <pc:docChgLst>
    <pc:chgData name="baddam neha" userId="128a631d3fa1a313" providerId="LiveId" clId="{CC5A06D1-0F55-42DC-8605-2E0C8135572E}"/>
    <pc:docChg chg="undo redo custSel addSld delSld modSld sldOrd">
      <pc:chgData name="baddam neha" userId="128a631d3fa1a313" providerId="LiveId" clId="{CC5A06D1-0F55-42DC-8605-2E0C8135572E}" dt="2024-02-08T13:54:41.734" v="2998" actId="20577"/>
      <pc:docMkLst>
        <pc:docMk/>
      </pc:docMkLst>
      <pc:sldChg chg="modSp mod">
        <pc:chgData name="baddam neha" userId="128a631d3fa1a313" providerId="LiveId" clId="{CC5A06D1-0F55-42DC-8605-2E0C8135572E}" dt="2024-01-29T00:56:09.213" v="27" actId="1076"/>
        <pc:sldMkLst>
          <pc:docMk/>
          <pc:sldMk cId="1957736008" sldId="256"/>
        </pc:sldMkLst>
        <pc:spChg chg="mod">
          <ac:chgData name="baddam neha" userId="128a631d3fa1a313" providerId="LiveId" clId="{CC5A06D1-0F55-42DC-8605-2E0C8135572E}" dt="2024-01-29T00:53:48.401" v="0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CC5A06D1-0F55-42DC-8605-2E0C8135572E}" dt="2024-01-29T00:56:01.743" v="25" actId="1076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CC5A06D1-0F55-42DC-8605-2E0C8135572E}" dt="2024-01-29T00:56:09.213" v="27" actId="1076"/>
          <ac:spMkLst>
            <pc:docMk/>
            <pc:sldMk cId="1957736008" sldId="256"/>
            <ac:spMk id="5" creationId="{6C4AEB16-DFF2-9244-133A-08CB7F81D1FB}"/>
          </ac:spMkLst>
        </pc:spChg>
      </pc:sldChg>
      <pc:sldChg chg="del">
        <pc:chgData name="baddam neha" userId="128a631d3fa1a313" providerId="LiveId" clId="{CC5A06D1-0F55-42DC-8605-2E0C8135572E}" dt="2024-01-30T21:34:58.431" v="128" actId="2696"/>
        <pc:sldMkLst>
          <pc:docMk/>
          <pc:sldMk cId="3905770843" sldId="257"/>
        </pc:sldMkLst>
      </pc:sldChg>
      <pc:sldChg chg="del">
        <pc:chgData name="baddam neha" userId="128a631d3fa1a313" providerId="LiveId" clId="{CC5A06D1-0F55-42DC-8605-2E0C8135572E}" dt="2024-01-30T21:35:17.095" v="129" actId="2696"/>
        <pc:sldMkLst>
          <pc:docMk/>
          <pc:sldMk cId="2291137057" sldId="258"/>
        </pc:sldMkLst>
      </pc:sldChg>
      <pc:sldChg chg="del">
        <pc:chgData name="baddam neha" userId="128a631d3fa1a313" providerId="LiveId" clId="{CC5A06D1-0F55-42DC-8605-2E0C8135572E}" dt="2024-01-30T21:52:14.024" v="359" actId="47"/>
        <pc:sldMkLst>
          <pc:docMk/>
          <pc:sldMk cId="1880931836" sldId="259"/>
        </pc:sldMkLst>
      </pc:sldChg>
      <pc:sldChg chg="modSp mod">
        <pc:chgData name="baddam neha" userId="128a631d3fa1a313" providerId="LiveId" clId="{CC5A06D1-0F55-42DC-8605-2E0C8135572E}" dt="2024-02-01T07:14:54.658" v="2888" actId="20577"/>
        <pc:sldMkLst>
          <pc:docMk/>
          <pc:sldMk cId="3090476454" sldId="260"/>
        </pc:sldMkLst>
        <pc:spChg chg="mod">
          <ac:chgData name="baddam neha" userId="128a631d3fa1a313" providerId="LiveId" clId="{CC5A06D1-0F55-42DC-8605-2E0C8135572E}" dt="2024-01-31T17:58:29.884" v="895" actId="1076"/>
          <ac:spMkLst>
            <pc:docMk/>
            <pc:sldMk cId="3090476454" sldId="260"/>
            <ac:spMk id="3" creationId="{B49809B8-E752-F9DB-E5DF-01DD03E24A84}"/>
          </ac:spMkLst>
        </pc:spChg>
        <pc:spChg chg="mod">
          <ac:chgData name="baddam neha" userId="128a631d3fa1a313" providerId="LiveId" clId="{CC5A06D1-0F55-42DC-8605-2E0C8135572E}" dt="2024-02-01T07:14:54.658" v="2888" actId="20577"/>
          <ac:spMkLst>
            <pc:docMk/>
            <pc:sldMk cId="3090476454" sldId="260"/>
            <ac:spMk id="4" creationId="{F421A51D-FABD-EFC3-1599-0CEB5FC3F4E2}"/>
          </ac:spMkLst>
        </pc:spChg>
      </pc:sldChg>
      <pc:sldChg chg="del">
        <pc:chgData name="baddam neha" userId="128a631d3fa1a313" providerId="LiveId" clId="{CC5A06D1-0F55-42DC-8605-2E0C8135572E}" dt="2024-01-30T21:52:06.924" v="352" actId="47"/>
        <pc:sldMkLst>
          <pc:docMk/>
          <pc:sldMk cId="1793009446" sldId="263"/>
        </pc:sldMkLst>
      </pc:sldChg>
      <pc:sldChg chg="del">
        <pc:chgData name="baddam neha" userId="128a631d3fa1a313" providerId="LiveId" clId="{CC5A06D1-0F55-42DC-8605-2E0C8135572E}" dt="2024-01-30T21:52:13.249" v="358" actId="47"/>
        <pc:sldMkLst>
          <pc:docMk/>
          <pc:sldMk cId="1874037971" sldId="264"/>
        </pc:sldMkLst>
      </pc:sldChg>
      <pc:sldChg chg="modSp mod">
        <pc:chgData name="baddam neha" userId="128a631d3fa1a313" providerId="LiveId" clId="{CC5A06D1-0F55-42DC-8605-2E0C8135572E}" dt="2024-02-01T14:38:14.595" v="2970" actId="20577"/>
        <pc:sldMkLst>
          <pc:docMk/>
          <pc:sldMk cId="943736160" sldId="270"/>
        </pc:sldMkLst>
        <pc:spChg chg="mod">
          <ac:chgData name="baddam neha" userId="128a631d3fa1a313" providerId="LiveId" clId="{CC5A06D1-0F55-42DC-8605-2E0C8135572E}" dt="2024-01-31T17:58:43.335" v="897" actId="1076"/>
          <ac:spMkLst>
            <pc:docMk/>
            <pc:sldMk cId="943736160" sldId="270"/>
            <ac:spMk id="3" creationId="{B49809B8-E752-F9DB-E5DF-01DD03E24A84}"/>
          </ac:spMkLst>
        </pc:spChg>
        <pc:spChg chg="mod">
          <ac:chgData name="baddam neha" userId="128a631d3fa1a313" providerId="LiveId" clId="{CC5A06D1-0F55-42DC-8605-2E0C8135572E}" dt="2024-02-01T14:38:14.595" v="2970" actId="20577"/>
          <ac:spMkLst>
            <pc:docMk/>
            <pc:sldMk cId="943736160" sldId="270"/>
            <ac:spMk id="4" creationId="{F421A51D-FABD-EFC3-1599-0CEB5FC3F4E2}"/>
          </ac:spMkLst>
        </pc:spChg>
      </pc:sldChg>
      <pc:sldChg chg="modSp mod">
        <pc:chgData name="baddam neha" userId="128a631d3fa1a313" providerId="LiveId" clId="{CC5A06D1-0F55-42DC-8605-2E0C8135572E}" dt="2024-02-01T06:29:11.330" v="2855" actId="20577"/>
        <pc:sldMkLst>
          <pc:docMk/>
          <pc:sldMk cId="1739932886" sldId="288"/>
        </pc:sldMkLst>
        <pc:spChg chg="mod">
          <ac:chgData name="baddam neha" userId="128a631d3fa1a313" providerId="LiveId" clId="{CC5A06D1-0F55-42DC-8605-2E0C8135572E}" dt="2024-01-31T03:28:16.077" v="573" actId="1076"/>
          <ac:spMkLst>
            <pc:docMk/>
            <pc:sldMk cId="1739932886" sldId="288"/>
            <ac:spMk id="3" creationId="{45D18488-2945-FF47-1185-ABAD475DC736}"/>
          </ac:spMkLst>
        </pc:spChg>
        <pc:spChg chg="mod">
          <ac:chgData name="baddam neha" userId="128a631d3fa1a313" providerId="LiveId" clId="{CC5A06D1-0F55-42DC-8605-2E0C8135572E}" dt="2024-02-01T06:29:11.330" v="2855" actId="20577"/>
          <ac:spMkLst>
            <pc:docMk/>
            <pc:sldMk cId="1739932886" sldId="288"/>
            <ac:spMk id="7" creationId="{3E9033FC-08FA-5E22-7FCA-CCA72C6AE423}"/>
          </ac:spMkLst>
        </pc:spChg>
      </pc:sldChg>
      <pc:sldChg chg="del">
        <pc:chgData name="baddam neha" userId="128a631d3fa1a313" providerId="LiveId" clId="{CC5A06D1-0F55-42DC-8605-2E0C8135572E}" dt="2024-01-30T21:52:07.886" v="353" actId="47"/>
        <pc:sldMkLst>
          <pc:docMk/>
          <pc:sldMk cId="2357121252" sldId="289"/>
        </pc:sldMkLst>
      </pc:sldChg>
      <pc:sldChg chg="del">
        <pc:chgData name="baddam neha" userId="128a631d3fa1a313" providerId="LiveId" clId="{CC5A06D1-0F55-42DC-8605-2E0C8135572E}" dt="2024-01-30T21:52:10.307" v="355" actId="47"/>
        <pc:sldMkLst>
          <pc:docMk/>
          <pc:sldMk cId="1874719571" sldId="291"/>
        </pc:sldMkLst>
      </pc:sldChg>
      <pc:sldChg chg="del">
        <pc:chgData name="baddam neha" userId="128a631d3fa1a313" providerId="LiveId" clId="{CC5A06D1-0F55-42DC-8605-2E0C8135572E}" dt="2024-01-30T21:52:12.211" v="357" actId="47"/>
        <pc:sldMkLst>
          <pc:docMk/>
          <pc:sldMk cId="2374542244" sldId="292"/>
        </pc:sldMkLst>
      </pc:sldChg>
      <pc:sldChg chg="modSp mod">
        <pc:chgData name="baddam neha" userId="128a631d3fa1a313" providerId="LiveId" clId="{CC5A06D1-0F55-42DC-8605-2E0C8135572E}" dt="2024-02-01T06:36:37.628" v="2868" actId="947"/>
        <pc:sldMkLst>
          <pc:docMk/>
          <pc:sldMk cId="1904589906" sldId="296"/>
        </pc:sldMkLst>
        <pc:spChg chg="mod">
          <ac:chgData name="baddam neha" userId="128a631d3fa1a313" providerId="LiveId" clId="{CC5A06D1-0F55-42DC-8605-2E0C8135572E}" dt="2024-02-01T06:36:37.628" v="2868" actId="947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1T19:43:53.737" v="1187" actId="21"/>
          <ac:spMkLst>
            <pc:docMk/>
            <pc:sldMk cId="1904589906" sldId="296"/>
            <ac:spMk id="3" creationId="{D7C5E2E8-2883-5CC8-5556-0E3A230F880B}"/>
          </ac:spMkLst>
        </pc:spChg>
      </pc:sldChg>
      <pc:sldChg chg="del">
        <pc:chgData name="baddam neha" userId="128a631d3fa1a313" providerId="LiveId" clId="{CC5A06D1-0F55-42DC-8605-2E0C8135572E}" dt="2024-01-30T21:52:05.966" v="351" actId="47"/>
        <pc:sldMkLst>
          <pc:docMk/>
          <pc:sldMk cId="4293663623" sldId="297"/>
        </pc:sldMkLst>
      </pc:sldChg>
      <pc:sldChg chg="del">
        <pc:chgData name="baddam neha" userId="128a631d3fa1a313" providerId="LiveId" clId="{CC5A06D1-0F55-42DC-8605-2E0C8135572E}" dt="2024-01-30T21:52:16.185" v="361" actId="47"/>
        <pc:sldMkLst>
          <pc:docMk/>
          <pc:sldMk cId="638915644" sldId="299"/>
        </pc:sldMkLst>
      </pc:sldChg>
      <pc:sldChg chg="del">
        <pc:chgData name="baddam neha" userId="128a631d3fa1a313" providerId="LiveId" clId="{CC5A06D1-0F55-42DC-8605-2E0C8135572E}" dt="2024-01-30T21:52:17.460" v="362" actId="47"/>
        <pc:sldMkLst>
          <pc:docMk/>
          <pc:sldMk cId="2990372797" sldId="300"/>
        </pc:sldMkLst>
      </pc:sldChg>
      <pc:sldChg chg="del">
        <pc:chgData name="baddam neha" userId="128a631d3fa1a313" providerId="LiveId" clId="{CC5A06D1-0F55-42DC-8605-2E0C8135572E}" dt="2024-01-30T21:52:18.089" v="363" actId="47"/>
        <pc:sldMkLst>
          <pc:docMk/>
          <pc:sldMk cId="2621635135" sldId="301"/>
        </pc:sldMkLst>
      </pc:sldChg>
      <pc:sldChg chg="modSp mod">
        <pc:chgData name="baddam neha" userId="128a631d3fa1a313" providerId="LiveId" clId="{CC5A06D1-0F55-42DC-8605-2E0C8135572E}" dt="2024-01-31T19:40:56.060" v="1179" actId="113"/>
        <pc:sldMkLst>
          <pc:docMk/>
          <pc:sldMk cId="2934439886" sldId="307"/>
        </pc:sldMkLst>
        <pc:spChg chg="mod">
          <ac:chgData name="baddam neha" userId="128a631d3fa1a313" providerId="LiveId" clId="{CC5A06D1-0F55-42DC-8605-2E0C8135572E}" dt="2024-01-31T03:28:01.052" v="570" actId="1076"/>
          <ac:spMkLst>
            <pc:docMk/>
            <pc:sldMk cId="2934439886" sldId="307"/>
            <ac:spMk id="3" creationId="{45D18488-2945-FF47-1185-ABAD475DC736}"/>
          </ac:spMkLst>
        </pc:spChg>
        <pc:spChg chg="mod">
          <ac:chgData name="baddam neha" userId="128a631d3fa1a313" providerId="LiveId" clId="{CC5A06D1-0F55-42DC-8605-2E0C8135572E}" dt="2024-01-31T19:40:56.060" v="1179" actId="113"/>
          <ac:spMkLst>
            <pc:docMk/>
            <pc:sldMk cId="2934439886" sldId="307"/>
            <ac:spMk id="7" creationId="{3E9033FC-08FA-5E22-7FCA-CCA72C6AE423}"/>
          </ac:spMkLst>
        </pc:spChg>
      </pc:sldChg>
      <pc:sldChg chg="del">
        <pc:chgData name="baddam neha" userId="128a631d3fa1a313" providerId="LiveId" clId="{CC5A06D1-0F55-42DC-8605-2E0C8135572E}" dt="2024-01-30T21:34:53.831" v="127" actId="2696"/>
        <pc:sldMkLst>
          <pc:docMk/>
          <pc:sldMk cId="949788023" sldId="308"/>
        </pc:sldMkLst>
      </pc:sldChg>
      <pc:sldChg chg="del">
        <pc:chgData name="baddam neha" userId="128a631d3fa1a313" providerId="LiveId" clId="{CC5A06D1-0F55-42DC-8605-2E0C8135572E}" dt="2024-01-30T21:52:18.690" v="364" actId="47"/>
        <pc:sldMkLst>
          <pc:docMk/>
          <pc:sldMk cId="2879453431" sldId="309"/>
        </pc:sldMkLst>
      </pc:sldChg>
      <pc:sldChg chg="del">
        <pc:chgData name="baddam neha" userId="128a631d3fa1a313" providerId="LiveId" clId="{CC5A06D1-0F55-42DC-8605-2E0C8135572E}" dt="2024-01-30T21:52:20.419" v="367" actId="47"/>
        <pc:sldMkLst>
          <pc:docMk/>
          <pc:sldMk cId="3278977200" sldId="310"/>
        </pc:sldMkLst>
      </pc:sldChg>
      <pc:sldChg chg="del">
        <pc:chgData name="baddam neha" userId="128a631d3fa1a313" providerId="LiveId" clId="{CC5A06D1-0F55-42DC-8605-2E0C8135572E}" dt="2024-01-30T21:52:21.016" v="368" actId="47"/>
        <pc:sldMkLst>
          <pc:docMk/>
          <pc:sldMk cId="1738665340" sldId="311"/>
        </pc:sldMkLst>
      </pc:sldChg>
      <pc:sldChg chg="addSp delSp modSp mod">
        <pc:chgData name="baddam neha" userId="128a631d3fa1a313" providerId="LiveId" clId="{CC5A06D1-0F55-42DC-8605-2E0C8135572E}" dt="2024-02-01T05:40:20.057" v="2804" actId="20577"/>
        <pc:sldMkLst>
          <pc:docMk/>
          <pc:sldMk cId="4015192761" sldId="312"/>
        </pc:sldMkLst>
        <pc:spChg chg="del mod">
          <ac:chgData name="baddam neha" userId="128a631d3fa1a313" providerId="LiveId" clId="{CC5A06D1-0F55-42DC-8605-2E0C8135572E}" dt="2024-01-30T21:47:13.883" v="316"/>
          <ac:spMkLst>
            <pc:docMk/>
            <pc:sldMk cId="4015192761" sldId="312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1T22:23:50.685" v="2236" actId="20577"/>
          <ac:spMkLst>
            <pc:docMk/>
            <pc:sldMk cId="4015192761" sldId="312"/>
            <ac:spMk id="3" creationId="{D7C5E2E8-2883-5CC8-5556-0E3A230F880B}"/>
          </ac:spMkLst>
        </pc:spChg>
        <pc:spChg chg="add mod">
          <ac:chgData name="baddam neha" userId="128a631d3fa1a313" providerId="LiveId" clId="{CC5A06D1-0F55-42DC-8605-2E0C8135572E}" dt="2024-02-01T05:40:20.057" v="2804" actId="20577"/>
          <ac:spMkLst>
            <pc:docMk/>
            <pc:sldMk cId="4015192761" sldId="312"/>
            <ac:spMk id="6" creationId="{C86AB611-EE56-199A-4A2C-3E3255298BF0}"/>
          </ac:spMkLst>
        </pc:spChg>
      </pc:sldChg>
      <pc:sldChg chg="del">
        <pc:chgData name="baddam neha" userId="128a631d3fa1a313" providerId="LiveId" clId="{CC5A06D1-0F55-42DC-8605-2E0C8135572E}" dt="2024-01-30T21:52:04.816" v="350" actId="47"/>
        <pc:sldMkLst>
          <pc:docMk/>
          <pc:sldMk cId="716168976" sldId="313"/>
        </pc:sldMkLst>
      </pc:sldChg>
      <pc:sldChg chg="del">
        <pc:chgData name="baddam neha" userId="128a631d3fa1a313" providerId="LiveId" clId="{CC5A06D1-0F55-42DC-8605-2E0C8135572E}" dt="2024-01-30T21:52:09.754" v="354" actId="47"/>
        <pc:sldMkLst>
          <pc:docMk/>
          <pc:sldMk cId="758008849" sldId="314"/>
        </pc:sldMkLst>
      </pc:sldChg>
      <pc:sldChg chg="del">
        <pc:chgData name="baddam neha" userId="128a631d3fa1a313" providerId="LiveId" clId="{CC5A06D1-0F55-42DC-8605-2E0C8135572E}" dt="2024-01-30T21:52:11.219" v="356" actId="47"/>
        <pc:sldMkLst>
          <pc:docMk/>
          <pc:sldMk cId="2461348390" sldId="315"/>
        </pc:sldMkLst>
      </pc:sldChg>
      <pc:sldChg chg="del">
        <pc:chgData name="baddam neha" userId="128a631d3fa1a313" providerId="LiveId" clId="{CC5A06D1-0F55-42DC-8605-2E0C8135572E}" dt="2024-01-30T21:52:19.853" v="366" actId="47"/>
        <pc:sldMkLst>
          <pc:docMk/>
          <pc:sldMk cId="3211305361" sldId="317"/>
        </pc:sldMkLst>
      </pc:sldChg>
      <pc:sldChg chg="del">
        <pc:chgData name="baddam neha" userId="128a631d3fa1a313" providerId="LiveId" clId="{CC5A06D1-0F55-42DC-8605-2E0C8135572E}" dt="2024-01-30T21:52:19.239" v="365" actId="47"/>
        <pc:sldMkLst>
          <pc:docMk/>
          <pc:sldMk cId="3384197713" sldId="318"/>
        </pc:sldMkLst>
      </pc:sldChg>
      <pc:sldChg chg="del">
        <pc:chgData name="baddam neha" userId="128a631d3fa1a313" providerId="LiveId" clId="{CC5A06D1-0F55-42DC-8605-2E0C8135572E}" dt="2024-01-30T21:52:15.158" v="360" actId="47"/>
        <pc:sldMkLst>
          <pc:docMk/>
          <pc:sldMk cId="4330071" sldId="319"/>
        </pc:sldMkLst>
      </pc:sldChg>
      <pc:sldChg chg="modSp add mod">
        <pc:chgData name="baddam neha" userId="128a631d3fa1a313" providerId="LiveId" clId="{CC5A06D1-0F55-42DC-8605-2E0C8135572E}" dt="2024-02-08T13:09:15.893" v="2988"/>
        <pc:sldMkLst>
          <pc:docMk/>
          <pc:sldMk cId="2346233017" sldId="320"/>
        </pc:sldMkLst>
        <pc:spChg chg="mod">
          <ac:chgData name="baddam neha" userId="128a631d3fa1a313" providerId="LiveId" clId="{CC5A06D1-0F55-42DC-8605-2E0C8135572E}" dt="2024-02-08T13:09:15.893" v="2988"/>
          <ac:spMkLst>
            <pc:docMk/>
            <pc:sldMk cId="2346233017" sldId="320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1T05:50:35.228" v="850" actId="1076"/>
          <ac:spMkLst>
            <pc:docMk/>
            <pc:sldMk cId="2346233017" sldId="320"/>
            <ac:spMk id="3" creationId="{D7C5E2E8-2883-5CC8-5556-0E3A230F880B}"/>
          </ac:spMkLst>
        </pc:spChg>
      </pc:sldChg>
      <pc:sldChg chg="addSp delSp modSp add mod">
        <pc:chgData name="baddam neha" userId="128a631d3fa1a313" providerId="LiveId" clId="{CC5A06D1-0F55-42DC-8605-2E0C8135572E}" dt="2024-02-07T17:30:03.501" v="2977" actId="1076"/>
        <pc:sldMkLst>
          <pc:docMk/>
          <pc:sldMk cId="1677992270" sldId="321"/>
        </pc:sldMkLst>
        <pc:spChg chg="mod">
          <ac:chgData name="baddam neha" userId="128a631d3fa1a313" providerId="LiveId" clId="{CC5A06D1-0F55-42DC-8605-2E0C8135572E}" dt="2024-02-07T17:29:38.450" v="2974" actId="20577"/>
          <ac:spMkLst>
            <pc:docMk/>
            <pc:sldMk cId="1677992270" sldId="321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0T21:40:37.644" v="240" actId="20577"/>
          <ac:spMkLst>
            <pc:docMk/>
            <pc:sldMk cId="1677992270" sldId="321"/>
            <ac:spMk id="3" creationId="{D7C5E2E8-2883-5CC8-5556-0E3A230F880B}"/>
          </ac:spMkLst>
        </pc:spChg>
        <pc:picChg chg="add mod">
          <ac:chgData name="baddam neha" userId="128a631d3fa1a313" providerId="LiveId" clId="{CC5A06D1-0F55-42DC-8605-2E0C8135572E}" dt="2024-02-07T17:30:03.501" v="2977" actId="1076"/>
          <ac:picMkLst>
            <pc:docMk/>
            <pc:sldMk cId="1677992270" sldId="321"/>
            <ac:picMk id="6" creationId="{9FC323AE-5C68-354F-24E4-C2589A58EEA0}"/>
          </ac:picMkLst>
        </pc:picChg>
        <pc:picChg chg="add del mod">
          <ac:chgData name="baddam neha" userId="128a631d3fa1a313" providerId="LiveId" clId="{CC5A06D1-0F55-42DC-8605-2E0C8135572E}" dt="2024-01-31T21:10:23.554" v="1441" actId="478"/>
          <ac:picMkLst>
            <pc:docMk/>
            <pc:sldMk cId="1677992270" sldId="321"/>
            <ac:picMk id="6" creationId="{BCE9EC9B-1B7D-0C55-8549-231B8C4469FC}"/>
          </ac:picMkLst>
        </pc:picChg>
        <pc:picChg chg="add del mod">
          <ac:chgData name="baddam neha" userId="128a631d3fa1a313" providerId="LiveId" clId="{CC5A06D1-0F55-42DC-8605-2E0C8135572E}" dt="2024-01-31T21:10:25.908" v="1442" actId="478"/>
          <ac:picMkLst>
            <pc:docMk/>
            <pc:sldMk cId="1677992270" sldId="321"/>
            <ac:picMk id="8" creationId="{AE24D9E6-956E-EA45-3746-58209710C997}"/>
          </ac:picMkLst>
        </pc:picChg>
      </pc:sldChg>
      <pc:sldChg chg="addSp modSp add mod">
        <pc:chgData name="baddam neha" userId="128a631d3fa1a313" providerId="LiveId" clId="{CC5A06D1-0F55-42DC-8605-2E0C8135572E}" dt="2024-02-01T07:09:40.756" v="2884" actId="113"/>
        <pc:sldMkLst>
          <pc:docMk/>
          <pc:sldMk cId="3285891645" sldId="322"/>
        </pc:sldMkLst>
        <pc:spChg chg="mod">
          <ac:chgData name="baddam neha" userId="128a631d3fa1a313" providerId="LiveId" clId="{CC5A06D1-0F55-42DC-8605-2E0C8135572E}" dt="2024-02-01T07:09:40.756" v="2884" actId="113"/>
          <ac:spMkLst>
            <pc:docMk/>
            <pc:sldMk cId="3285891645" sldId="322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1T18:00:46.838" v="911" actId="1076"/>
          <ac:spMkLst>
            <pc:docMk/>
            <pc:sldMk cId="3285891645" sldId="322"/>
            <ac:spMk id="3" creationId="{D7C5E2E8-2883-5CC8-5556-0E3A230F880B}"/>
          </ac:spMkLst>
        </pc:spChg>
        <pc:picChg chg="add mod modCrop">
          <ac:chgData name="baddam neha" userId="128a631d3fa1a313" providerId="LiveId" clId="{CC5A06D1-0F55-42DC-8605-2E0C8135572E}" dt="2024-02-01T02:57:58.819" v="2700" actId="1076"/>
          <ac:picMkLst>
            <pc:docMk/>
            <pc:sldMk cId="3285891645" sldId="322"/>
            <ac:picMk id="6" creationId="{939F1E9C-2058-156B-746D-29C76142C984}"/>
          </ac:picMkLst>
        </pc:picChg>
        <pc:picChg chg="add mod">
          <ac:chgData name="baddam neha" userId="128a631d3fa1a313" providerId="LiveId" clId="{CC5A06D1-0F55-42DC-8605-2E0C8135572E}" dt="2024-01-31T22:17:28.463" v="2135" actId="1076"/>
          <ac:picMkLst>
            <pc:docMk/>
            <pc:sldMk cId="3285891645" sldId="322"/>
            <ac:picMk id="8" creationId="{B7AB69A8-8628-9DE0-4399-02ED502D230E}"/>
          </ac:picMkLst>
        </pc:picChg>
      </pc:sldChg>
      <pc:sldChg chg="addSp delSp modSp add mod ord">
        <pc:chgData name="baddam neha" userId="128a631d3fa1a313" providerId="LiveId" clId="{CC5A06D1-0F55-42DC-8605-2E0C8135572E}" dt="2024-02-01T03:56:12.698" v="2779"/>
        <pc:sldMkLst>
          <pc:docMk/>
          <pc:sldMk cId="1432590536" sldId="323"/>
        </pc:sldMkLst>
        <pc:spChg chg="mod">
          <ac:chgData name="baddam neha" userId="128a631d3fa1a313" providerId="LiveId" clId="{CC5A06D1-0F55-42DC-8605-2E0C8135572E}" dt="2024-01-31T19:43:57.284" v="1188"/>
          <ac:spMkLst>
            <pc:docMk/>
            <pc:sldMk cId="1432590536" sldId="323"/>
            <ac:spMk id="3" creationId="{45D18488-2945-FF47-1185-ABAD475DC736}"/>
          </ac:spMkLst>
        </pc:spChg>
        <pc:spChg chg="del mod">
          <ac:chgData name="baddam neha" userId="128a631d3fa1a313" providerId="LiveId" clId="{CC5A06D1-0F55-42DC-8605-2E0C8135572E}" dt="2024-01-31T03:52:41.420" v="709" actId="478"/>
          <ac:spMkLst>
            <pc:docMk/>
            <pc:sldMk cId="1432590536" sldId="323"/>
            <ac:spMk id="7" creationId="{3E9033FC-08FA-5E22-7FCA-CCA72C6AE423}"/>
          </ac:spMkLst>
        </pc:spChg>
        <pc:picChg chg="add mod">
          <ac:chgData name="baddam neha" userId="128a631d3fa1a313" providerId="LiveId" clId="{CC5A06D1-0F55-42DC-8605-2E0C8135572E}" dt="2024-01-31T19:41:47.340" v="1183" actId="1076"/>
          <ac:picMkLst>
            <pc:docMk/>
            <pc:sldMk cId="1432590536" sldId="323"/>
            <ac:picMk id="4" creationId="{E0CFF3B8-1B8C-C848-5D60-EA1CE2DE2851}"/>
          </ac:picMkLst>
        </pc:picChg>
      </pc:sldChg>
      <pc:sldChg chg="addSp modSp add mod">
        <pc:chgData name="baddam neha" userId="128a631d3fa1a313" providerId="LiveId" clId="{CC5A06D1-0F55-42DC-8605-2E0C8135572E}" dt="2024-02-01T14:32:48.682" v="2952" actId="1076"/>
        <pc:sldMkLst>
          <pc:docMk/>
          <pc:sldMk cId="1053335295" sldId="324"/>
        </pc:sldMkLst>
        <pc:spChg chg="mod">
          <ac:chgData name="baddam neha" userId="128a631d3fa1a313" providerId="LiveId" clId="{CC5A06D1-0F55-42DC-8605-2E0C8135572E}" dt="2024-01-31T18:01:00.413" v="912" actId="1076"/>
          <ac:spMkLst>
            <pc:docMk/>
            <pc:sldMk cId="1053335295" sldId="324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1-31T22:27:18.585" v="2240" actId="21"/>
          <ac:spMkLst>
            <pc:docMk/>
            <pc:sldMk cId="1053335295" sldId="324"/>
            <ac:spMk id="6" creationId="{C86AB611-EE56-199A-4A2C-3E3255298BF0}"/>
          </ac:spMkLst>
        </pc:spChg>
        <pc:picChg chg="add mod">
          <ac:chgData name="baddam neha" userId="128a631d3fa1a313" providerId="LiveId" clId="{CC5A06D1-0F55-42DC-8605-2E0C8135572E}" dt="2024-02-01T14:32:48.682" v="2952" actId="1076"/>
          <ac:picMkLst>
            <pc:docMk/>
            <pc:sldMk cId="1053335295" sldId="324"/>
            <ac:picMk id="4" creationId="{36D7207A-25A6-8A8D-6F90-CEF19A22F321}"/>
          </ac:picMkLst>
        </pc:picChg>
      </pc:sldChg>
      <pc:sldChg chg="delSp modSp add del mod">
        <pc:chgData name="baddam neha" userId="128a631d3fa1a313" providerId="LiveId" clId="{CC5A06D1-0F55-42DC-8605-2E0C8135572E}" dt="2024-01-31T22:37:10.409" v="2436" actId="47"/>
        <pc:sldMkLst>
          <pc:docMk/>
          <pc:sldMk cId="522720323" sldId="325"/>
        </pc:sldMkLst>
        <pc:spChg chg="mod">
          <ac:chgData name="baddam neha" userId="128a631d3fa1a313" providerId="LiveId" clId="{CC5A06D1-0F55-42DC-8605-2E0C8135572E}" dt="2024-01-31T05:53:50.594" v="880" actId="1076"/>
          <ac:spMkLst>
            <pc:docMk/>
            <pc:sldMk cId="522720323" sldId="325"/>
            <ac:spMk id="3" creationId="{D7C5E2E8-2883-5CC8-5556-0E3A230F880B}"/>
          </ac:spMkLst>
        </pc:spChg>
        <pc:spChg chg="del mod">
          <ac:chgData name="baddam neha" userId="128a631d3fa1a313" providerId="LiveId" clId="{CC5A06D1-0F55-42DC-8605-2E0C8135572E}" dt="2024-01-31T22:37:05.349" v="2432"/>
          <ac:spMkLst>
            <pc:docMk/>
            <pc:sldMk cId="522720323" sldId="325"/>
            <ac:spMk id="6" creationId="{C86AB611-EE56-199A-4A2C-3E3255298BF0}"/>
          </ac:spMkLst>
        </pc:spChg>
      </pc:sldChg>
      <pc:sldChg chg="addSp delSp modSp add mod">
        <pc:chgData name="baddam neha" userId="128a631d3fa1a313" providerId="LiveId" clId="{CC5A06D1-0F55-42DC-8605-2E0C8135572E}" dt="2024-02-01T14:37:13.167" v="2961" actId="1076"/>
        <pc:sldMkLst>
          <pc:docMk/>
          <pc:sldMk cId="3283566733" sldId="326"/>
        </pc:sldMkLst>
        <pc:spChg chg="mod">
          <ac:chgData name="baddam neha" userId="128a631d3fa1a313" providerId="LiveId" clId="{CC5A06D1-0F55-42DC-8605-2E0C8135572E}" dt="2024-01-31T17:59:19.409" v="902" actId="1076"/>
          <ac:spMkLst>
            <pc:docMk/>
            <pc:sldMk cId="3283566733" sldId="326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2-01T14:37:09.639" v="2960" actId="1076"/>
          <ac:spMkLst>
            <pc:docMk/>
            <pc:sldMk cId="3283566733" sldId="326"/>
            <ac:spMk id="6" creationId="{C86AB611-EE56-199A-4A2C-3E3255298BF0}"/>
          </ac:spMkLst>
        </pc:spChg>
        <pc:spChg chg="add del mod">
          <ac:chgData name="baddam neha" userId="128a631d3fa1a313" providerId="LiveId" clId="{CC5A06D1-0F55-42DC-8605-2E0C8135572E}" dt="2024-01-31T22:43:06.372" v="2482" actId="478"/>
          <ac:spMkLst>
            <pc:docMk/>
            <pc:sldMk cId="3283566733" sldId="326"/>
            <ac:spMk id="7" creationId="{41511C9A-98A6-0441-C572-2589D6F60C11}"/>
          </ac:spMkLst>
        </pc:spChg>
        <pc:picChg chg="add mod">
          <ac:chgData name="baddam neha" userId="128a631d3fa1a313" providerId="LiveId" clId="{CC5A06D1-0F55-42DC-8605-2E0C8135572E}" dt="2024-02-01T14:37:13.167" v="2961" actId="1076"/>
          <ac:picMkLst>
            <pc:docMk/>
            <pc:sldMk cId="3283566733" sldId="326"/>
            <ac:picMk id="4" creationId="{2964EB4E-2A8B-146B-2F6C-BB1A6873CD98}"/>
          </ac:picMkLst>
        </pc:picChg>
      </pc:sldChg>
      <pc:sldChg chg="modSp add del mod">
        <pc:chgData name="baddam neha" userId="128a631d3fa1a313" providerId="LiveId" clId="{CC5A06D1-0F55-42DC-8605-2E0C8135572E}" dt="2024-01-31T22:47:27.771" v="2545" actId="47"/>
        <pc:sldMkLst>
          <pc:docMk/>
          <pc:sldMk cId="1963088514" sldId="327"/>
        </pc:sldMkLst>
        <pc:spChg chg="mod">
          <ac:chgData name="baddam neha" userId="128a631d3fa1a313" providerId="LiveId" clId="{CC5A06D1-0F55-42DC-8605-2E0C8135572E}" dt="2024-01-31T17:59:12.669" v="901" actId="1076"/>
          <ac:spMkLst>
            <pc:docMk/>
            <pc:sldMk cId="1963088514" sldId="327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1-31T19:17:29.078" v="1062" actId="20577"/>
          <ac:spMkLst>
            <pc:docMk/>
            <pc:sldMk cId="1963088514" sldId="327"/>
            <ac:spMk id="6" creationId="{C86AB611-EE56-199A-4A2C-3E3255298BF0}"/>
          </ac:spMkLst>
        </pc:spChg>
      </pc:sldChg>
      <pc:sldChg chg="modSp add mod ord">
        <pc:chgData name="baddam neha" userId="128a631d3fa1a313" providerId="LiveId" clId="{CC5A06D1-0F55-42DC-8605-2E0C8135572E}" dt="2024-02-08T13:54:41.734" v="2998" actId="20577"/>
        <pc:sldMkLst>
          <pc:docMk/>
          <pc:sldMk cId="3453346523" sldId="328"/>
        </pc:sldMkLst>
        <pc:spChg chg="mod">
          <ac:chgData name="baddam neha" userId="128a631d3fa1a313" providerId="LiveId" clId="{CC5A06D1-0F55-42DC-8605-2E0C8135572E}" dt="2024-01-31T17:58:17.683" v="893" actId="1076"/>
          <ac:spMkLst>
            <pc:docMk/>
            <pc:sldMk cId="3453346523" sldId="328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2-08T13:54:41.734" v="2998" actId="20577"/>
          <ac:spMkLst>
            <pc:docMk/>
            <pc:sldMk cId="3453346523" sldId="328"/>
            <ac:spMk id="6" creationId="{C86AB611-EE56-199A-4A2C-3E3255298BF0}"/>
          </ac:spMkLst>
        </pc:spChg>
      </pc:sldChg>
      <pc:sldChg chg="modSp add del mod">
        <pc:chgData name="baddam neha" userId="128a631d3fa1a313" providerId="LiveId" clId="{CC5A06D1-0F55-42DC-8605-2E0C8135572E}" dt="2024-01-31T22:59:20.972" v="2600" actId="47"/>
        <pc:sldMkLst>
          <pc:docMk/>
          <pc:sldMk cId="3036496201" sldId="329"/>
        </pc:sldMkLst>
        <pc:spChg chg="mod">
          <ac:chgData name="baddam neha" userId="128a631d3fa1a313" providerId="LiveId" clId="{CC5A06D1-0F55-42DC-8605-2E0C8135572E}" dt="2024-01-31T17:58:22.793" v="894" actId="1076"/>
          <ac:spMkLst>
            <pc:docMk/>
            <pc:sldMk cId="3036496201" sldId="329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1-31T19:19:50.952" v="1103" actId="14100"/>
          <ac:spMkLst>
            <pc:docMk/>
            <pc:sldMk cId="3036496201" sldId="329"/>
            <ac:spMk id="6" creationId="{C86AB611-EE56-199A-4A2C-3E3255298BF0}"/>
          </ac:spMkLst>
        </pc:spChg>
      </pc:sldChg>
      <pc:sldChg chg="add del">
        <pc:chgData name="baddam neha" userId="128a631d3fa1a313" providerId="LiveId" clId="{CC5A06D1-0F55-42DC-8605-2E0C8135572E}" dt="2024-01-30T21:53:42.345" v="409" actId="47"/>
        <pc:sldMkLst>
          <pc:docMk/>
          <pc:sldMk cId="2188575273" sldId="330"/>
        </pc:sldMkLst>
      </pc:sldChg>
      <pc:sldChg chg="modSp add del mod ord">
        <pc:chgData name="baddam neha" userId="128a631d3fa1a313" providerId="LiveId" clId="{CC5A06D1-0F55-42DC-8605-2E0C8135572E}" dt="2024-02-08T13:16:18.834" v="2989" actId="108"/>
        <pc:sldMkLst>
          <pc:docMk/>
          <pc:sldMk cId="2916221914" sldId="330"/>
        </pc:sldMkLst>
        <pc:spChg chg="mod">
          <ac:chgData name="baddam neha" userId="128a631d3fa1a313" providerId="LiveId" clId="{CC5A06D1-0F55-42DC-8605-2E0C8135572E}" dt="2024-01-31T03:26:19.361" v="560" actId="1076"/>
          <ac:spMkLst>
            <pc:docMk/>
            <pc:sldMk cId="2916221914" sldId="330"/>
            <ac:spMk id="3" creationId="{45D18488-2945-FF47-1185-ABAD475DC736}"/>
          </ac:spMkLst>
        </pc:spChg>
        <pc:spChg chg="mod">
          <ac:chgData name="baddam neha" userId="128a631d3fa1a313" providerId="LiveId" clId="{CC5A06D1-0F55-42DC-8605-2E0C8135572E}" dt="2024-02-08T13:16:18.834" v="2989" actId="108"/>
          <ac:spMkLst>
            <pc:docMk/>
            <pc:sldMk cId="2916221914" sldId="330"/>
            <ac:spMk id="7" creationId="{3E9033FC-08FA-5E22-7FCA-CCA72C6AE423}"/>
          </ac:spMkLst>
        </pc:spChg>
      </pc:sldChg>
      <pc:sldChg chg="addSp modSp add mod">
        <pc:chgData name="baddam neha" userId="128a631d3fa1a313" providerId="LiveId" clId="{CC5A06D1-0F55-42DC-8605-2E0C8135572E}" dt="2024-02-01T01:05:49.583" v="2645" actId="20577"/>
        <pc:sldMkLst>
          <pc:docMk/>
          <pc:sldMk cId="1950997657" sldId="331"/>
        </pc:sldMkLst>
        <pc:spChg chg="mod">
          <ac:chgData name="baddam neha" userId="128a631d3fa1a313" providerId="LiveId" clId="{CC5A06D1-0F55-42DC-8605-2E0C8135572E}" dt="2024-02-01T01:05:49.583" v="2645" actId="20577"/>
          <ac:spMkLst>
            <pc:docMk/>
            <pc:sldMk cId="1950997657" sldId="331"/>
            <ac:spMk id="6" creationId="{C86AB611-EE56-199A-4A2C-3E3255298BF0}"/>
          </ac:spMkLst>
        </pc:spChg>
        <pc:picChg chg="add mod">
          <ac:chgData name="baddam neha" userId="128a631d3fa1a313" providerId="LiveId" clId="{CC5A06D1-0F55-42DC-8605-2E0C8135572E}" dt="2024-01-31T22:37:59.368" v="2469" actId="14100"/>
          <ac:picMkLst>
            <pc:docMk/>
            <pc:sldMk cId="1950997657" sldId="331"/>
            <ac:picMk id="4" creationId="{F6655BE8-9737-9DB9-3D5F-92C8D871BFF8}"/>
          </ac:picMkLst>
        </pc:picChg>
      </pc:sldChg>
      <pc:sldChg chg="addSp delSp modSp add mod">
        <pc:chgData name="baddam neha" userId="128a631d3fa1a313" providerId="LiveId" clId="{CC5A06D1-0F55-42DC-8605-2E0C8135572E}" dt="2024-02-01T14:34:55.178" v="2958" actId="20577"/>
        <pc:sldMkLst>
          <pc:docMk/>
          <pc:sldMk cId="2612064655" sldId="332"/>
        </pc:sldMkLst>
        <pc:spChg chg="mod">
          <ac:chgData name="baddam neha" userId="128a631d3fa1a313" providerId="LiveId" clId="{CC5A06D1-0F55-42DC-8605-2E0C8135572E}" dt="2024-02-01T14:34:55.178" v="2958" actId="20577"/>
          <ac:spMkLst>
            <pc:docMk/>
            <pc:sldMk cId="2612064655" sldId="332"/>
            <ac:spMk id="6" creationId="{C86AB611-EE56-199A-4A2C-3E3255298BF0}"/>
          </ac:spMkLst>
        </pc:spChg>
        <pc:spChg chg="add">
          <ac:chgData name="baddam neha" userId="128a631d3fa1a313" providerId="LiveId" clId="{CC5A06D1-0F55-42DC-8605-2E0C8135572E}" dt="2024-01-31T19:06:51.658" v="958"/>
          <ac:spMkLst>
            <pc:docMk/>
            <pc:sldMk cId="2612064655" sldId="332"/>
            <ac:spMk id="8" creationId="{E43DA356-C534-58CB-CE89-5971BD8DAE4D}"/>
          </ac:spMkLst>
        </pc:spChg>
        <pc:picChg chg="del">
          <ac:chgData name="baddam neha" userId="128a631d3fa1a313" providerId="LiveId" clId="{CC5A06D1-0F55-42DC-8605-2E0C8135572E}" dt="2024-01-31T19:05:25.124" v="954" actId="478"/>
          <ac:picMkLst>
            <pc:docMk/>
            <pc:sldMk cId="2612064655" sldId="332"/>
            <ac:picMk id="4" creationId="{36D7207A-25A6-8A8D-6F90-CEF19A22F321}"/>
          </ac:picMkLst>
        </pc:picChg>
        <pc:picChg chg="add mod">
          <ac:chgData name="baddam neha" userId="128a631d3fa1a313" providerId="LiveId" clId="{CC5A06D1-0F55-42DC-8605-2E0C8135572E}" dt="2024-01-31T22:29:42.568" v="2282" actId="14100"/>
          <ac:picMkLst>
            <pc:docMk/>
            <pc:sldMk cId="2612064655" sldId="332"/>
            <ac:picMk id="7" creationId="{14E397AB-2B98-642F-EFC1-2961C229E872}"/>
          </ac:picMkLst>
        </pc:picChg>
      </pc:sldChg>
      <pc:sldChg chg="addSp modSp add mod">
        <pc:chgData name="baddam neha" userId="128a631d3fa1a313" providerId="LiveId" clId="{CC5A06D1-0F55-42DC-8605-2E0C8135572E}" dt="2024-02-01T14:24:26.875" v="2947" actId="20578"/>
        <pc:sldMkLst>
          <pc:docMk/>
          <pc:sldMk cId="1957123835" sldId="333"/>
        </pc:sldMkLst>
        <pc:spChg chg="mod">
          <ac:chgData name="baddam neha" userId="128a631d3fa1a313" providerId="LiveId" clId="{CC5A06D1-0F55-42DC-8605-2E0C8135572E}" dt="2024-02-01T14:24:26.875" v="2947" actId="20578"/>
          <ac:spMkLst>
            <pc:docMk/>
            <pc:sldMk cId="1957123835" sldId="333"/>
            <ac:spMk id="2" creationId="{D7C6121E-4BDF-A135-8D88-B20978CF344E}"/>
          </ac:spMkLst>
        </pc:spChg>
        <pc:spChg chg="add mod">
          <ac:chgData name="baddam neha" userId="128a631d3fa1a313" providerId="LiveId" clId="{CC5A06D1-0F55-42DC-8605-2E0C8135572E}" dt="2024-02-01T02:59:16.913" v="2710" actId="113"/>
          <ac:spMkLst>
            <pc:docMk/>
            <pc:sldMk cId="1957123835" sldId="333"/>
            <ac:spMk id="4" creationId="{264D8F32-06E7-7D79-E97F-B15419CCC523}"/>
          </ac:spMkLst>
        </pc:spChg>
        <pc:picChg chg="mod">
          <ac:chgData name="baddam neha" userId="128a631d3fa1a313" providerId="LiveId" clId="{CC5A06D1-0F55-42DC-8605-2E0C8135572E}" dt="2024-01-31T21:55:10.316" v="1905" actId="1076"/>
          <ac:picMkLst>
            <pc:docMk/>
            <pc:sldMk cId="1957123835" sldId="333"/>
            <ac:picMk id="6" creationId="{BCE9EC9B-1B7D-0C55-8549-231B8C4469FC}"/>
          </ac:picMkLst>
        </pc:picChg>
        <pc:picChg chg="mod">
          <ac:chgData name="baddam neha" userId="128a631d3fa1a313" providerId="LiveId" clId="{CC5A06D1-0F55-42DC-8605-2E0C8135572E}" dt="2024-01-31T21:56:23.915" v="1916" actId="1076"/>
          <ac:picMkLst>
            <pc:docMk/>
            <pc:sldMk cId="1957123835" sldId="333"/>
            <ac:picMk id="8" creationId="{AE24D9E6-956E-EA45-3746-58209710C997}"/>
          </ac:picMkLst>
        </pc:picChg>
      </pc:sldChg>
      <pc:sldChg chg="add del">
        <pc:chgData name="baddam neha" userId="128a631d3fa1a313" providerId="LiveId" clId="{CC5A06D1-0F55-42DC-8605-2E0C8135572E}" dt="2024-01-31T21:10:16.674" v="1439" actId="47"/>
        <pc:sldMkLst>
          <pc:docMk/>
          <pc:sldMk cId="3303157646" sldId="333"/>
        </pc:sldMkLst>
      </pc:sldChg>
      <pc:sldChg chg="modSp add mod">
        <pc:chgData name="baddam neha" userId="128a631d3fa1a313" providerId="LiveId" clId="{CC5A06D1-0F55-42DC-8605-2E0C8135572E}" dt="2024-02-07T17:32:50.466" v="2978" actId="113"/>
        <pc:sldMkLst>
          <pc:docMk/>
          <pc:sldMk cId="606522847" sldId="334"/>
        </pc:sldMkLst>
        <pc:spChg chg="mod">
          <ac:chgData name="baddam neha" userId="128a631d3fa1a313" providerId="LiveId" clId="{CC5A06D1-0F55-42DC-8605-2E0C8135572E}" dt="2024-02-07T17:32:50.466" v="2978" actId="113"/>
          <ac:spMkLst>
            <pc:docMk/>
            <pc:sldMk cId="606522847" sldId="334"/>
            <ac:spMk id="2" creationId="{D7C6121E-4BDF-A135-8D88-B20978CF344E}"/>
          </ac:spMkLst>
        </pc:spChg>
        <pc:picChg chg="mod modCrop">
          <ac:chgData name="baddam neha" userId="128a631d3fa1a313" providerId="LiveId" clId="{CC5A06D1-0F55-42DC-8605-2E0C8135572E}" dt="2024-02-01T14:30:40.661" v="2948" actId="1076"/>
          <ac:picMkLst>
            <pc:docMk/>
            <pc:sldMk cId="606522847" sldId="334"/>
            <ac:picMk id="6" creationId="{939F1E9C-2058-156B-746D-29C76142C9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9CE248-556C-0C00-0B8F-F4B352B06F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480AB-1E39-638A-ACE8-F1A82D158C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2BA3E-B746-41EA-86D4-3AEC34E3B6C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B0250-5ACF-ABE1-A08C-C3B74C8C73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ED28-60FE-A6BF-6C02-CF1FF90691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01A0-CF12-485A-B516-A02E8140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4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22:40:3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22:39:1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50768-2017-42A4-9432-719CAE2A33F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2A252-453B-4535-96EA-1B772568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3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E15-1BF1-4057-A3FE-0061DDE8AD6C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9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DF99-C7EA-4ABD-89A1-0440EE607E19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629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6770-3DF1-4F73-9985-CDB531BD5FB9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3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37A14A14-ABF7-4AFF-9E35-C934A50FC238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FAD3-DC25-4E4F-B305-1E63FE5D15D1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3658-BB7B-43B6-830F-704FC2CE2381}" type="datetime4">
              <a:rPr lang="en-US" smtClean="0"/>
              <a:t>September 12,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0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31D-CAF5-46C8-8696-80407E70D0FE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17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D89-C7C7-4FD0-AF6E-05650FB230C6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6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B1BE-91E4-4443-AD2D-640D84121EEB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AAC-2593-46B0-AA45-2A4D9AEDE624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E049-11D5-4574-9C3E-95778AB3D215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B4E498E5-D495-469F-A010-7D443EA414BC}" type="datetime4">
              <a:rPr lang="en-US" smtClean="0"/>
              <a:t>September 12,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42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4D1B-1C1D-780C-3CCA-6622B477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1" y="509587"/>
            <a:ext cx="7649239" cy="742951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300" dirty="0"/>
              <a:t>Neha Goud Baddam</a:t>
            </a:r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EF254-CC63-AB61-94E1-87556BC6F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690" y="1895474"/>
            <a:ext cx="10060744" cy="2813001"/>
          </a:xfrm>
        </p:spPr>
        <p:txBody>
          <a:bodyPr>
            <a:noAutofit/>
          </a:bodyPr>
          <a:lstStyle/>
          <a:p>
            <a:r>
              <a:rPr lang="en-US" sz="6000" i="0" dirty="0">
                <a:solidFill>
                  <a:srgbClr val="222222"/>
                </a:solidFill>
                <a:effectLst/>
                <a:latin typeface="+mj-lt"/>
              </a:rPr>
              <a:t>COVID-19 infection inference with graph neural networks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1FD649-68F7-F8E9-C2BD-715EA5D48155}"/>
              </a:ext>
            </a:extLst>
          </p:cNvPr>
          <p:cNvSpPr txBox="1">
            <a:spLocks/>
          </p:cNvSpPr>
          <p:nvPr/>
        </p:nvSpPr>
        <p:spPr>
          <a:xfrm>
            <a:off x="1059690" y="4708477"/>
            <a:ext cx="10060744" cy="439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chemeClr val="tx1"/>
                </a:solidFill>
              </a:rPr>
              <a:t>Kyungwoo</a:t>
            </a:r>
            <a:r>
              <a:rPr lang="en-US" altLang="en-US" sz="2400" dirty="0">
                <a:solidFill>
                  <a:schemeClr val="tx1"/>
                </a:solidFill>
              </a:rPr>
              <a:t> Song, </a:t>
            </a:r>
            <a:r>
              <a:rPr lang="en-US" altLang="en-US" sz="2400" dirty="0" err="1">
                <a:solidFill>
                  <a:schemeClr val="tx1"/>
                </a:solidFill>
              </a:rPr>
              <a:t>Hojun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Park, </a:t>
            </a:r>
            <a:r>
              <a:rPr kumimoji="0" lang="en-US" altLang="en-US" sz="24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Junggu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Lee, </a:t>
            </a:r>
            <a:r>
              <a:rPr kumimoji="0" lang="en-US" altLang="en-US" sz="24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Arim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Kim &amp; </a:t>
            </a:r>
            <a:r>
              <a:rPr lang="en-US" altLang="en-US" sz="2400" dirty="0" err="1">
                <a:solidFill>
                  <a:schemeClr val="tx1"/>
                </a:solidFill>
              </a:rPr>
              <a:t>Jaehun</a:t>
            </a:r>
            <a:r>
              <a:rPr lang="en-US" altLang="en-US" sz="2400" dirty="0">
                <a:solidFill>
                  <a:schemeClr val="tx1"/>
                </a:solidFill>
              </a:rPr>
              <a:t> Jung</a:t>
            </a:r>
            <a:endParaRPr kumimoji="0" lang="en-US" altLang="en-US" sz="24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4AEB16-DFF2-9244-133A-08CB7F81D1FB}"/>
              </a:ext>
            </a:extLst>
          </p:cNvPr>
          <p:cNvSpPr txBox="1">
            <a:spLocks/>
          </p:cNvSpPr>
          <p:nvPr/>
        </p:nvSpPr>
        <p:spPr>
          <a:xfrm>
            <a:off x="1059690" y="5182675"/>
            <a:ext cx="10060744" cy="972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Nature Scientific Report</a:t>
            </a:r>
            <a:endParaRPr lang="en-US" sz="2800" b="0" i="0" dirty="0">
              <a:solidFill>
                <a:srgbClr val="2A2A2A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3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928A0-CA95-474E-EAEC-09EB8B265D17}"/>
              </a:ext>
            </a:extLst>
          </p:cNvPr>
          <p:cNvSpPr txBox="1"/>
          <p:nvPr/>
        </p:nvSpPr>
        <p:spPr>
          <a:xfrm>
            <a:off x="904568" y="1055535"/>
            <a:ext cx="969565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GNNs Overview: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framework to handle </a:t>
            </a:r>
            <a:r>
              <a:rPr lang="en-US" b="1" dirty="0"/>
              <a:t>graph-structured data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 </a:t>
            </a:r>
            <a:r>
              <a:rPr lang="en-US" b="1" dirty="0"/>
              <a:t>node</a:t>
            </a:r>
            <a:r>
              <a:rPr lang="en-US" dirty="0"/>
              <a:t> and </a:t>
            </a:r>
            <a:r>
              <a:rPr lang="en-US" b="1" dirty="0"/>
              <a:t>edge embeddings</a:t>
            </a:r>
            <a:r>
              <a:rPr lang="en-US" dirty="0"/>
              <a:t> to reflect graph properties.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Homophily assumption</a:t>
            </a:r>
            <a:r>
              <a:rPr lang="en-US" dirty="0"/>
              <a:t>: Similar nodes tend to connect.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b="1" dirty="0"/>
              <a:t>Message Passing and Readout Phases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Message Passing: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Information flows between a node and its neighbors.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Readout Phase: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Aggregates the information from the message-passing phase.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Operates on </a:t>
            </a:r>
            <a:r>
              <a:rPr lang="en-US" b="1" dirty="0"/>
              <a:t>first-order neighborhoods</a:t>
            </a:r>
            <a:r>
              <a:rPr lang="en-US" dirty="0"/>
              <a:t> (direct neighbors).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000" b="1" dirty="0"/>
              <a:t>GNN Layers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To capture </a:t>
            </a:r>
            <a:r>
              <a:rPr lang="en-US" sz="2000" b="1" dirty="0"/>
              <a:t>multi-order neighborhoods</a:t>
            </a:r>
            <a:r>
              <a:rPr lang="en-US" sz="2000" dirty="0"/>
              <a:t>, GNNs are stacked deeper.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This allows </a:t>
            </a:r>
            <a:r>
              <a:rPr lang="en-US" sz="2000" b="1" dirty="0"/>
              <a:t>information to flow</a:t>
            </a:r>
            <a:r>
              <a:rPr lang="en-US" sz="2000" dirty="0"/>
              <a:t> across broader network regions.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9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AEC7A-B94A-E5E2-1BAD-FE421264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1216024"/>
            <a:ext cx="9951720" cy="45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928A0-CA95-474E-EAEC-09EB8B265D17}"/>
              </a:ext>
            </a:extLst>
          </p:cNvPr>
          <p:cNvSpPr txBox="1"/>
          <p:nvPr/>
        </p:nvSpPr>
        <p:spPr>
          <a:xfrm>
            <a:off x="904568" y="1055535"/>
            <a:ext cx="96956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 Convolutional Networks (GCNs)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use </a:t>
            </a:r>
            <a:r>
              <a:rPr lang="en-US" b="1" dirty="0"/>
              <a:t>spectral graph convolution</a:t>
            </a:r>
            <a:r>
              <a:rPr lang="en-US" dirty="0"/>
              <a:t> to gather neighborhood information.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Each node in the graph has its own feature vector</a:t>
            </a:r>
            <a:r>
              <a:rPr lang="en-US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adjacency matrix </a:t>
            </a:r>
            <a:r>
              <a:rPr lang="en-US" dirty="0"/>
              <a:t>A defines </a:t>
            </a:r>
            <a:r>
              <a:rPr lang="en-US" b="1" dirty="0"/>
              <a:t>which nodes are connected to each other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each node, we want to </a:t>
            </a:r>
            <a:r>
              <a:rPr lang="en-US" b="1" dirty="0"/>
              <a:t>aggregate the features of its neighbors. </a:t>
            </a:r>
            <a:r>
              <a:rPr lang="en-US" dirty="0"/>
              <a:t>This is done by multiplying the </a:t>
            </a:r>
            <a:r>
              <a:rPr lang="en-US" b="1" dirty="0"/>
              <a:t>feature matrix h</a:t>
            </a:r>
            <a:r>
              <a:rPr lang="en-US" dirty="0"/>
              <a:t> by the </a:t>
            </a:r>
            <a:r>
              <a:rPr lang="en-US" b="1" dirty="0"/>
              <a:t>normalized adjacency matrix D−1/2AD−1/2</a:t>
            </a:r>
            <a:r>
              <a:rPr lang="en-US" dirty="0"/>
              <a:t>, which effectively sums up the neighboring features and normalizes them ensuring appropriate contribution from each node.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aggregating the neighbor's information, </a:t>
            </a:r>
            <a:r>
              <a:rPr lang="en-US" b="1" dirty="0"/>
              <a:t>we apply the weight matrix W</a:t>
            </a:r>
            <a:r>
              <a:rPr lang="en-US" dirty="0"/>
              <a:t>, which allows the model to </a:t>
            </a:r>
            <a:r>
              <a:rPr lang="en-US" b="1" dirty="0"/>
              <a:t>learn the importance of different features and how to combine them</a:t>
            </a:r>
            <a:r>
              <a:rPr lang="en-US" dirty="0"/>
              <a:t>.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F2824-584D-0570-6B0C-999DB61F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31" y="4134897"/>
            <a:ext cx="2905849" cy="353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88F162-4DA4-465D-36F5-64143BDA9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06" y="4580836"/>
            <a:ext cx="3815268" cy="12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728C09-59F2-14AD-C68C-3D81988B7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244" y="4598736"/>
            <a:ext cx="1034065" cy="11361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323547-1443-44F2-3C57-9F857B456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862" y="4518907"/>
            <a:ext cx="969675" cy="12160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77FCF7-43C0-2DB5-FA8E-7D9901A17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5845" y="4518907"/>
            <a:ext cx="1360533" cy="13001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869337-78DA-AE4D-3231-D63790BFB8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556" y="886992"/>
            <a:ext cx="1366934" cy="14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4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928A0-CA95-474E-EAEC-09EB8B265D17}"/>
              </a:ext>
            </a:extLst>
          </p:cNvPr>
          <p:cNvSpPr txBox="1"/>
          <p:nvPr/>
        </p:nvSpPr>
        <p:spPr>
          <a:xfrm>
            <a:off x="904568" y="1055535"/>
            <a:ext cx="96956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 Attention Networks (GATs)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 computes the </a:t>
            </a:r>
            <a:r>
              <a:rPr lang="en-US" b="1" dirty="0"/>
              <a:t>attention logits (raw attention scores) between nodes </a:t>
            </a:r>
            <a:r>
              <a:rPr lang="en-US" b="1" dirty="0" err="1"/>
              <a:t>i</a:t>
            </a:r>
            <a:r>
              <a:rPr lang="en-US" b="1" dirty="0"/>
              <a:t> and j,</a:t>
            </a:r>
            <a:r>
              <a:rPr lang="en-US" dirty="0"/>
              <a:t> denoted as e(</a:t>
            </a:r>
            <a:r>
              <a:rPr lang="en-US" dirty="0" err="1"/>
              <a:t>hi,hj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is represented by an </a:t>
            </a:r>
            <a:r>
              <a:rPr lang="en-US" b="1" dirty="0"/>
              <a:t>embedding vector</a:t>
            </a:r>
            <a:r>
              <a:rPr lang="en-US" dirty="0"/>
              <a:t> (feature vector), hi​ for node </a:t>
            </a:r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err="1"/>
              <a:t>hj</a:t>
            </a:r>
            <a:r>
              <a:rPr lang="en-US" dirty="0"/>
              <a:t> for node 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compute these logits, GAT </a:t>
            </a:r>
            <a:r>
              <a:rPr lang="en-US" b="1" dirty="0"/>
              <a:t>concatenates</a:t>
            </a:r>
            <a:r>
              <a:rPr lang="en-US" dirty="0"/>
              <a:t> the embedding vectors of both nodes and applies a </a:t>
            </a:r>
            <a:r>
              <a:rPr lang="en-US" b="1" dirty="0"/>
              <a:t>linear transformation</a:t>
            </a:r>
            <a:r>
              <a:rPr lang="en-US" dirty="0"/>
              <a:t> using a weight matrix W. The formula looks like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raw attention score e(</a:t>
            </a:r>
            <a:r>
              <a:rPr lang="en-US" dirty="0" err="1"/>
              <a:t>hi,hj</a:t>
            </a:r>
            <a:r>
              <a:rPr lang="en-US" dirty="0"/>
              <a:t>) is computed, GAT applies a </a:t>
            </a:r>
            <a:r>
              <a:rPr lang="en-US" b="1" dirty="0" err="1"/>
              <a:t>softmax</a:t>
            </a:r>
            <a:r>
              <a:rPr lang="en-US" b="1" dirty="0"/>
              <a:t> function</a:t>
            </a:r>
            <a:r>
              <a:rPr lang="en-US" dirty="0"/>
              <a:t> to convert these scores into </a:t>
            </a:r>
            <a:r>
              <a:rPr lang="en-US" b="1" dirty="0"/>
              <a:t>attention weights</a:t>
            </a:r>
            <a:r>
              <a:rPr lang="en-US" dirty="0"/>
              <a:t> α</a:t>
            </a:r>
            <a:r>
              <a:rPr lang="en-US" dirty="0" err="1"/>
              <a:t>ij</a:t>
            </a:r>
            <a:r>
              <a:rPr lang="en-US" dirty="0"/>
              <a:t>​. These attention weights are normalized across all neighbors of node iii so that they sum to 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77650-0883-34EB-48A6-CF162C48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934" y="5236112"/>
            <a:ext cx="2578925" cy="759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3C6EF2-8121-CDB2-599F-CF990274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76" y="3107966"/>
            <a:ext cx="2744530" cy="4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4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AB611-EE56-199A-4A2C-3E3255298BF0}"/>
              </a:ext>
            </a:extLst>
          </p:cNvPr>
          <p:cNvSpPr txBox="1"/>
          <p:nvPr/>
        </p:nvSpPr>
        <p:spPr>
          <a:xfrm>
            <a:off x="789622" y="1216024"/>
            <a:ext cx="102633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Classification Task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Classify whether a node (infected person) affects the next round of infection using a </a:t>
            </a:r>
            <a:r>
              <a:rPr lang="en-US" b="1" dirty="0"/>
              <a:t>simple linear classifier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Loss Function: </a:t>
            </a:r>
          </a:p>
          <a:p>
            <a:endParaRPr lang="en-US" b="1" dirty="0"/>
          </a:p>
          <a:p>
            <a:r>
              <a:rPr lang="en-US" b="1" dirty="0"/>
              <a:t>Cross-entropy loss</a:t>
            </a:r>
            <a:r>
              <a:rPr lang="en-US" dirty="0"/>
              <a:t> used to compare: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Ground-truth label: </a:t>
            </a:r>
            <a:r>
              <a:rPr lang="en-US" dirty="0"/>
              <a:t>actual infection spread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Predicted label: </a:t>
            </a:r>
            <a:r>
              <a:rPr lang="en-US" dirty="0"/>
              <a:t>influence of node on future infection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L2 Regularization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L2 regularization</a:t>
            </a:r>
            <a:r>
              <a:rPr lang="en-US" dirty="0"/>
              <a:t> term penalizes large model weights to encourage simplicity and prevent overfitting.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During training, </a:t>
            </a:r>
            <a:r>
              <a:rPr lang="en-US" b="1" dirty="0"/>
              <a:t>the model learns to adjust the weights to minimize the loss function</a:t>
            </a:r>
            <a:r>
              <a:rPr lang="en-US" dirty="0"/>
              <a:t>. This is done through backpropagation.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9878F-5307-E72A-15E1-6712DDAC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26" y="4718943"/>
            <a:ext cx="5014395" cy="9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0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AB611-EE56-199A-4A2C-3E3255298BF0}"/>
              </a:ext>
            </a:extLst>
          </p:cNvPr>
          <p:cNvSpPr txBox="1"/>
          <p:nvPr/>
        </p:nvSpPr>
        <p:spPr>
          <a:xfrm>
            <a:off x="915920" y="1032386"/>
            <a:ext cx="1026335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Baseline Methods</a:t>
            </a:r>
          </a:p>
          <a:p>
            <a:endParaRPr lang="en-US" b="1" dirty="0"/>
          </a:p>
          <a:p>
            <a:r>
              <a:rPr lang="en-US" dirty="0"/>
              <a:t>Compare </a:t>
            </a:r>
            <a:r>
              <a:rPr lang="en-US" b="1" dirty="0"/>
              <a:t>graph-based models</a:t>
            </a:r>
            <a:r>
              <a:rPr lang="en-US" dirty="0"/>
              <a:t> (GCN, GAT) with traditional </a:t>
            </a:r>
            <a:r>
              <a:rPr lang="en-US" b="1" dirty="0"/>
              <a:t>non-graph-based models</a:t>
            </a:r>
            <a:r>
              <a:rPr lang="en-US" dirty="0"/>
              <a:t>.</a:t>
            </a:r>
            <a:endParaRPr lang="en-US" b="1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Logistic Regression (LR)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 Vector Machine (SVM)</a:t>
            </a:r>
            <a:endParaRPr lang="en-US" b="1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Neural Networks (NN)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Experimental Results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whether </a:t>
            </a:r>
            <a:r>
              <a:rPr lang="en-US" b="1" dirty="0"/>
              <a:t>an nth-order infected person affects the (n+1) </a:t>
            </a:r>
            <a:r>
              <a:rPr lang="en-US" b="1" dirty="0" err="1"/>
              <a:t>th</a:t>
            </a:r>
            <a:r>
              <a:rPr lang="en-US" b="1" dirty="0"/>
              <a:t>-order infection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b="1" dirty="0"/>
              <a:t>n to 2, 3, and 4 </a:t>
            </a:r>
            <a:r>
              <a:rPr lang="en-US" dirty="0"/>
              <a:t>to explore different infection scenarios.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Evaluation Metrics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Accuracy (Acc.)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Area Under the Curve (AUC): </a:t>
            </a:r>
            <a:r>
              <a:rPr lang="en-US" dirty="0"/>
              <a:t>Plots the True Positive Rate (TPR) against the False Positive Rate (FPR)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F1 Score: </a:t>
            </a:r>
            <a:r>
              <a:rPr lang="en-US" dirty="0"/>
              <a:t>Harmonic mean of precision and recall</a:t>
            </a:r>
            <a:endParaRPr lang="en-US" b="1" dirty="0"/>
          </a:p>
          <a:p>
            <a:endParaRPr lang="en-US" dirty="0"/>
          </a:p>
          <a:p>
            <a:pPr algn="l"/>
            <a:endParaRPr lang="en-US" b="1" i="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3D217-8A45-3D4A-6780-F6E53153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08" y="4835409"/>
            <a:ext cx="1120237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6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DF038-1E08-9345-DD3A-F570BECE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49" y="1034862"/>
            <a:ext cx="7273641" cy="56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7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AB611-EE56-199A-4A2C-3E3255298BF0}"/>
              </a:ext>
            </a:extLst>
          </p:cNvPr>
          <p:cNvSpPr txBox="1"/>
          <p:nvPr/>
        </p:nvSpPr>
        <p:spPr>
          <a:xfrm>
            <a:off x="915920" y="1032386"/>
            <a:ext cx="1026335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Results Summary: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GCN</a:t>
            </a:r>
            <a:r>
              <a:rPr lang="en-US" dirty="0"/>
              <a:t> and </a:t>
            </a:r>
            <a:r>
              <a:rPr lang="en-US" b="1" dirty="0"/>
              <a:t>GAT</a:t>
            </a:r>
            <a:r>
              <a:rPr lang="en-US" dirty="0"/>
              <a:t> outperform </a:t>
            </a:r>
            <a:r>
              <a:rPr lang="en-US" b="1" dirty="0"/>
              <a:t>LR</a:t>
            </a:r>
            <a:r>
              <a:rPr lang="en-US" dirty="0"/>
              <a:t>, </a:t>
            </a:r>
            <a:r>
              <a:rPr lang="en-US" b="1" dirty="0"/>
              <a:t>SVM</a:t>
            </a:r>
            <a:r>
              <a:rPr lang="en-US" dirty="0"/>
              <a:t>, and </a:t>
            </a:r>
            <a:r>
              <a:rPr lang="en-US" b="1" dirty="0"/>
              <a:t>NN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Graph-based methods</a:t>
            </a:r>
            <a:r>
              <a:rPr lang="en-US" dirty="0"/>
              <a:t> show superior performance in higher-order predictions.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Performance by Order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2nd Order: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Limited graph-structured</a:t>
            </a:r>
            <a:r>
              <a:rPr lang="en-US" dirty="0"/>
              <a:t>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models show </a:t>
            </a:r>
            <a:r>
              <a:rPr lang="en-US" b="1" dirty="0"/>
              <a:t>less competitive results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3rd and 4th Orders: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Graph-based methods significantly improve their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4th Order: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87.5%</a:t>
            </a:r>
            <a:r>
              <a:rPr lang="en-US" dirty="0"/>
              <a:t> of graphs are fully predicted accurately.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Remaining </a:t>
            </a:r>
            <a:r>
              <a:rPr lang="en-US" b="1" dirty="0"/>
              <a:t>12.5%</a:t>
            </a:r>
            <a:r>
              <a:rPr lang="en-US" dirty="0"/>
              <a:t> partially predicted.</a:t>
            </a:r>
          </a:p>
        </p:txBody>
      </p:sp>
    </p:spTree>
    <p:extLst>
      <p:ext uri="{BB962C8B-B14F-4D97-AF65-F5344CB8AC3E}">
        <p14:creationId xmlns:p14="http://schemas.microsoft.com/office/powerpoint/2010/main" val="406741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AB611-EE56-199A-4A2C-3E3255298BF0}"/>
              </a:ext>
            </a:extLst>
          </p:cNvPr>
          <p:cNvSpPr txBox="1"/>
          <p:nvPr/>
        </p:nvSpPr>
        <p:spPr>
          <a:xfrm>
            <a:off x="915920" y="1032386"/>
            <a:ext cx="102633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Fig. 6</a:t>
            </a:r>
            <a:r>
              <a:rPr lang="en-US" dirty="0"/>
              <a:t>, shows infection networks and node properties.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Highlights effectiveness in predicting additional confirmed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44E3C8-C174-F4E0-1201-5D113E2B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69" y="2248410"/>
            <a:ext cx="7641692" cy="46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69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AB611-EE56-199A-4A2C-3E3255298BF0}"/>
              </a:ext>
            </a:extLst>
          </p:cNvPr>
          <p:cNvSpPr txBox="1"/>
          <p:nvPr/>
        </p:nvSpPr>
        <p:spPr>
          <a:xfrm>
            <a:off x="915920" y="1032386"/>
            <a:ext cx="102633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Visualization of Attention Weight 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Visualizes learned node embeddings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Weights vary dynamically based on node and graph properties. </a:t>
            </a:r>
            <a:r>
              <a:rPr lang="en-US" b="1" dirty="0"/>
              <a:t>Figures 7, </a:t>
            </a:r>
            <a:r>
              <a:rPr lang="en-US" dirty="0"/>
              <a:t>illustrate these variations.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71D945-27A3-7A9F-43F2-EFD59372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65" y="2562096"/>
            <a:ext cx="7183466" cy="41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0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D18488-2945-FF47-1185-ABAD475D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033FC-08FA-5E22-7FCA-CCA72C6AE423}"/>
              </a:ext>
            </a:extLst>
          </p:cNvPr>
          <p:cNvSpPr txBox="1"/>
          <p:nvPr/>
        </p:nvSpPr>
        <p:spPr>
          <a:xfrm>
            <a:off x="1050879" y="689453"/>
            <a:ext cx="966312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Coronavirus disease (COVID-19) </a:t>
            </a:r>
            <a:r>
              <a:rPr lang="en-US" sz="2000" dirty="0"/>
              <a:t>is an infectious disease caused by the </a:t>
            </a:r>
            <a:r>
              <a:rPr lang="en-US" sz="2000" b="1" dirty="0"/>
              <a:t>SARS-CoV-2 virus</a:t>
            </a:r>
            <a:r>
              <a:rPr lang="en-US" sz="2000" dirty="0"/>
              <a:t>.</a:t>
            </a:r>
          </a:p>
          <a:p>
            <a:endParaRPr lang="en-US" sz="2000" b="1" dirty="0"/>
          </a:p>
          <a:p>
            <a:r>
              <a:rPr lang="en-US" sz="2000" b="1" dirty="0"/>
              <a:t>COVID-19 Impact: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Rapid </a:t>
            </a:r>
            <a:r>
              <a:rPr lang="en-US" sz="2000" b="1" dirty="0"/>
              <a:t>global spread </a:t>
            </a:r>
            <a:r>
              <a:rPr lang="en-US" sz="2000" dirty="0"/>
              <a:t>since December 2019.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Affects all aspects of life: </a:t>
            </a:r>
            <a:r>
              <a:rPr lang="en-US" sz="2000" b="1" dirty="0"/>
              <a:t>social, physical, environmental, and economic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Specially for diseases like COVID-19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Urgency in </a:t>
            </a:r>
            <a:r>
              <a:rPr lang="en-US" sz="2000" b="1" dirty="0"/>
              <a:t>identifying</a:t>
            </a:r>
            <a:r>
              <a:rPr lang="en-US" sz="2000" dirty="0"/>
              <a:t> </a:t>
            </a:r>
            <a:r>
              <a:rPr lang="en-US" sz="2000" b="1" dirty="0"/>
              <a:t>high-risk transmitters</a:t>
            </a:r>
            <a:r>
              <a:rPr lang="en-US" sz="2000" dirty="0"/>
              <a:t> to control the spread.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b="1" dirty="0"/>
              <a:t>Importance of Epidemiological Surveys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Epidemiology</a:t>
            </a:r>
            <a:r>
              <a:rPr lang="en-US" sz="1800" dirty="0"/>
              <a:t> is a branch of medical science that studies the </a:t>
            </a:r>
            <a:r>
              <a:rPr lang="en-US" sz="1800" b="1" dirty="0"/>
              <a:t>distribution, patterns, and causes of health and disease in a defined population</a:t>
            </a:r>
            <a:r>
              <a:rPr lang="en-US" sz="1800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at-risk individuals.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Reducing transmission rates.</a:t>
            </a:r>
          </a:p>
          <a:p>
            <a:pPr lvl="1"/>
            <a:endParaRPr lang="en-US" dirty="0"/>
          </a:p>
          <a:p>
            <a:r>
              <a:rPr lang="en-US" b="1" dirty="0"/>
              <a:t>Need for Automation</a:t>
            </a:r>
          </a:p>
          <a:p>
            <a:r>
              <a:rPr lang="en-US" b="1" dirty="0"/>
              <a:t>And with advancements in computational medicine, there is a need to automate </a:t>
            </a:r>
            <a:r>
              <a:rPr lang="en-US" b="1"/>
              <a:t>this process.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Manual</a:t>
            </a:r>
            <a:r>
              <a:rPr lang="en-US" dirty="0"/>
              <a:t> surveys are </a:t>
            </a:r>
            <a:r>
              <a:rPr lang="en-US" b="1" dirty="0"/>
              <a:t>labor-intensive and time-consuming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tools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Reduce the burden </a:t>
            </a:r>
            <a:r>
              <a:rPr lang="en-US" dirty="0"/>
              <a:t>on epidemiologists.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</a:t>
            </a:r>
            <a:r>
              <a:rPr lang="en-US" b="1" dirty="0"/>
              <a:t>speed</a:t>
            </a:r>
            <a:r>
              <a:rPr lang="en-US" dirty="0"/>
              <a:t> and </a:t>
            </a:r>
            <a:r>
              <a:rPr lang="en-US" b="1" dirty="0"/>
              <a:t>efficiency</a:t>
            </a:r>
            <a:r>
              <a:rPr lang="en-US" dirty="0"/>
              <a:t> of epidemiological investigations.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8DEA7-C640-D936-6BBB-E60B4DC5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3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AB611-EE56-199A-4A2C-3E3255298BF0}"/>
              </a:ext>
            </a:extLst>
          </p:cNvPr>
          <p:cNvSpPr txBox="1"/>
          <p:nvPr/>
        </p:nvSpPr>
        <p:spPr>
          <a:xfrm>
            <a:off x="915920" y="1032386"/>
            <a:ext cx="102633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Pandemic Context: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COVID-19 continues to rise, causing </a:t>
            </a:r>
            <a:r>
              <a:rPr lang="en-US" b="1" dirty="0"/>
              <a:t>significant social and economic damage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 strategies are essential for </a:t>
            </a:r>
            <a:r>
              <a:rPr lang="en-US" b="1" dirty="0"/>
              <a:t>controlling and reducing infection </a:t>
            </a:r>
            <a:r>
              <a:rPr lang="en-US" dirty="0"/>
              <a:t>rates.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Study Objective: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Predict future infections using relationship maps </a:t>
            </a:r>
            <a:r>
              <a:rPr lang="en-US" dirty="0"/>
              <a:t>from epidemiological surveys.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Utilized </a:t>
            </a:r>
            <a:r>
              <a:rPr lang="en-US" b="1" dirty="0"/>
              <a:t>GCN and GAT</a:t>
            </a:r>
            <a:r>
              <a:rPr lang="en-US" dirty="0"/>
              <a:t> (GNN variants) and compared with traditional models (LR, SVM, NN).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Key Findings: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Graph-Based Models (GCN &amp; GAT):</a:t>
            </a:r>
            <a:r>
              <a:rPr lang="en-US" dirty="0"/>
              <a:t> Show </a:t>
            </a:r>
            <a:r>
              <a:rPr lang="en-US" b="1" dirty="0"/>
              <a:t>superior performance </a:t>
            </a:r>
            <a:r>
              <a:rPr lang="en-US" dirty="0"/>
              <a:t>over traditional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Advantages:</a:t>
            </a:r>
            <a:r>
              <a:rPr lang="en-US" dirty="0"/>
              <a:t> </a:t>
            </a:r>
            <a:r>
              <a:rPr lang="en-US" b="1" dirty="0"/>
              <a:t>Better </a:t>
            </a:r>
            <a:r>
              <a:rPr lang="en-US" dirty="0"/>
              <a:t>in higher-order predictions (3rd, 4th orders).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Utilized:</a:t>
            </a:r>
            <a:r>
              <a:rPr lang="en-US" dirty="0"/>
              <a:t> Relationship maps and </a:t>
            </a:r>
            <a:r>
              <a:rPr lang="en-US" b="1" dirty="0"/>
              <a:t>time-invariant features like symptom records enhance prediction accuracy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391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809B8-E752-F9DB-E5DF-01DD03E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1A51D-FABD-EFC3-1599-0CEB5FC3F4E2}"/>
              </a:ext>
            </a:extLst>
          </p:cNvPr>
          <p:cNvSpPr txBox="1"/>
          <p:nvPr/>
        </p:nvSpPr>
        <p:spPr>
          <a:xfrm>
            <a:off x="1178698" y="1216024"/>
            <a:ext cx="9892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Based on a </a:t>
            </a:r>
            <a:r>
              <a:rPr lang="en-US" sz="2000" b="1" dirty="0"/>
              <a:t>limited dataset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Does not account for </a:t>
            </a:r>
            <a:r>
              <a:rPr lang="en-US" sz="2000" b="1" dirty="0"/>
              <a:t>virus mutations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Challenges in capturing </a:t>
            </a:r>
            <a:r>
              <a:rPr lang="en-US" sz="2000" b="1" dirty="0"/>
              <a:t>long-term time-varying features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5706-A8E3-7B83-7B5A-7D81CC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6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809B8-E752-F9DB-E5DF-01DD03E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1A51D-FABD-EFC3-1599-0CEB5FC3F4E2}"/>
              </a:ext>
            </a:extLst>
          </p:cNvPr>
          <p:cNvSpPr txBox="1"/>
          <p:nvPr/>
        </p:nvSpPr>
        <p:spPr>
          <a:xfrm>
            <a:off x="1050879" y="1216024"/>
            <a:ext cx="94456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Future Directions: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Explore </a:t>
            </a:r>
            <a:r>
              <a:rPr lang="en-US" sz="2000" b="1" dirty="0"/>
              <a:t>temporal graph neural networks </a:t>
            </a:r>
            <a:r>
              <a:rPr lang="en-US" sz="2000" dirty="0"/>
              <a:t>and updatable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Aim for </a:t>
            </a:r>
            <a:r>
              <a:rPr lang="en-US" sz="2000" b="1" dirty="0"/>
              <a:t>larger-scale experiments </a:t>
            </a:r>
            <a:r>
              <a:rPr lang="en-US" sz="2000" dirty="0"/>
              <a:t>and improved model interpretability.</a:t>
            </a:r>
          </a:p>
          <a:p>
            <a:endParaRPr lang="en-US" sz="2000" dirty="0"/>
          </a:p>
          <a:p>
            <a:r>
              <a:rPr lang="en-US" sz="2000" b="1" dirty="0"/>
              <a:t>Conclusion: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developed </a:t>
            </a:r>
            <a:r>
              <a:rPr lang="en-US" sz="2000" b="1" dirty="0"/>
              <a:t>model predicts future infection influence based on past contact information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Can assist in </a:t>
            </a:r>
            <a:r>
              <a:rPr lang="en-US" sz="2000" dirty="0"/>
              <a:t>determining </a:t>
            </a:r>
            <a:r>
              <a:rPr lang="en-US" sz="2000" b="1" dirty="0"/>
              <a:t>quarantine measures</a:t>
            </a:r>
            <a:r>
              <a:rPr lang="en-US" sz="2000" dirty="0"/>
              <a:t>.</a:t>
            </a:r>
          </a:p>
          <a:p>
            <a:endParaRPr lang="en-US" sz="2000" b="0" i="0" dirty="0">
              <a:solidFill>
                <a:srgbClr val="374151"/>
              </a:solidFill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F99C9-86DE-AAD3-9001-2196F7FA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76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CD0AAD-CEC8-0A6F-D54C-72DBE83C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Questions?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7EAFB-2676-74E6-21C2-2D5FCDDC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9B75A-E130-0407-A9CC-20E3FB1D5A1C}"/>
              </a:ext>
            </a:extLst>
          </p:cNvPr>
          <p:cNvSpPr txBox="1"/>
          <p:nvPr/>
        </p:nvSpPr>
        <p:spPr>
          <a:xfrm>
            <a:off x="2295277" y="1960281"/>
            <a:ext cx="7601446" cy="1757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spc="600" dirty="0">
                <a:solidFill>
                  <a:schemeClr val="tx2"/>
                </a:solidFill>
                <a:latin typeface="+mj-lt"/>
                <a:ea typeface="Batang" panose="02030600000101010101" pitchFamily="18" charset="-127"/>
                <a:cs typeface="+mj-cs"/>
              </a:rPr>
              <a:t>Thank You!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77397-D62B-5C73-FC2D-15D48FB4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D18488-2945-FF47-1185-ABAD475D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033FC-08FA-5E22-7FCA-CCA72C6AE423}"/>
              </a:ext>
            </a:extLst>
          </p:cNvPr>
          <p:cNvSpPr txBox="1"/>
          <p:nvPr/>
        </p:nvSpPr>
        <p:spPr>
          <a:xfrm>
            <a:off x="1050879" y="1020076"/>
            <a:ext cx="102365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Statement: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Infectious </a:t>
            </a:r>
            <a:r>
              <a:rPr lang="en-US" sz="2000" b="1" dirty="0"/>
              <a:t>diseases spread rapidly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Epidemiological surveys are crucial</a:t>
            </a:r>
            <a:r>
              <a:rPr lang="en-US" sz="2000" dirty="0"/>
              <a:t> to </a:t>
            </a:r>
            <a:r>
              <a:rPr lang="en-US" sz="2000" b="1" dirty="0"/>
              <a:t>identifying high-risk transmitters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Need for automatic tools </a:t>
            </a:r>
            <a:r>
              <a:rPr lang="en-US" sz="2000" dirty="0"/>
              <a:t>to assist epidemiologists.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Research Objective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Develop an automatic epidemiological survey</a:t>
            </a:r>
            <a:r>
              <a:rPr lang="en-US" sz="2000" dirty="0"/>
              <a:t>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b="1" dirty="0"/>
              <a:t>Graph Neural Networks (GNNs)</a:t>
            </a:r>
            <a:r>
              <a:rPr lang="en-US" sz="2000" dirty="0"/>
              <a:t> to predict whether a confirmed case will influence future infections.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Focus on real-time applications for </a:t>
            </a:r>
            <a:r>
              <a:rPr lang="en-US" sz="2000" b="1" dirty="0"/>
              <a:t>prediction without future contact information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8DEA7-C640-D936-6BBB-E60B4DC5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3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D18488-2945-FF47-1185-ABAD475D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8DEA7-C640-D936-6BBB-E60B4DC5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78E80-3CAB-9317-6195-69FFBB01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83" y="1216024"/>
            <a:ext cx="9620600" cy="46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7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AB611-EE56-199A-4A2C-3E3255298BF0}"/>
              </a:ext>
            </a:extLst>
          </p:cNvPr>
          <p:cNvSpPr txBox="1"/>
          <p:nvPr/>
        </p:nvSpPr>
        <p:spPr>
          <a:xfrm>
            <a:off x="915920" y="1032386"/>
            <a:ext cx="102633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Incheon City COVID-19 Infection Network Data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1,678 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183 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Key Dataset Features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Infection order (1st, 2nd, 3rd, etc.)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Example: A infects B (2nd order), B infects C (3rd order).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Symptom-related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9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9F003-27DA-D8B6-1601-08A915C8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88" y="1532965"/>
            <a:ext cx="10321096" cy="42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4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AEA89-EEA2-189D-FC57-536B481DE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15" y="2705768"/>
            <a:ext cx="7659583" cy="3862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6AE126-4388-9650-E9E3-405258FFA938}"/>
              </a:ext>
            </a:extLst>
          </p:cNvPr>
          <p:cNvSpPr txBox="1"/>
          <p:nvPr/>
        </p:nvSpPr>
        <p:spPr>
          <a:xfrm>
            <a:off x="895136" y="1036380"/>
            <a:ext cx="100065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Graph Statistics: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graph size: </a:t>
            </a:r>
            <a:r>
              <a:rPr lang="en-US" b="1" dirty="0"/>
              <a:t>9.16 nodes</a:t>
            </a:r>
            <a:r>
              <a:rPr lang="en-US" dirty="0"/>
              <a:t>. Each graph shows </a:t>
            </a:r>
            <a:r>
              <a:rPr lang="en-US" b="1" dirty="0"/>
              <a:t>diverse spreading patterns</a:t>
            </a:r>
            <a:r>
              <a:rPr lang="en-US" dirty="0"/>
              <a:t> and infection routes.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Follows the </a:t>
            </a:r>
            <a:r>
              <a:rPr lang="en-US" b="1" dirty="0"/>
              <a:t>power law</a:t>
            </a:r>
            <a:r>
              <a:rPr lang="en-US" dirty="0"/>
              <a:t>, with the degree distribution: P(k) ~ k^(−1.798).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indicates that </a:t>
            </a:r>
            <a:r>
              <a:rPr lang="en-US" b="1" dirty="0"/>
              <a:t>a few people have many contacts in this infection network, while most people have only a few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28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6049B-F4B7-5A6D-AF81-3DDC4544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96" y="1226184"/>
            <a:ext cx="10110407" cy="47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Pre-Processing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AB611-EE56-199A-4A2C-3E3255298BF0}"/>
              </a:ext>
            </a:extLst>
          </p:cNvPr>
          <p:cNvSpPr txBox="1"/>
          <p:nvPr/>
        </p:nvSpPr>
        <p:spPr>
          <a:xfrm>
            <a:off x="915920" y="1032386"/>
            <a:ext cx="102633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 Conversion: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Gender: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Male = 0, Female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Birth year before 1982 =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Birth year after 1982 = 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Handling Missing Data and Small Graphs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instances with </a:t>
            </a:r>
            <a:r>
              <a:rPr lang="en-US" b="1" dirty="0"/>
              <a:t>missing values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</a:t>
            </a:r>
            <a:r>
              <a:rPr lang="en-US" b="1" dirty="0"/>
              <a:t>small graphs</a:t>
            </a:r>
            <a:r>
              <a:rPr lang="en-US" dirty="0"/>
              <a:t> with fewer than 3 nodes.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Prediction Setup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Goal: </a:t>
            </a:r>
            <a:r>
              <a:rPr lang="en-US" dirty="0"/>
              <a:t>Predict whether a </a:t>
            </a:r>
            <a:r>
              <a:rPr lang="en-US" b="1" dirty="0"/>
              <a:t>person will infect others</a:t>
            </a:r>
            <a:r>
              <a:rPr lang="en-US" dirty="0"/>
              <a:t> (nth-order infection).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7815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7"/>
      </a:lt2>
      <a:accent1>
        <a:srgbClr val="44B557"/>
      </a:accent1>
      <a:accent2>
        <a:srgbClr val="47B386"/>
      </a:accent2>
      <a:accent3>
        <a:srgbClr val="50AFB0"/>
      </a:accent3>
      <a:accent4>
        <a:srgbClr val="59A7E0"/>
      </a:accent4>
      <a:accent5>
        <a:srgbClr val="7789E5"/>
      </a:accent5>
      <a:accent6>
        <a:srgbClr val="7B59E0"/>
      </a:accent6>
      <a:hlink>
        <a:srgbClr val="AE69A2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32006</TotalTime>
  <Words>1253</Words>
  <Application>Microsoft Office PowerPoint</Application>
  <PresentationFormat>Widescreen</PresentationFormat>
  <Paragraphs>241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Bembo</vt:lpstr>
      <vt:lpstr>Calibri</vt:lpstr>
      <vt:lpstr>Source Sans Pro</vt:lpstr>
      <vt:lpstr>Times New Roman</vt:lpstr>
      <vt:lpstr>ArchiveVTI</vt:lpstr>
      <vt:lpstr>Neha Goud Baddam</vt:lpstr>
      <vt:lpstr>Introduction</vt:lpstr>
      <vt:lpstr>Introduction</vt:lpstr>
      <vt:lpstr>Introduction</vt:lpstr>
      <vt:lpstr>Dataset</vt:lpstr>
      <vt:lpstr>Dataset</vt:lpstr>
      <vt:lpstr>Dataset</vt:lpstr>
      <vt:lpstr>Dataset</vt:lpstr>
      <vt:lpstr>Pre-Processing</vt:lpstr>
      <vt:lpstr>Methods</vt:lpstr>
      <vt:lpstr>Methods</vt:lpstr>
      <vt:lpstr>Methods</vt:lpstr>
      <vt:lpstr>Methods</vt:lpstr>
      <vt:lpstr>Methods</vt:lpstr>
      <vt:lpstr>Results</vt:lpstr>
      <vt:lpstr>Results</vt:lpstr>
      <vt:lpstr>Results</vt:lpstr>
      <vt:lpstr>Results</vt:lpstr>
      <vt:lpstr>Results</vt:lpstr>
      <vt:lpstr>Discussion</vt:lpstr>
      <vt:lpstr>Limitations</vt:lpstr>
      <vt:lpstr>conclusion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Alzheimer’s disease progression using deep recurrent neural networks</dc:title>
  <dc:creator>baddam neha</dc:creator>
  <cp:lastModifiedBy>baddam neha</cp:lastModifiedBy>
  <cp:revision>17</cp:revision>
  <dcterms:created xsi:type="dcterms:W3CDTF">2023-09-30T22:10:09Z</dcterms:created>
  <dcterms:modified xsi:type="dcterms:W3CDTF">2024-09-12T22:57:51Z</dcterms:modified>
</cp:coreProperties>
</file>