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84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7" r:id="rId3"/>
    <p:sldId id="398" r:id="rId4"/>
    <p:sldId id="288" r:id="rId5"/>
    <p:sldId id="399" r:id="rId6"/>
    <p:sldId id="312" r:id="rId7"/>
    <p:sldId id="400" r:id="rId8"/>
    <p:sldId id="401" r:id="rId9"/>
    <p:sldId id="364" r:id="rId10"/>
    <p:sldId id="403" r:id="rId11"/>
    <p:sldId id="393" r:id="rId12"/>
    <p:sldId id="402" r:id="rId13"/>
    <p:sldId id="383" r:id="rId14"/>
    <p:sldId id="384" r:id="rId15"/>
    <p:sldId id="386" r:id="rId16"/>
    <p:sldId id="387" r:id="rId17"/>
    <p:sldId id="388" r:id="rId18"/>
    <p:sldId id="395" r:id="rId19"/>
    <p:sldId id="389" r:id="rId20"/>
    <p:sldId id="397" r:id="rId21"/>
    <p:sldId id="390" r:id="rId22"/>
    <p:sldId id="392" r:id="rId23"/>
    <p:sldId id="261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D5E7E0"/>
    <a:srgbClr val="4AB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30940-8F4C-48D5-8A61-63E52E6DBE5F}" v="1393" dt="2024-10-03T23:13:47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0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dam neha" userId="128a631d3fa1a313" providerId="LiveId" clId="{77C9BFC7-0FE5-4119-AEB6-B5FBFFE1240F}"/>
    <pc:docChg chg="undo redo custSel addSld delSld modSld sldOrd">
      <pc:chgData name="baddam neha" userId="128a631d3fa1a313" providerId="LiveId" clId="{77C9BFC7-0FE5-4119-AEB6-B5FBFFE1240F}" dt="2023-10-30T21:14:57.633" v="1942" actId="20577"/>
      <pc:docMkLst>
        <pc:docMk/>
      </pc:docMkLst>
      <pc:sldChg chg="modSp mod">
        <pc:chgData name="baddam neha" userId="128a631d3fa1a313" providerId="LiveId" clId="{77C9BFC7-0FE5-4119-AEB6-B5FBFFE1240F}" dt="2023-10-30T13:32:06.032" v="1747" actId="1076"/>
        <pc:sldMkLst>
          <pc:docMk/>
          <pc:sldMk cId="3905770843" sldId="257"/>
        </pc:sldMkLst>
        <pc:spChg chg="mod">
          <ac:chgData name="baddam neha" userId="128a631d3fa1a313" providerId="LiveId" clId="{77C9BFC7-0FE5-4119-AEB6-B5FBFFE1240F}" dt="2023-10-28T18:40:39.607" v="203" actId="1036"/>
          <ac:spMkLst>
            <pc:docMk/>
            <pc:sldMk cId="3905770843" sldId="257"/>
            <ac:spMk id="3" creationId="{45D18488-2945-FF47-1185-ABAD475DC736}"/>
          </ac:spMkLst>
        </pc:spChg>
        <pc:spChg chg="mod">
          <ac:chgData name="baddam neha" userId="128a631d3fa1a313" providerId="LiveId" clId="{77C9BFC7-0FE5-4119-AEB6-B5FBFFE1240F}" dt="2023-10-29T22:00:43.830" v="1534" actId="1076"/>
          <ac:spMkLst>
            <pc:docMk/>
            <pc:sldMk cId="3905770843" sldId="257"/>
            <ac:spMk id="4" creationId="{01521F4C-EDB7-539A-1070-DDE1352AEE29}"/>
          </ac:spMkLst>
        </pc:spChg>
        <pc:spChg chg="mod">
          <ac:chgData name="baddam neha" userId="128a631d3fa1a313" providerId="LiveId" clId="{77C9BFC7-0FE5-4119-AEB6-B5FBFFE1240F}" dt="2023-10-30T13:32:06.032" v="1747" actId="1076"/>
          <ac:spMkLst>
            <pc:docMk/>
            <pc:sldMk cId="3905770843" sldId="257"/>
            <ac:spMk id="7" creationId="{3E9033FC-08FA-5E22-7FCA-CCA72C6AE423}"/>
          </ac:spMkLst>
        </pc:spChg>
      </pc:sldChg>
      <pc:sldChg chg="modSp mod">
        <pc:chgData name="baddam neha" userId="128a631d3fa1a313" providerId="LiveId" clId="{77C9BFC7-0FE5-4119-AEB6-B5FBFFE1240F}" dt="2023-10-30T21:13:48.628" v="1909" actId="5793"/>
        <pc:sldMkLst>
          <pc:docMk/>
          <pc:sldMk cId="2291137057" sldId="258"/>
        </pc:sldMkLst>
        <pc:spChg chg="mod">
          <ac:chgData name="baddam neha" userId="128a631d3fa1a313" providerId="LiveId" clId="{77C9BFC7-0FE5-4119-AEB6-B5FBFFE1240F}" dt="2023-10-30T21:13:48.628" v="1909" actId="5793"/>
          <ac:spMkLst>
            <pc:docMk/>
            <pc:sldMk cId="2291137057" sldId="258"/>
            <ac:spMk id="4" creationId="{F5574182-F027-C5AE-D150-D4B2BE7D7AE4}"/>
          </ac:spMkLst>
        </pc:spChg>
        <pc:spChg chg="mod">
          <ac:chgData name="baddam neha" userId="128a631d3fa1a313" providerId="LiveId" clId="{77C9BFC7-0FE5-4119-AEB6-B5FBFFE1240F}" dt="2023-10-29T22:00:59.769" v="1536" actId="1076"/>
          <ac:spMkLst>
            <pc:docMk/>
            <pc:sldMk cId="2291137057" sldId="258"/>
            <ac:spMk id="5" creationId="{5D5CB319-7C85-5A6E-7633-88CC83DD66D5}"/>
          </ac:spMkLst>
        </pc:spChg>
      </pc:sldChg>
      <pc:sldChg chg="modSp mod">
        <pc:chgData name="baddam neha" userId="128a631d3fa1a313" providerId="LiveId" clId="{77C9BFC7-0FE5-4119-AEB6-B5FBFFE1240F}" dt="2023-10-30T13:24:10.827" v="1741" actId="20577"/>
        <pc:sldMkLst>
          <pc:docMk/>
          <pc:sldMk cId="1880931836" sldId="259"/>
        </pc:sldMkLst>
        <pc:spChg chg="mod">
          <ac:chgData name="baddam neha" userId="128a631d3fa1a313" providerId="LiveId" clId="{77C9BFC7-0FE5-4119-AEB6-B5FBFFE1240F}" dt="2023-10-30T13:24:10.827" v="1741" actId="20577"/>
          <ac:spMkLst>
            <pc:docMk/>
            <pc:sldMk cId="1880931836" sldId="259"/>
            <ac:spMk id="3" creationId="{6C804FEF-2436-A887-84E9-68773666558C}"/>
          </ac:spMkLst>
        </pc:spChg>
        <pc:spChg chg="mod">
          <ac:chgData name="baddam neha" userId="128a631d3fa1a313" providerId="LiveId" clId="{77C9BFC7-0FE5-4119-AEB6-B5FBFFE1240F}" dt="2023-10-29T22:03:59.898" v="1558" actId="1076"/>
          <ac:spMkLst>
            <pc:docMk/>
            <pc:sldMk cId="1880931836" sldId="259"/>
            <ac:spMk id="5" creationId="{48B06772-C27A-1D77-7AA4-398BE82B44FA}"/>
          </ac:spMkLst>
        </pc:spChg>
      </pc:sldChg>
      <pc:sldChg chg="modSp mod">
        <pc:chgData name="baddam neha" userId="128a631d3fa1a313" providerId="LiveId" clId="{77C9BFC7-0FE5-4119-AEB6-B5FBFFE1240F}" dt="2023-10-30T13:20:55.953" v="1728" actId="113"/>
        <pc:sldMkLst>
          <pc:docMk/>
          <pc:sldMk cId="3090476454" sldId="260"/>
        </pc:sldMkLst>
        <pc:spChg chg="mod">
          <ac:chgData name="baddam neha" userId="128a631d3fa1a313" providerId="LiveId" clId="{77C9BFC7-0FE5-4119-AEB6-B5FBFFE1240F}" dt="2023-10-30T13:20:55.953" v="1728" actId="113"/>
          <ac:spMkLst>
            <pc:docMk/>
            <pc:sldMk cId="3090476454" sldId="260"/>
            <ac:spMk id="4" creationId="{F421A51D-FABD-EFC3-1599-0CEB5FC3F4E2}"/>
          </ac:spMkLst>
        </pc:spChg>
        <pc:spChg chg="mod">
          <ac:chgData name="baddam neha" userId="128a631d3fa1a313" providerId="LiveId" clId="{77C9BFC7-0FE5-4119-AEB6-B5FBFFE1240F}" dt="2023-10-29T22:04:42.585" v="1563" actId="1076"/>
          <ac:spMkLst>
            <pc:docMk/>
            <pc:sldMk cId="3090476454" sldId="260"/>
            <ac:spMk id="5" creationId="{C0DF99C9-86DE-AAD3-9001-2196F7FA19BD}"/>
          </ac:spMkLst>
        </pc:spChg>
      </pc:sldChg>
      <pc:sldChg chg="modSp mod">
        <pc:chgData name="baddam neha" userId="128a631d3fa1a313" providerId="LiveId" clId="{77C9BFC7-0FE5-4119-AEB6-B5FBFFE1240F}" dt="2023-10-29T22:04:20.399" v="1561" actId="1076"/>
        <pc:sldMkLst>
          <pc:docMk/>
          <pc:sldMk cId="1339827437" sldId="261"/>
        </pc:sldMkLst>
        <pc:spChg chg="mod">
          <ac:chgData name="baddam neha" userId="128a631d3fa1a313" providerId="LiveId" clId="{77C9BFC7-0FE5-4119-AEB6-B5FBFFE1240F}" dt="2023-10-29T22:04:20.399" v="1561" actId="1076"/>
          <ac:spMkLst>
            <pc:docMk/>
            <pc:sldMk cId="1339827437" sldId="261"/>
            <ac:spMk id="4" creationId="{7AD7EAFB-2676-74E6-21C2-2D5FCDDC9445}"/>
          </ac:spMkLst>
        </pc:spChg>
      </pc:sldChg>
      <pc:sldChg chg="modSp mod">
        <pc:chgData name="baddam neha" userId="128a631d3fa1a313" providerId="LiveId" clId="{77C9BFC7-0FE5-4119-AEB6-B5FBFFE1240F}" dt="2023-10-29T22:04:09.596" v="1559" actId="1076"/>
        <pc:sldMkLst>
          <pc:docMk/>
          <pc:sldMk cId="545597202" sldId="262"/>
        </pc:sldMkLst>
        <pc:spChg chg="mod">
          <ac:chgData name="baddam neha" userId="128a631d3fa1a313" providerId="LiveId" clId="{77C9BFC7-0FE5-4119-AEB6-B5FBFFE1240F}" dt="2023-10-29T22:04:09.596" v="1559" actId="1076"/>
          <ac:spMkLst>
            <pc:docMk/>
            <pc:sldMk cId="545597202" sldId="262"/>
            <ac:spMk id="3" creationId="{67377397-D62B-5C73-FC2D-15D48FB41B4C}"/>
          </ac:spMkLst>
        </pc:spChg>
      </pc:sldChg>
      <pc:sldChg chg="modSp mod">
        <pc:chgData name="baddam neha" userId="128a631d3fa1a313" providerId="LiveId" clId="{77C9BFC7-0FE5-4119-AEB6-B5FBFFE1240F}" dt="2023-10-30T21:14:01.612" v="1915" actId="20577"/>
        <pc:sldMkLst>
          <pc:docMk/>
          <pc:sldMk cId="1793009446" sldId="263"/>
        </pc:sldMkLst>
        <pc:spChg chg="mod">
          <ac:chgData name="baddam neha" userId="128a631d3fa1a313" providerId="LiveId" clId="{77C9BFC7-0FE5-4119-AEB6-B5FBFFE1240F}" dt="2023-10-30T21:14:01.612" v="1915" actId="20577"/>
          <ac:spMkLst>
            <pc:docMk/>
            <pc:sldMk cId="1793009446" sldId="263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1:06.896" v="1537" actId="1076"/>
          <ac:spMkLst>
            <pc:docMk/>
            <pc:sldMk cId="1793009446" sldId="263"/>
            <ac:spMk id="4" creationId="{A6CD105A-3023-D4DD-8440-373C3EA050AD}"/>
          </ac:spMkLst>
        </pc:spChg>
      </pc:sldChg>
      <pc:sldChg chg="modSp mod ord">
        <pc:chgData name="baddam neha" userId="128a631d3fa1a313" providerId="LiveId" clId="{77C9BFC7-0FE5-4119-AEB6-B5FBFFE1240F}" dt="2023-10-30T21:14:28.688" v="1929" actId="20577"/>
        <pc:sldMkLst>
          <pc:docMk/>
          <pc:sldMk cId="1874037971" sldId="264"/>
        </pc:sldMkLst>
        <pc:spChg chg="mod">
          <ac:chgData name="baddam neha" userId="128a631d3fa1a313" providerId="LiveId" clId="{77C9BFC7-0FE5-4119-AEB6-B5FBFFE1240F}" dt="2023-10-30T21:14:28.688" v="1929" actId="20577"/>
          <ac:spMkLst>
            <pc:docMk/>
            <pc:sldMk cId="1874037971" sldId="264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2:09.766" v="1544" actId="1076"/>
          <ac:spMkLst>
            <pc:docMk/>
            <pc:sldMk cId="1874037971" sldId="264"/>
            <ac:spMk id="5" creationId="{A6AAE4F0-568A-8F1E-5226-C2E3DCD92AC5}"/>
          </ac:spMkLst>
        </pc:spChg>
        <pc:picChg chg="mod">
          <ac:chgData name="baddam neha" userId="128a631d3fa1a313" providerId="LiveId" clId="{77C9BFC7-0FE5-4119-AEB6-B5FBFFE1240F}" dt="2023-10-29T21:00:19.859" v="1444" actId="14100"/>
          <ac:picMkLst>
            <pc:docMk/>
            <pc:sldMk cId="1874037971" sldId="264"/>
            <ac:picMk id="2" creationId="{36F7FEE5-CB6F-A68B-8E55-F957D63D5F69}"/>
          </ac:picMkLst>
        </pc:picChg>
      </pc:sldChg>
      <pc:sldChg chg="modSp mod">
        <pc:chgData name="baddam neha" userId="128a631d3fa1a313" providerId="LiveId" clId="{77C9BFC7-0FE5-4119-AEB6-B5FBFFE1240F}" dt="2023-10-30T13:20:05.210" v="1721" actId="113"/>
        <pc:sldMkLst>
          <pc:docMk/>
          <pc:sldMk cId="943736160" sldId="270"/>
        </pc:sldMkLst>
        <pc:spChg chg="mod">
          <ac:chgData name="baddam neha" userId="128a631d3fa1a313" providerId="LiveId" clId="{77C9BFC7-0FE5-4119-AEB6-B5FBFFE1240F}" dt="2023-10-30T13:20:05.210" v="1721" actId="113"/>
          <ac:spMkLst>
            <pc:docMk/>
            <pc:sldMk cId="943736160" sldId="270"/>
            <ac:spMk id="4" creationId="{F421A51D-FABD-EFC3-1599-0CEB5FC3F4E2}"/>
          </ac:spMkLst>
        </pc:spChg>
        <pc:spChg chg="mod">
          <ac:chgData name="baddam neha" userId="128a631d3fa1a313" providerId="LiveId" clId="{77C9BFC7-0FE5-4119-AEB6-B5FBFFE1240F}" dt="2023-10-29T22:04:34.769" v="1562" actId="1076"/>
          <ac:spMkLst>
            <pc:docMk/>
            <pc:sldMk cId="943736160" sldId="270"/>
            <ac:spMk id="5" creationId="{D1825706-A8E3-7B83-7B5A-7D81CCF957C7}"/>
          </ac:spMkLst>
        </pc:spChg>
      </pc:sldChg>
      <pc:sldChg chg="delSp modSp mod">
        <pc:chgData name="baddam neha" userId="128a631d3fa1a313" providerId="LiveId" clId="{77C9BFC7-0FE5-4119-AEB6-B5FBFFE1240F}" dt="2023-10-30T13:26:44.180" v="1743" actId="113"/>
        <pc:sldMkLst>
          <pc:docMk/>
          <pc:sldMk cId="1739932886" sldId="288"/>
        </pc:sldMkLst>
        <pc:spChg chg="del">
          <ac:chgData name="baddam neha" userId="128a631d3fa1a313" providerId="LiveId" clId="{77C9BFC7-0FE5-4119-AEB6-B5FBFFE1240F}" dt="2023-10-29T21:29:01.659" v="1518"/>
          <ac:spMkLst>
            <pc:docMk/>
            <pc:sldMk cId="1739932886" sldId="288"/>
            <ac:spMk id="4" creationId="{CD21D36E-DF7D-4D9E-BEA4-C00D0ACC12AA}"/>
          </ac:spMkLst>
        </pc:spChg>
        <pc:spChg chg="mod">
          <ac:chgData name="baddam neha" userId="128a631d3fa1a313" providerId="LiveId" clId="{77C9BFC7-0FE5-4119-AEB6-B5FBFFE1240F}" dt="2023-10-29T22:00:50.994" v="1535" actId="1076"/>
          <ac:spMkLst>
            <pc:docMk/>
            <pc:sldMk cId="1739932886" sldId="288"/>
            <ac:spMk id="5" creationId="{9328DEA7-C640-D936-6BBB-E60B4DC59FB6}"/>
          </ac:spMkLst>
        </pc:spChg>
        <pc:spChg chg="mod">
          <ac:chgData name="baddam neha" userId="128a631d3fa1a313" providerId="LiveId" clId="{77C9BFC7-0FE5-4119-AEB6-B5FBFFE1240F}" dt="2023-10-30T13:26:44.180" v="1743" actId="113"/>
          <ac:spMkLst>
            <pc:docMk/>
            <pc:sldMk cId="1739932886" sldId="288"/>
            <ac:spMk id="7" creationId="{3E9033FC-08FA-5E22-7FCA-CCA72C6AE423}"/>
          </ac:spMkLst>
        </pc:spChg>
      </pc:sldChg>
      <pc:sldChg chg="addSp delSp modSp mod">
        <pc:chgData name="baddam neha" userId="128a631d3fa1a313" providerId="LiveId" clId="{77C9BFC7-0FE5-4119-AEB6-B5FBFFE1240F}" dt="2023-10-30T21:14:10.080" v="1919" actId="20577"/>
        <pc:sldMkLst>
          <pc:docMk/>
          <pc:sldMk cId="2357121252" sldId="289"/>
        </pc:sldMkLst>
        <pc:spChg chg="mod">
          <ac:chgData name="baddam neha" userId="128a631d3fa1a313" providerId="LiveId" clId="{77C9BFC7-0FE5-4119-AEB6-B5FBFFE1240F}" dt="2023-10-30T21:14:10.080" v="1919" actId="20577"/>
          <ac:spMkLst>
            <pc:docMk/>
            <pc:sldMk cId="2357121252" sldId="289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1:21.032" v="1539" actId="1076"/>
          <ac:spMkLst>
            <pc:docMk/>
            <pc:sldMk cId="2357121252" sldId="289"/>
            <ac:spMk id="7" creationId="{E3CA7F8F-68B4-93DB-F922-8F85F12955B8}"/>
          </ac:spMkLst>
        </pc:spChg>
        <pc:spChg chg="mod">
          <ac:chgData name="baddam neha" userId="128a631d3fa1a313" providerId="LiveId" clId="{77C9BFC7-0FE5-4119-AEB6-B5FBFFE1240F}" dt="2023-10-30T13:40:29.919" v="1753" actId="12"/>
          <ac:spMkLst>
            <pc:docMk/>
            <pc:sldMk cId="2357121252" sldId="289"/>
            <ac:spMk id="11" creationId="{3109132E-BBE3-3A43-5295-9C7170AF3B37}"/>
          </ac:spMkLst>
        </pc:spChg>
        <pc:picChg chg="del mod">
          <ac:chgData name="baddam neha" userId="128a631d3fa1a313" providerId="LiveId" clId="{77C9BFC7-0FE5-4119-AEB6-B5FBFFE1240F}" dt="2023-10-28T19:02:52.407" v="379" actId="478"/>
          <ac:picMkLst>
            <pc:docMk/>
            <pc:sldMk cId="2357121252" sldId="289"/>
            <ac:picMk id="4" creationId="{4EE32179-BB2D-B90F-D987-B78ACF77522C}"/>
          </ac:picMkLst>
        </pc:picChg>
        <pc:picChg chg="add mod">
          <ac:chgData name="baddam neha" userId="128a631d3fa1a313" providerId="LiveId" clId="{77C9BFC7-0FE5-4119-AEB6-B5FBFFE1240F}" dt="2023-10-29T19:16:00.260" v="1319" actId="1076"/>
          <ac:picMkLst>
            <pc:docMk/>
            <pc:sldMk cId="2357121252" sldId="289"/>
            <ac:picMk id="5" creationId="{F8F5A9C7-02EC-60FC-1BFB-A2E11AA70156}"/>
          </ac:picMkLst>
        </pc:picChg>
      </pc:sldChg>
      <pc:sldChg chg="addSp modSp mod">
        <pc:chgData name="baddam neha" userId="128a631d3fa1a313" providerId="LiveId" clId="{77C9BFC7-0FE5-4119-AEB6-B5FBFFE1240F}" dt="2023-10-29T22:02:39.522" v="1549" actId="1076"/>
        <pc:sldMkLst>
          <pc:docMk/>
          <pc:sldMk cId="2880106493" sldId="290"/>
        </pc:sldMkLst>
        <pc:spChg chg="add mod">
          <ac:chgData name="baddam neha" userId="128a631d3fa1a313" providerId="LiveId" clId="{77C9BFC7-0FE5-4119-AEB6-B5FBFFE1240F}" dt="2023-10-28T21:20:15.149" v="557" actId="1076"/>
          <ac:spMkLst>
            <pc:docMk/>
            <pc:sldMk cId="2880106493" sldId="290"/>
            <ac:spMk id="2" creationId="{BDD7193D-08AD-2FF4-8029-49DCC04BD613}"/>
          </ac:spMkLst>
        </pc:spChg>
        <pc:spChg chg="mod">
          <ac:chgData name="baddam neha" userId="128a631d3fa1a313" providerId="LiveId" clId="{77C9BFC7-0FE5-4119-AEB6-B5FBFFE1240F}" dt="2023-10-28T20:52:30.983" v="541" actId="20577"/>
          <ac:spMkLst>
            <pc:docMk/>
            <pc:sldMk cId="2880106493" sldId="290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2:39.522" v="1549" actId="1076"/>
          <ac:spMkLst>
            <pc:docMk/>
            <pc:sldMk cId="2880106493" sldId="290"/>
            <ac:spMk id="6" creationId="{5E527FBB-73D1-B34E-4BAE-8FB526AAC4AC}"/>
          </ac:spMkLst>
        </pc:spChg>
        <pc:picChg chg="mod">
          <ac:chgData name="baddam neha" userId="128a631d3fa1a313" providerId="LiveId" clId="{77C9BFC7-0FE5-4119-AEB6-B5FBFFE1240F}" dt="2023-10-28T21:20:25.384" v="560" actId="14100"/>
          <ac:picMkLst>
            <pc:docMk/>
            <pc:sldMk cId="2880106493" sldId="290"/>
            <ac:picMk id="4" creationId="{F8F44B84-12E7-7708-5953-7F7C45936F4D}"/>
          </ac:picMkLst>
        </pc:picChg>
      </pc:sldChg>
      <pc:sldChg chg="addSp delSp modSp mod">
        <pc:chgData name="baddam neha" userId="128a631d3fa1a313" providerId="LiveId" clId="{77C9BFC7-0FE5-4119-AEB6-B5FBFFE1240F}" dt="2023-10-30T21:14:13.601" v="1921" actId="20577"/>
        <pc:sldMkLst>
          <pc:docMk/>
          <pc:sldMk cId="1874719571" sldId="291"/>
        </pc:sldMkLst>
        <pc:spChg chg="mod">
          <ac:chgData name="baddam neha" userId="128a631d3fa1a313" providerId="LiveId" clId="{77C9BFC7-0FE5-4119-AEB6-B5FBFFE1240F}" dt="2023-10-30T21:14:13.601" v="1921" actId="20577"/>
          <ac:spMkLst>
            <pc:docMk/>
            <pc:sldMk cId="1874719571" sldId="291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30T13:40:36.601" v="1755" actId="12"/>
          <ac:spMkLst>
            <pc:docMk/>
            <pc:sldMk cId="1874719571" sldId="291"/>
            <ac:spMk id="5" creationId="{47D9A282-0E5F-7C38-8488-C24FC03F27B9}"/>
          </ac:spMkLst>
        </pc:spChg>
        <pc:spChg chg="mod">
          <ac:chgData name="baddam neha" userId="128a631d3fa1a313" providerId="LiveId" clId="{77C9BFC7-0FE5-4119-AEB6-B5FBFFE1240F}" dt="2023-10-29T22:01:28.913" v="1540" actId="1076"/>
          <ac:spMkLst>
            <pc:docMk/>
            <pc:sldMk cId="1874719571" sldId="291"/>
            <ac:spMk id="8" creationId="{152AEB98-6FD5-696E-15C5-A499B7AFF027}"/>
          </ac:spMkLst>
        </pc:spChg>
        <pc:picChg chg="add mod">
          <ac:chgData name="baddam neha" userId="128a631d3fa1a313" providerId="LiveId" clId="{77C9BFC7-0FE5-4119-AEB6-B5FBFFE1240F}" dt="2023-10-28T19:06:01.558" v="384" actId="1076"/>
          <ac:picMkLst>
            <pc:docMk/>
            <pc:sldMk cId="1874719571" sldId="291"/>
            <ac:picMk id="4" creationId="{03577E10-2591-4B0C-3468-4878E93D445E}"/>
          </ac:picMkLst>
        </pc:picChg>
        <pc:picChg chg="del">
          <ac:chgData name="baddam neha" userId="128a631d3fa1a313" providerId="LiveId" clId="{77C9BFC7-0FE5-4119-AEB6-B5FBFFE1240F}" dt="2023-10-28T19:05:40.427" v="382" actId="478"/>
          <ac:picMkLst>
            <pc:docMk/>
            <pc:sldMk cId="1874719571" sldId="291"/>
            <ac:picMk id="7" creationId="{67E41990-1FD8-E1FD-3A32-DA0A0F129D79}"/>
          </ac:picMkLst>
        </pc:picChg>
      </pc:sldChg>
      <pc:sldChg chg="addSp delSp modSp mod">
        <pc:chgData name="baddam neha" userId="128a631d3fa1a313" providerId="LiveId" clId="{77C9BFC7-0FE5-4119-AEB6-B5FBFFE1240F}" dt="2023-10-30T21:14:17.820" v="1923" actId="20577"/>
        <pc:sldMkLst>
          <pc:docMk/>
          <pc:sldMk cId="2374542244" sldId="292"/>
        </pc:sldMkLst>
        <pc:spChg chg="add mod">
          <ac:chgData name="baddam neha" userId="128a631d3fa1a313" providerId="LiveId" clId="{77C9BFC7-0FE5-4119-AEB6-B5FBFFE1240F}" dt="2023-10-30T13:41:36.063" v="1768" actId="20577"/>
          <ac:spMkLst>
            <pc:docMk/>
            <pc:sldMk cId="2374542244" sldId="292"/>
            <ac:spMk id="2" creationId="{48ACC5A2-0B1C-E4AB-8916-A55628C3CF02}"/>
          </ac:spMkLst>
        </pc:spChg>
        <pc:spChg chg="mod">
          <ac:chgData name="baddam neha" userId="128a631d3fa1a313" providerId="LiveId" clId="{77C9BFC7-0FE5-4119-AEB6-B5FBFFE1240F}" dt="2023-10-30T21:14:17.820" v="1923" actId="20577"/>
          <ac:spMkLst>
            <pc:docMk/>
            <pc:sldMk cId="2374542244" sldId="292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1:37.258" v="1541" actId="1076"/>
          <ac:spMkLst>
            <pc:docMk/>
            <pc:sldMk cId="2374542244" sldId="292"/>
            <ac:spMk id="8" creationId="{F6998F73-1134-C1CE-F764-9DB784E977C6}"/>
          </ac:spMkLst>
        </pc:spChg>
        <pc:picChg chg="del">
          <ac:chgData name="baddam neha" userId="128a631d3fa1a313" providerId="LiveId" clId="{77C9BFC7-0FE5-4119-AEB6-B5FBFFE1240F}" dt="2023-10-28T19:10:06.758" v="420" actId="478"/>
          <ac:picMkLst>
            <pc:docMk/>
            <pc:sldMk cId="2374542244" sldId="292"/>
            <ac:picMk id="4" creationId="{3C036D62-FC0C-2888-E371-2215C959294F}"/>
          </ac:picMkLst>
        </pc:picChg>
        <pc:picChg chg="add mod">
          <ac:chgData name="baddam neha" userId="128a631d3fa1a313" providerId="LiveId" clId="{77C9BFC7-0FE5-4119-AEB6-B5FBFFE1240F}" dt="2023-10-29T20:52:23.262" v="1347" actId="1076"/>
          <ac:picMkLst>
            <pc:docMk/>
            <pc:sldMk cId="2374542244" sldId="292"/>
            <ac:picMk id="6" creationId="{1C7C28B6-44B6-2FC7-4859-79FE2EFB6695}"/>
          </ac:picMkLst>
        </pc:picChg>
      </pc:sldChg>
      <pc:sldChg chg="addSp delSp modSp mod">
        <pc:chgData name="baddam neha" userId="128a631d3fa1a313" providerId="LiveId" clId="{77C9BFC7-0FE5-4119-AEB6-B5FBFFE1240F}" dt="2023-10-30T21:14:20.753" v="1925" actId="20577"/>
        <pc:sldMkLst>
          <pc:docMk/>
          <pc:sldMk cId="1994946054" sldId="293"/>
        </pc:sldMkLst>
        <pc:spChg chg="mod">
          <ac:chgData name="baddam neha" userId="128a631d3fa1a313" providerId="LiveId" clId="{77C9BFC7-0FE5-4119-AEB6-B5FBFFE1240F}" dt="2023-10-30T21:14:20.753" v="1925" actId="20577"/>
          <ac:spMkLst>
            <pc:docMk/>
            <pc:sldMk cId="1994946054" sldId="293"/>
            <ac:spMk id="3" creationId="{D7C5E2E8-2883-5CC8-5556-0E3A230F880B}"/>
          </ac:spMkLst>
        </pc:spChg>
        <pc:spChg chg="add mod">
          <ac:chgData name="baddam neha" userId="128a631d3fa1a313" providerId="LiveId" clId="{77C9BFC7-0FE5-4119-AEB6-B5FBFFE1240F}" dt="2023-10-30T13:42:30.253" v="1821" actId="113"/>
          <ac:spMkLst>
            <pc:docMk/>
            <pc:sldMk cId="1994946054" sldId="293"/>
            <ac:spMk id="5" creationId="{F0B87FED-E943-715C-F8DA-D312B60C98FA}"/>
          </ac:spMkLst>
        </pc:spChg>
        <pc:spChg chg="mod">
          <ac:chgData name="baddam neha" userId="128a631d3fa1a313" providerId="LiveId" clId="{77C9BFC7-0FE5-4119-AEB6-B5FBFFE1240F}" dt="2023-10-29T22:01:49.478" v="1542" actId="1076"/>
          <ac:spMkLst>
            <pc:docMk/>
            <pc:sldMk cId="1994946054" sldId="293"/>
            <ac:spMk id="9" creationId="{379CFD29-F3D1-0E8D-B0DD-BDC9036AA845}"/>
          </ac:spMkLst>
        </pc:spChg>
        <pc:picChg chg="del">
          <ac:chgData name="baddam neha" userId="128a631d3fa1a313" providerId="LiveId" clId="{77C9BFC7-0FE5-4119-AEB6-B5FBFFE1240F}" dt="2023-10-28T20:36:36.614" v="423" actId="478"/>
          <ac:picMkLst>
            <pc:docMk/>
            <pc:sldMk cId="1994946054" sldId="293"/>
            <ac:picMk id="4" creationId="{ACB7C3C6-E33E-747B-4256-5452A2222ECE}"/>
          </ac:picMkLst>
        </pc:picChg>
        <pc:picChg chg="add mod">
          <ac:chgData name="baddam neha" userId="128a631d3fa1a313" providerId="LiveId" clId="{77C9BFC7-0FE5-4119-AEB6-B5FBFFE1240F}" dt="2023-10-28T20:48:51.476" v="491" actId="1036"/>
          <ac:picMkLst>
            <pc:docMk/>
            <pc:sldMk cId="1994946054" sldId="293"/>
            <ac:picMk id="7" creationId="{95B3E086-806F-C579-8219-9249BCEDB112}"/>
          </ac:picMkLst>
        </pc:picChg>
      </pc:sldChg>
      <pc:sldChg chg="addSp modSp mod">
        <pc:chgData name="baddam neha" userId="128a631d3fa1a313" providerId="LiveId" clId="{77C9BFC7-0FE5-4119-AEB6-B5FBFFE1240F}" dt="2023-10-30T21:14:23.946" v="1927" actId="20577"/>
        <pc:sldMkLst>
          <pc:docMk/>
          <pc:sldMk cId="1180550076" sldId="294"/>
        </pc:sldMkLst>
        <pc:spChg chg="mod">
          <ac:chgData name="baddam neha" userId="128a631d3fa1a313" providerId="LiveId" clId="{77C9BFC7-0FE5-4119-AEB6-B5FBFFE1240F}" dt="2023-10-30T21:14:23.946" v="1927" actId="20577"/>
          <ac:spMkLst>
            <pc:docMk/>
            <pc:sldMk cId="1180550076" sldId="294"/>
            <ac:spMk id="3" creationId="{D7C5E2E8-2883-5CC8-5556-0E3A230F880B}"/>
          </ac:spMkLst>
        </pc:spChg>
        <pc:spChg chg="add mod">
          <ac:chgData name="baddam neha" userId="128a631d3fa1a313" providerId="LiveId" clId="{77C9BFC7-0FE5-4119-AEB6-B5FBFFE1240F}" dt="2023-10-30T13:42:53.840" v="1822" actId="113"/>
          <ac:spMkLst>
            <pc:docMk/>
            <pc:sldMk cId="1180550076" sldId="294"/>
            <ac:spMk id="4" creationId="{CB5A5C16-32DE-8A4E-BCA6-A213583893B6}"/>
          </ac:spMkLst>
        </pc:spChg>
        <pc:spChg chg="mod">
          <ac:chgData name="baddam neha" userId="128a631d3fa1a313" providerId="LiveId" clId="{77C9BFC7-0FE5-4119-AEB6-B5FBFFE1240F}" dt="2023-10-29T22:01:58.277" v="1543" actId="1076"/>
          <ac:spMkLst>
            <pc:docMk/>
            <pc:sldMk cId="1180550076" sldId="294"/>
            <ac:spMk id="6" creationId="{F664A5D7-BFE4-0B25-FFB6-BE8B119DAADA}"/>
          </ac:spMkLst>
        </pc:spChg>
      </pc:sldChg>
      <pc:sldChg chg="addSp delSp modSp mod">
        <pc:chgData name="baddam neha" userId="128a631d3fa1a313" providerId="LiveId" clId="{77C9BFC7-0FE5-4119-AEB6-B5FBFFE1240F}" dt="2023-10-30T21:14:51.520" v="1939" actId="20577"/>
        <pc:sldMkLst>
          <pc:docMk/>
          <pc:sldMk cId="1225690603" sldId="295"/>
        </pc:sldMkLst>
        <pc:spChg chg="mod">
          <ac:chgData name="baddam neha" userId="128a631d3fa1a313" providerId="LiveId" clId="{77C9BFC7-0FE5-4119-AEB6-B5FBFFE1240F}" dt="2023-10-30T13:58:54.351" v="1852" actId="14100"/>
          <ac:spMkLst>
            <pc:docMk/>
            <pc:sldMk cId="1225690603" sldId="295"/>
            <ac:spMk id="2" creationId="{D7C6121E-4BDF-A135-8D88-B20978CF344E}"/>
          </ac:spMkLst>
        </pc:spChg>
        <pc:spChg chg="mod">
          <ac:chgData name="baddam neha" userId="128a631d3fa1a313" providerId="LiveId" clId="{77C9BFC7-0FE5-4119-AEB6-B5FBFFE1240F}" dt="2023-10-30T21:14:51.520" v="1939" actId="20577"/>
          <ac:spMkLst>
            <pc:docMk/>
            <pc:sldMk cId="1225690603" sldId="295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3:24.446" v="1552" actId="1076"/>
          <ac:spMkLst>
            <pc:docMk/>
            <pc:sldMk cId="1225690603" sldId="295"/>
            <ac:spMk id="14" creationId="{451B39CC-B391-414C-3614-72FAC335A214}"/>
          </ac:spMkLst>
        </pc:spChg>
        <pc:picChg chg="add mod">
          <ac:chgData name="baddam neha" userId="128a631d3fa1a313" providerId="LiveId" clId="{77C9BFC7-0FE5-4119-AEB6-B5FBFFE1240F}" dt="2023-10-28T22:16:16.773" v="1190" actId="1076"/>
          <ac:picMkLst>
            <pc:docMk/>
            <pc:sldMk cId="1225690603" sldId="295"/>
            <ac:picMk id="5" creationId="{2649EE2D-D1EE-0A5F-3BF7-8102927F667D}"/>
          </ac:picMkLst>
        </pc:picChg>
        <pc:picChg chg="del mod">
          <ac:chgData name="baddam neha" userId="128a631d3fa1a313" providerId="LiveId" clId="{77C9BFC7-0FE5-4119-AEB6-B5FBFFE1240F}" dt="2023-10-28T22:11:20.723" v="1049" actId="478"/>
          <ac:picMkLst>
            <pc:docMk/>
            <pc:sldMk cId="1225690603" sldId="295"/>
            <ac:picMk id="6" creationId="{88BF2471-6B03-5192-96E9-6B65B7366CFD}"/>
          </ac:picMkLst>
        </pc:picChg>
        <pc:picChg chg="del mod">
          <ac:chgData name="baddam neha" userId="128a631d3fa1a313" providerId="LiveId" clId="{77C9BFC7-0FE5-4119-AEB6-B5FBFFE1240F}" dt="2023-10-28T22:11:18.894" v="1048" actId="478"/>
          <ac:picMkLst>
            <pc:docMk/>
            <pc:sldMk cId="1225690603" sldId="295"/>
            <ac:picMk id="8" creationId="{6E65DDE5-1F66-D1DD-3767-C305E88DB152}"/>
          </ac:picMkLst>
        </pc:picChg>
        <pc:picChg chg="add mod">
          <ac:chgData name="baddam neha" userId="128a631d3fa1a313" providerId="LiveId" clId="{77C9BFC7-0FE5-4119-AEB6-B5FBFFE1240F}" dt="2023-10-28T22:16:36.896" v="1193" actId="14100"/>
          <ac:picMkLst>
            <pc:docMk/>
            <pc:sldMk cId="1225690603" sldId="295"/>
            <ac:picMk id="9" creationId="{E9091382-6D66-1B1D-EC5A-F4096A149942}"/>
          </ac:picMkLst>
        </pc:picChg>
        <pc:picChg chg="del mod">
          <ac:chgData name="baddam neha" userId="128a631d3fa1a313" providerId="LiveId" clId="{77C9BFC7-0FE5-4119-AEB6-B5FBFFE1240F}" dt="2023-10-28T22:11:16.974" v="1047" actId="478"/>
          <ac:picMkLst>
            <pc:docMk/>
            <pc:sldMk cId="1225690603" sldId="295"/>
            <ac:picMk id="10" creationId="{B9186A39-5E67-E41D-C968-EE54A24A2008}"/>
          </ac:picMkLst>
        </pc:picChg>
        <pc:picChg chg="add mod">
          <ac:chgData name="baddam neha" userId="128a631d3fa1a313" providerId="LiveId" clId="{77C9BFC7-0FE5-4119-AEB6-B5FBFFE1240F}" dt="2023-10-28T22:17:05.209" v="1199" actId="1076"/>
          <ac:picMkLst>
            <pc:docMk/>
            <pc:sldMk cId="1225690603" sldId="295"/>
            <ac:picMk id="12" creationId="{1E3499F1-AB61-2763-676A-DF279EBBC9B2}"/>
          </ac:picMkLst>
        </pc:picChg>
        <pc:picChg chg="add del mod">
          <ac:chgData name="baddam neha" userId="128a631d3fa1a313" providerId="LiveId" clId="{77C9BFC7-0FE5-4119-AEB6-B5FBFFE1240F}" dt="2023-10-30T13:59:12.793" v="1856" actId="478"/>
          <ac:picMkLst>
            <pc:docMk/>
            <pc:sldMk cId="1225690603" sldId="295"/>
            <ac:picMk id="15" creationId="{546ED300-D9C1-3D1F-6166-FDCE410E0F29}"/>
          </ac:picMkLst>
        </pc:picChg>
      </pc:sldChg>
      <pc:sldChg chg="modSp mod ord">
        <pc:chgData name="baddam neha" userId="128a631d3fa1a313" providerId="LiveId" clId="{77C9BFC7-0FE5-4119-AEB6-B5FBFFE1240F}" dt="2023-10-30T21:13:54.075" v="1911" actId="20577"/>
        <pc:sldMkLst>
          <pc:docMk/>
          <pc:sldMk cId="1904589906" sldId="296"/>
        </pc:sldMkLst>
        <pc:spChg chg="mod">
          <ac:chgData name="baddam neha" userId="128a631d3fa1a313" providerId="LiveId" clId="{77C9BFC7-0FE5-4119-AEB6-B5FBFFE1240F}" dt="2023-10-29T21:27:02.699" v="1517" actId="113"/>
          <ac:spMkLst>
            <pc:docMk/>
            <pc:sldMk cId="1904589906" sldId="296"/>
            <ac:spMk id="2" creationId="{D7C6121E-4BDF-A135-8D88-B20978CF344E}"/>
          </ac:spMkLst>
        </pc:spChg>
        <pc:spChg chg="mod">
          <ac:chgData name="baddam neha" userId="128a631d3fa1a313" providerId="LiveId" clId="{77C9BFC7-0FE5-4119-AEB6-B5FBFFE1240F}" dt="2023-10-30T21:13:54.075" v="1911" actId="20577"/>
          <ac:spMkLst>
            <pc:docMk/>
            <pc:sldMk cId="1904589906" sldId="296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3:39.319" v="1554" actId="1076"/>
          <ac:spMkLst>
            <pc:docMk/>
            <pc:sldMk cId="1904589906" sldId="296"/>
            <ac:spMk id="5" creationId="{89B8F1E1-21D2-6FA8-8F64-309DD89A371C}"/>
          </ac:spMkLst>
        </pc:spChg>
      </pc:sldChg>
      <pc:sldChg chg="modSp mod ord">
        <pc:chgData name="baddam neha" userId="128a631d3fa1a313" providerId="LiveId" clId="{77C9BFC7-0FE5-4119-AEB6-B5FBFFE1240F}" dt="2023-10-30T21:13:58.068" v="1913" actId="20577"/>
        <pc:sldMkLst>
          <pc:docMk/>
          <pc:sldMk cId="4293663623" sldId="297"/>
        </pc:sldMkLst>
        <pc:spChg chg="mod">
          <ac:chgData name="baddam neha" userId="128a631d3fa1a313" providerId="LiveId" clId="{77C9BFC7-0FE5-4119-AEB6-B5FBFFE1240F}" dt="2023-10-30T17:03:58.901" v="1869" actId="1076"/>
          <ac:spMkLst>
            <pc:docMk/>
            <pc:sldMk cId="4293663623" sldId="297"/>
            <ac:spMk id="2" creationId="{D7C6121E-4BDF-A135-8D88-B20978CF344E}"/>
          </ac:spMkLst>
        </pc:spChg>
        <pc:spChg chg="mod">
          <ac:chgData name="baddam neha" userId="128a631d3fa1a313" providerId="LiveId" clId="{77C9BFC7-0FE5-4119-AEB6-B5FBFFE1240F}" dt="2023-10-30T21:13:58.068" v="1913" actId="20577"/>
          <ac:spMkLst>
            <pc:docMk/>
            <pc:sldMk cId="4293663623" sldId="297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3:49.243" v="1557" actId="1076"/>
          <ac:spMkLst>
            <pc:docMk/>
            <pc:sldMk cId="4293663623" sldId="297"/>
            <ac:spMk id="6" creationId="{DD812D5F-1EDD-4EFD-7499-B3F7046C0B5A}"/>
          </ac:spMkLst>
        </pc:spChg>
        <pc:picChg chg="mod">
          <ac:chgData name="baddam neha" userId="128a631d3fa1a313" providerId="LiveId" clId="{77C9BFC7-0FE5-4119-AEB6-B5FBFFE1240F}" dt="2023-10-28T22:27:55.430" v="1256" actId="1076"/>
          <ac:picMkLst>
            <pc:docMk/>
            <pc:sldMk cId="4293663623" sldId="297"/>
            <ac:picMk id="5" creationId="{83680CF1-1E06-35D6-1D47-6C6B014FA503}"/>
          </ac:picMkLst>
        </pc:picChg>
      </pc:sldChg>
      <pc:sldChg chg="modSp mod">
        <pc:chgData name="baddam neha" userId="128a631d3fa1a313" providerId="LiveId" clId="{77C9BFC7-0FE5-4119-AEB6-B5FBFFE1240F}" dt="2023-10-29T22:05:25.018" v="1567" actId="1076"/>
        <pc:sldMkLst>
          <pc:docMk/>
          <pc:sldMk cId="2366870651" sldId="298"/>
        </pc:sldMkLst>
        <pc:spChg chg="mod">
          <ac:chgData name="baddam neha" userId="128a631d3fa1a313" providerId="LiveId" clId="{77C9BFC7-0FE5-4119-AEB6-B5FBFFE1240F}" dt="2023-10-29T21:35:17.840" v="1524" actId="255"/>
          <ac:spMkLst>
            <pc:docMk/>
            <pc:sldMk cId="2366870651" sldId="298"/>
            <ac:spMk id="3" creationId="{6C804FEF-2436-A887-84E9-68773666558C}"/>
          </ac:spMkLst>
        </pc:spChg>
        <pc:spChg chg="mod">
          <ac:chgData name="baddam neha" userId="128a631d3fa1a313" providerId="LiveId" clId="{77C9BFC7-0FE5-4119-AEB6-B5FBFFE1240F}" dt="2023-10-29T22:05:25.018" v="1567" actId="1076"/>
          <ac:spMkLst>
            <pc:docMk/>
            <pc:sldMk cId="2366870651" sldId="298"/>
            <ac:spMk id="7" creationId="{B961D43F-31B1-CFBB-D137-B2A4F55D6580}"/>
          </ac:spMkLst>
        </pc:spChg>
      </pc:sldChg>
      <pc:sldChg chg="modSp mod">
        <pc:chgData name="baddam neha" userId="128a631d3fa1a313" providerId="LiveId" clId="{77C9BFC7-0FE5-4119-AEB6-B5FBFFE1240F}" dt="2023-10-30T14:04:19.081" v="1861" actId="14100"/>
        <pc:sldMkLst>
          <pc:docMk/>
          <pc:sldMk cId="638915644" sldId="299"/>
        </pc:sldMkLst>
        <pc:spChg chg="mod">
          <ac:chgData name="baddam neha" userId="128a631d3fa1a313" providerId="LiveId" clId="{77C9BFC7-0FE5-4119-AEB6-B5FBFFE1240F}" dt="2023-10-29T21:35:28.969" v="1525" actId="255"/>
          <ac:spMkLst>
            <pc:docMk/>
            <pc:sldMk cId="638915644" sldId="299"/>
            <ac:spMk id="3" creationId="{6C804FEF-2436-A887-84E9-68773666558C}"/>
          </ac:spMkLst>
        </pc:spChg>
        <pc:spChg chg="mod">
          <ac:chgData name="baddam neha" userId="128a631d3fa1a313" providerId="LiveId" clId="{77C9BFC7-0FE5-4119-AEB6-B5FBFFE1240F}" dt="2023-10-29T22:05:15.977" v="1566" actId="1076"/>
          <ac:spMkLst>
            <pc:docMk/>
            <pc:sldMk cId="638915644" sldId="299"/>
            <ac:spMk id="4" creationId="{3173531C-6A25-F4FB-2F83-B6BB306A0E87}"/>
          </ac:spMkLst>
        </pc:spChg>
        <pc:picChg chg="mod">
          <ac:chgData name="baddam neha" userId="128a631d3fa1a313" providerId="LiveId" clId="{77C9BFC7-0FE5-4119-AEB6-B5FBFFE1240F}" dt="2023-10-30T14:04:19.081" v="1861" actId="14100"/>
          <ac:picMkLst>
            <pc:docMk/>
            <pc:sldMk cId="638915644" sldId="299"/>
            <ac:picMk id="5" creationId="{2DF55641-D144-4C61-C7C4-AE9C6A4C47C7}"/>
          </ac:picMkLst>
        </pc:picChg>
      </pc:sldChg>
      <pc:sldChg chg="addSp modSp mod">
        <pc:chgData name="baddam neha" userId="128a631d3fa1a313" providerId="LiveId" clId="{77C9BFC7-0FE5-4119-AEB6-B5FBFFE1240F}" dt="2023-10-30T14:05:10.469" v="1867" actId="14100"/>
        <pc:sldMkLst>
          <pc:docMk/>
          <pc:sldMk cId="2990372797" sldId="300"/>
        </pc:sldMkLst>
        <pc:spChg chg="mod">
          <ac:chgData name="baddam neha" userId="128a631d3fa1a313" providerId="LiveId" clId="{77C9BFC7-0FE5-4119-AEB6-B5FBFFE1240F}" dt="2023-10-29T21:35:38.594" v="1526" actId="255"/>
          <ac:spMkLst>
            <pc:docMk/>
            <pc:sldMk cId="2990372797" sldId="300"/>
            <ac:spMk id="3" creationId="{6C804FEF-2436-A887-84E9-68773666558C}"/>
          </ac:spMkLst>
        </pc:spChg>
        <pc:spChg chg="mod">
          <ac:chgData name="baddam neha" userId="128a631d3fa1a313" providerId="LiveId" clId="{77C9BFC7-0FE5-4119-AEB6-B5FBFFE1240F}" dt="2023-10-29T22:05:06.850" v="1565" actId="1076"/>
          <ac:spMkLst>
            <pc:docMk/>
            <pc:sldMk cId="2990372797" sldId="300"/>
            <ac:spMk id="4" creationId="{8A529283-0C0F-A09C-318C-376437C63D09}"/>
          </ac:spMkLst>
        </pc:spChg>
        <pc:spChg chg="add mod">
          <ac:chgData name="baddam neha" userId="128a631d3fa1a313" providerId="LiveId" clId="{77C9BFC7-0FE5-4119-AEB6-B5FBFFE1240F}" dt="2023-10-30T14:04:57.421" v="1863" actId="113"/>
          <ac:spMkLst>
            <pc:docMk/>
            <pc:sldMk cId="2990372797" sldId="300"/>
            <ac:spMk id="6" creationId="{6563AB63-43A5-B9D4-6547-77DFEDC17836}"/>
          </ac:spMkLst>
        </pc:spChg>
        <pc:picChg chg="mod">
          <ac:chgData name="baddam neha" userId="128a631d3fa1a313" providerId="LiveId" clId="{77C9BFC7-0FE5-4119-AEB6-B5FBFFE1240F}" dt="2023-10-30T14:05:10.469" v="1867" actId="14100"/>
          <ac:picMkLst>
            <pc:docMk/>
            <pc:sldMk cId="2990372797" sldId="300"/>
            <ac:picMk id="1026" creationId="{B61EBA5F-44CA-0AF1-633A-B9D88FEE365C}"/>
          </ac:picMkLst>
        </pc:picChg>
      </pc:sldChg>
      <pc:sldChg chg="addSp delSp modSp mod">
        <pc:chgData name="baddam neha" userId="128a631d3fa1a313" providerId="LiveId" clId="{77C9BFC7-0FE5-4119-AEB6-B5FBFFE1240F}" dt="2023-10-30T14:06:11.791" v="1868" actId="1076"/>
        <pc:sldMkLst>
          <pc:docMk/>
          <pc:sldMk cId="2621635135" sldId="301"/>
        </pc:sldMkLst>
        <pc:spChg chg="mod">
          <ac:chgData name="baddam neha" userId="128a631d3fa1a313" providerId="LiveId" clId="{77C9BFC7-0FE5-4119-AEB6-B5FBFFE1240F}" dt="2023-10-29T21:35:49.438" v="1527" actId="255"/>
          <ac:spMkLst>
            <pc:docMk/>
            <pc:sldMk cId="2621635135" sldId="301"/>
            <ac:spMk id="3" creationId="{6C804FEF-2436-A887-84E9-68773666558C}"/>
          </ac:spMkLst>
        </pc:spChg>
        <pc:spChg chg="mod">
          <ac:chgData name="baddam neha" userId="128a631d3fa1a313" providerId="LiveId" clId="{77C9BFC7-0FE5-4119-AEB6-B5FBFFE1240F}" dt="2023-10-29T22:04:53.279" v="1564" actId="1076"/>
          <ac:spMkLst>
            <pc:docMk/>
            <pc:sldMk cId="2621635135" sldId="301"/>
            <ac:spMk id="4" creationId="{77024AE8-372A-0359-6577-2B4B78978E12}"/>
          </ac:spMkLst>
        </pc:spChg>
        <pc:spChg chg="add del mod">
          <ac:chgData name="baddam neha" userId="128a631d3fa1a313" providerId="LiveId" clId="{77C9BFC7-0FE5-4119-AEB6-B5FBFFE1240F}" dt="2023-10-30T13:07:42.917" v="1635" actId="478"/>
          <ac:spMkLst>
            <pc:docMk/>
            <pc:sldMk cId="2621635135" sldId="301"/>
            <ac:spMk id="6" creationId="{B5778874-741E-A370-5783-CE05BD283092}"/>
          </ac:spMkLst>
        </pc:spChg>
        <pc:spChg chg="add mod">
          <ac:chgData name="baddam neha" userId="128a631d3fa1a313" providerId="LiveId" clId="{77C9BFC7-0FE5-4119-AEB6-B5FBFFE1240F}" dt="2023-10-30T13:10:04.892" v="1646" actId="12"/>
          <ac:spMkLst>
            <pc:docMk/>
            <pc:sldMk cId="2621635135" sldId="301"/>
            <ac:spMk id="8" creationId="{CDAF8EF4-2C01-2BEE-0907-3CE0426FD4E8}"/>
          </ac:spMkLst>
        </pc:spChg>
        <pc:picChg chg="mod">
          <ac:chgData name="baddam neha" userId="128a631d3fa1a313" providerId="LiveId" clId="{77C9BFC7-0FE5-4119-AEB6-B5FBFFE1240F}" dt="2023-10-30T14:06:11.791" v="1868" actId="1076"/>
          <ac:picMkLst>
            <pc:docMk/>
            <pc:sldMk cId="2621635135" sldId="301"/>
            <ac:picMk id="2050" creationId="{52115F63-4414-55C0-81FD-8939938A4B9E}"/>
          </ac:picMkLst>
        </pc:picChg>
      </pc:sldChg>
      <pc:sldChg chg="addSp delSp modSp mod">
        <pc:chgData name="baddam neha" userId="128a631d3fa1a313" providerId="LiveId" clId="{77C9BFC7-0FE5-4119-AEB6-B5FBFFE1240F}" dt="2023-10-30T21:14:44.758" v="1935" actId="20577"/>
        <pc:sldMkLst>
          <pc:docMk/>
          <pc:sldMk cId="2113566759" sldId="302"/>
        </pc:sldMkLst>
        <pc:spChg chg="mod">
          <ac:chgData name="baddam neha" userId="128a631d3fa1a313" providerId="LiveId" clId="{77C9BFC7-0FE5-4119-AEB6-B5FBFFE1240F}" dt="2023-10-30T21:14:44.758" v="1935" actId="20577"/>
          <ac:spMkLst>
            <pc:docMk/>
            <pc:sldMk cId="2113566759" sldId="302"/>
            <ac:spMk id="3" creationId="{D7C5E2E8-2883-5CC8-5556-0E3A230F880B}"/>
          </ac:spMkLst>
        </pc:spChg>
        <pc:spChg chg="add mod">
          <ac:chgData name="baddam neha" userId="128a631d3fa1a313" providerId="LiveId" clId="{77C9BFC7-0FE5-4119-AEB6-B5FBFFE1240F}" dt="2023-10-30T13:53:38.789" v="1835" actId="113"/>
          <ac:spMkLst>
            <pc:docMk/>
            <pc:sldMk cId="2113566759" sldId="302"/>
            <ac:spMk id="4" creationId="{266E6BB3-3126-32BB-DE63-8802C3D48C9A}"/>
          </ac:spMkLst>
        </pc:spChg>
        <pc:spChg chg="add del mod">
          <ac:chgData name="baddam neha" userId="128a631d3fa1a313" providerId="LiveId" clId="{77C9BFC7-0FE5-4119-AEB6-B5FBFFE1240F}" dt="2023-10-28T21:39:30.029" v="649" actId="478"/>
          <ac:spMkLst>
            <pc:docMk/>
            <pc:sldMk cId="2113566759" sldId="302"/>
            <ac:spMk id="5" creationId="{625F4E6D-0BF2-74E4-36D9-EC1ECC9B7DA1}"/>
          </ac:spMkLst>
        </pc:spChg>
        <pc:spChg chg="add del mod">
          <ac:chgData name="baddam neha" userId="128a631d3fa1a313" providerId="LiveId" clId="{77C9BFC7-0FE5-4119-AEB6-B5FBFFE1240F}" dt="2023-10-28T21:39:24.401" v="647"/>
          <ac:spMkLst>
            <pc:docMk/>
            <pc:sldMk cId="2113566759" sldId="302"/>
            <ac:spMk id="6" creationId="{A0B1C22D-FF98-B9DB-E030-CB55E366307B}"/>
          </ac:spMkLst>
        </pc:spChg>
        <pc:spChg chg="add del mod">
          <ac:chgData name="baddam neha" userId="128a631d3fa1a313" providerId="LiveId" clId="{77C9BFC7-0FE5-4119-AEB6-B5FBFFE1240F}" dt="2023-10-28T22:01:24.737" v="937" actId="478"/>
          <ac:spMkLst>
            <pc:docMk/>
            <pc:sldMk cId="2113566759" sldId="302"/>
            <ac:spMk id="26" creationId="{4A9A1D64-9970-9D47-739C-38FEE13C371A}"/>
          </ac:spMkLst>
        </pc:spChg>
        <pc:spChg chg="mod">
          <ac:chgData name="baddam neha" userId="128a631d3fa1a313" providerId="LiveId" clId="{77C9BFC7-0FE5-4119-AEB6-B5FBFFE1240F}" dt="2023-10-29T22:03:14" v="1551" actId="1076"/>
          <ac:spMkLst>
            <pc:docMk/>
            <pc:sldMk cId="2113566759" sldId="302"/>
            <ac:spMk id="28" creationId="{7311599A-7763-8CDF-261C-29A820D94EA9}"/>
          </ac:spMkLst>
        </pc:spChg>
        <pc:picChg chg="add del mod">
          <ac:chgData name="baddam neha" userId="128a631d3fa1a313" providerId="LiveId" clId="{77C9BFC7-0FE5-4119-AEB6-B5FBFFE1240F}" dt="2023-10-28T21:37:49.106" v="623" actId="478"/>
          <ac:picMkLst>
            <pc:docMk/>
            <pc:sldMk cId="2113566759" sldId="302"/>
            <ac:picMk id="2" creationId="{F77CC0FE-C489-E710-4B1C-1F2D94DA7A16}"/>
          </ac:picMkLst>
        </pc:picChg>
        <pc:picChg chg="add del mod">
          <ac:chgData name="baddam neha" userId="128a631d3fa1a313" providerId="LiveId" clId="{77C9BFC7-0FE5-4119-AEB6-B5FBFFE1240F}" dt="2023-10-28T22:05:21.933" v="985" actId="478"/>
          <ac:picMkLst>
            <pc:docMk/>
            <pc:sldMk cId="2113566759" sldId="302"/>
            <ac:picMk id="8" creationId="{A0A30A7B-B02A-E699-A70F-3BC40AAFE37F}"/>
          </ac:picMkLst>
        </pc:picChg>
        <pc:picChg chg="add del mod modCrop">
          <ac:chgData name="baddam neha" userId="128a631d3fa1a313" providerId="LiveId" clId="{77C9BFC7-0FE5-4119-AEB6-B5FBFFE1240F}" dt="2023-10-28T21:48:31.640" v="761" actId="478"/>
          <ac:picMkLst>
            <pc:docMk/>
            <pc:sldMk cId="2113566759" sldId="302"/>
            <ac:picMk id="10" creationId="{888A2162-439B-E7E9-D585-8D7AB9AA8183}"/>
          </ac:picMkLst>
        </pc:picChg>
        <pc:picChg chg="add del mod">
          <ac:chgData name="baddam neha" userId="128a631d3fa1a313" providerId="LiveId" clId="{77C9BFC7-0FE5-4119-AEB6-B5FBFFE1240F}" dt="2023-10-28T21:48:27.537" v="758" actId="22"/>
          <ac:picMkLst>
            <pc:docMk/>
            <pc:sldMk cId="2113566759" sldId="302"/>
            <ac:picMk id="12" creationId="{12769027-F947-D4FA-AE46-38A414E4933C}"/>
          </ac:picMkLst>
        </pc:picChg>
        <pc:picChg chg="add del mod">
          <ac:chgData name="baddam neha" userId="128a631d3fa1a313" providerId="LiveId" clId="{77C9BFC7-0FE5-4119-AEB6-B5FBFFE1240F}" dt="2023-10-28T21:48:26.126" v="755" actId="22"/>
          <ac:picMkLst>
            <pc:docMk/>
            <pc:sldMk cId="2113566759" sldId="302"/>
            <ac:picMk id="14" creationId="{ADFB3125-7CB7-A8D8-4F0E-18502BC27925}"/>
          </ac:picMkLst>
        </pc:picChg>
        <pc:picChg chg="add del mod">
          <ac:chgData name="baddam neha" userId="128a631d3fa1a313" providerId="LiveId" clId="{77C9BFC7-0FE5-4119-AEB6-B5FBFFE1240F}" dt="2023-10-28T21:48:24.009" v="748" actId="22"/>
          <ac:picMkLst>
            <pc:docMk/>
            <pc:sldMk cId="2113566759" sldId="302"/>
            <ac:picMk id="16" creationId="{E80BE744-3676-16B7-9D13-7BABDE1490C8}"/>
          </ac:picMkLst>
        </pc:picChg>
        <pc:picChg chg="add del mod">
          <ac:chgData name="baddam neha" userId="128a631d3fa1a313" providerId="LiveId" clId="{77C9BFC7-0FE5-4119-AEB6-B5FBFFE1240F}" dt="2023-10-28T21:55:02.294" v="886" actId="478"/>
          <ac:picMkLst>
            <pc:docMk/>
            <pc:sldMk cId="2113566759" sldId="302"/>
            <ac:picMk id="18" creationId="{84441427-9B1C-5869-167A-1C956CDB43F1}"/>
          </ac:picMkLst>
        </pc:picChg>
        <pc:picChg chg="add del mod modCrop">
          <ac:chgData name="baddam neha" userId="128a631d3fa1a313" providerId="LiveId" clId="{77C9BFC7-0FE5-4119-AEB6-B5FBFFE1240F}" dt="2023-10-28T22:05:23.619" v="986" actId="478"/>
          <ac:picMkLst>
            <pc:docMk/>
            <pc:sldMk cId="2113566759" sldId="302"/>
            <ac:picMk id="20" creationId="{516003C2-580D-ACC1-219C-840FEA03D040}"/>
          </ac:picMkLst>
        </pc:picChg>
        <pc:picChg chg="add del mod">
          <ac:chgData name="baddam neha" userId="128a631d3fa1a313" providerId="LiveId" clId="{77C9BFC7-0FE5-4119-AEB6-B5FBFFE1240F}" dt="2023-10-28T22:05:25.719" v="987" actId="478"/>
          <ac:picMkLst>
            <pc:docMk/>
            <pc:sldMk cId="2113566759" sldId="302"/>
            <ac:picMk id="22" creationId="{30BF4065-DF41-4474-D97C-894B5D662FE8}"/>
          </ac:picMkLst>
        </pc:picChg>
        <pc:picChg chg="add mod">
          <ac:chgData name="baddam neha" userId="128a631d3fa1a313" providerId="LiveId" clId="{77C9BFC7-0FE5-4119-AEB6-B5FBFFE1240F}" dt="2023-10-28T22:08:53.356" v="1025" actId="1076"/>
          <ac:picMkLst>
            <pc:docMk/>
            <pc:sldMk cId="2113566759" sldId="302"/>
            <ac:picMk id="24" creationId="{8F70D308-98B1-50A1-A4D3-1DBBD11155F9}"/>
          </ac:picMkLst>
        </pc:picChg>
      </pc:sldChg>
      <pc:sldChg chg="addSp delSp modSp mod">
        <pc:chgData name="baddam neha" userId="128a631d3fa1a313" providerId="LiveId" clId="{77C9BFC7-0FE5-4119-AEB6-B5FBFFE1240F}" dt="2023-10-30T21:14:57.633" v="1942" actId="20577"/>
        <pc:sldMkLst>
          <pc:docMk/>
          <pc:sldMk cId="2120272704" sldId="303"/>
        </pc:sldMkLst>
        <pc:spChg chg="mod">
          <ac:chgData name="baddam neha" userId="128a631d3fa1a313" providerId="LiveId" clId="{77C9BFC7-0FE5-4119-AEB6-B5FBFFE1240F}" dt="2023-10-30T14:00:02.031" v="1858" actId="113"/>
          <ac:spMkLst>
            <pc:docMk/>
            <pc:sldMk cId="2120272704" sldId="303"/>
            <ac:spMk id="2" creationId="{D7C6121E-4BDF-A135-8D88-B20978CF344E}"/>
          </ac:spMkLst>
        </pc:spChg>
        <pc:spChg chg="mod">
          <ac:chgData name="baddam neha" userId="128a631d3fa1a313" providerId="LiveId" clId="{77C9BFC7-0FE5-4119-AEB6-B5FBFFE1240F}" dt="2023-10-30T21:14:57.633" v="1942" actId="20577"/>
          <ac:spMkLst>
            <pc:docMk/>
            <pc:sldMk cId="2120272704" sldId="303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3:32.395" v="1553" actId="1076"/>
          <ac:spMkLst>
            <pc:docMk/>
            <pc:sldMk cId="2120272704" sldId="303"/>
            <ac:spMk id="9" creationId="{4870042E-A692-B879-00BB-E46DE3F46D60}"/>
          </ac:spMkLst>
        </pc:spChg>
        <pc:picChg chg="del mod">
          <ac:chgData name="baddam neha" userId="128a631d3fa1a313" providerId="LiveId" clId="{77C9BFC7-0FE5-4119-AEB6-B5FBFFE1240F}" dt="2023-10-28T22:17:35.176" v="1201" actId="478"/>
          <ac:picMkLst>
            <pc:docMk/>
            <pc:sldMk cId="2120272704" sldId="303"/>
            <ac:picMk id="5" creationId="{278E88E4-685D-06EC-B5FB-72AF027B8AB8}"/>
          </ac:picMkLst>
        </pc:picChg>
        <pc:picChg chg="add mod modCrop">
          <ac:chgData name="baddam neha" userId="128a631d3fa1a313" providerId="LiveId" clId="{77C9BFC7-0FE5-4119-AEB6-B5FBFFE1240F}" dt="2023-10-30T13:58:24.995" v="1849" actId="1076"/>
          <ac:picMkLst>
            <pc:docMk/>
            <pc:sldMk cId="2120272704" sldId="303"/>
            <ac:picMk id="6" creationId="{CD537FEB-20EB-BAC9-FEAC-FC5B486D1999}"/>
          </ac:picMkLst>
        </pc:picChg>
        <pc:picChg chg="add mod modCrop">
          <ac:chgData name="baddam neha" userId="128a631d3fa1a313" providerId="LiveId" clId="{77C9BFC7-0FE5-4119-AEB6-B5FBFFE1240F}" dt="2023-10-30T13:58:28.574" v="1850" actId="1076"/>
          <ac:picMkLst>
            <pc:docMk/>
            <pc:sldMk cId="2120272704" sldId="303"/>
            <ac:picMk id="7" creationId="{61D37C64-7E2A-F588-B753-15D6AEBA6833}"/>
          </ac:picMkLst>
        </pc:picChg>
        <pc:picChg chg="add del mod">
          <ac:chgData name="baddam neha" userId="128a631d3fa1a313" providerId="LiveId" clId="{77C9BFC7-0FE5-4119-AEB6-B5FBFFE1240F}" dt="2023-10-30T13:58:38.262" v="1851" actId="21"/>
          <ac:picMkLst>
            <pc:docMk/>
            <pc:sldMk cId="2120272704" sldId="303"/>
            <ac:picMk id="11" creationId="{475EFDCA-E7B6-FC57-D2BE-7A9F1C50BFD4}"/>
          </ac:picMkLst>
        </pc:picChg>
        <pc:picChg chg="add mod">
          <ac:chgData name="baddam neha" userId="128a631d3fa1a313" providerId="LiveId" clId="{77C9BFC7-0FE5-4119-AEB6-B5FBFFE1240F}" dt="2023-10-30T13:59:45.946" v="1857"/>
          <ac:picMkLst>
            <pc:docMk/>
            <pc:sldMk cId="2120272704" sldId="303"/>
            <ac:picMk id="12" creationId="{049DB0F1-928D-4711-9588-6B30BF17C831}"/>
          </ac:picMkLst>
        </pc:picChg>
      </pc:sldChg>
      <pc:sldChg chg="addSp delSp modSp add mod">
        <pc:chgData name="baddam neha" userId="128a631d3fa1a313" providerId="LiveId" clId="{77C9BFC7-0FE5-4119-AEB6-B5FBFFE1240F}" dt="2023-10-30T21:14:05.617" v="1917" actId="20577"/>
        <pc:sldMkLst>
          <pc:docMk/>
          <pc:sldMk cId="3192878588" sldId="304"/>
        </pc:sldMkLst>
        <pc:spChg chg="add mod">
          <ac:chgData name="baddam neha" userId="128a631d3fa1a313" providerId="LiveId" clId="{77C9BFC7-0FE5-4119-AEB6-B5FBFFE1240F}" dt="2023-10-28T18:52:11.492" v="324" actId="20577"/>
          <ac:spMkLst>
            <pc:docMk/>
            <pc:sldMk cId="3192878588" sldId="304"/>
            <ac:spMk id="2" creationId="{A54E0491-93DA-C15F-27A1-8DF9A8ED6453}"/>
          </ac:spMkLst>
        </pc:spChg>
        <pc:spChg chg="mod">
          <ac:chgData name="baddam neha" userId="128a631d3fa1a313" providerId="LiveId" clId="{77C9BFC7-0FE5-4119-AEB6-B5FBFFE1240F}" dt="2023-10-30T21:14:05.617" v="1917" actId="20577"/>
          <ac:spMkLst>
            <pc:docMk/>
            <pc:sldMk cId="3192878588" sldId="304"/>
            <ac:spMk id="3" creationId="{D7C5E2E8-2883-5CC8-5556-0E3A230F880B}"/>
          </ac:spMkLst>
        </pc:spChg>
        <pc:spChg chg="add mod">
          <ac:chgData name="baddam neha" userId="128a631d3fa1a313" providerId="LiveId" clId="{77C9BFC7-0FE5-4119-AEB6-B5FBFFE1240F}" dt="2023-10-28T19:07:10.273" v="394" actId="255"/>
          <ac:spMkLst>
            <pc:docMk/>
            <pc:sldMk cId="3192878588" sldId="304"/>
            <ac:spMk id="5" creationId="{E8F1A159-10FF-6DE7-9639-D9BE73DD63D9}"/>
          </ac:spMkLst>
        </pc:spChg>
        <pc:spChg chg="mod">
          <ac:chgData name="baddam neha" userId="128a631d3fa1a313" providerId="LiveId" clId="{77C9BFC7-0FE5-4119-AEB6-B5FBFFE1240F}" dt="2023-10-29T22:01:14.121" v="1538" actId="1076"/>
          <ac:spMkLst>
            <pc:docMk/>
            <pc:sldMk cId="3192878588" sldId="304"/>
            <ac:spMk id="8" creationId="{87FCDE70-2DE4-0120-23D4-A89FD585DC53}"/>
          </ac:spMkLst>
        </pc:spChg>
        <pc:picChg chg="del">
          <ac:chgData name="baddam neha" userId="128a631d3fa1a313" providerId="LiveId" clId="{77C9BFC7-0FE5-4119-AEB6-B5FBFFE1240F}" dt="2023-10-28T18:51:03.964" v="274" actId="478"/>
          <ac:picMkLst>
            <pc:docMk/>
            <pc:sldMk cId="3192878588" sldId="304"/>
            <ac:picMk id="6" creationId="{3EFF392E-9A14-05A6-5B44-9BEA5EF6EBC6}"/>
          </ac:picMkLst>
        </pc:picChg>
      </pc:sldChg>
      <pc:sldChg chg="add del">
        <pc:chgData name="baddam neha" userId="128a631d3fa1a313" providerId="LiveId" clId="{77C9BFC7-0FE5-4119-AEB6-B5FBFFE1240F}" dt="2023-10-28T18:51:13.773" v="276"/>
        <pc:sldMkLst>
          <pc:docMk/>
          <pc:sldMk cId="1143864114" sldId="305"/>
        </pc:sldMkLst>
      </pc:sldChg>
      <pc:sldChg chg="addSp delSp modSp add mod ord">
        <pc:chgData name="baddam neha" userId="128a631d3fa1a313" providerId="LiveId" clId="{77C9BFC7-0FE5-4119-AEB6-B5FBFFE1240F}" dt="2023-10-30T21:14:32.019" v="1931" actId="20577"/>
        <pc:sldMkLst>
          <pc:docMk/>
          <pc:sldMk cId="1358363362" sldId="305"/>
        </pc:sldMkLst>
        <pc:spChg chg="mod">
          <ac:chgData name="baddam neha" userId="128a631d3fa1a313" providerId="LiveId" clId="{77C9BFC7-0FE5-4119-AEB6-B5FBFFE1240F}" dt="2023-10-30T21:14:32.019" v="1931" actId="20577"/>
          <ac:spMkLst>
            <pc:docMk/>
            <pc:sldMk cId="1358363362" sldId="305"/>
            <ac:spMk id="3" creationId="{D7C5E2E8-2883-5CC8-5556-0E3A230F880B}"/>
          </ac:spMkLst>
        </pc:spChg>
        <pc:spChg chg="add mod">
          <ac:chgData name="baddam neha" userId="128a631d3fa1a313" providerId="LiveId" clId="{77C9BFC7-0FE5-4119-AEB6-B5FBFFE1240F}" dt="2023-10-30T13:48:15.374" v="1832" actId="113"/>
          <ac:spMkLst>
            <pc:docMk/>
            <pc:sldMk cId="1358363362" sldId="305"/>
            <ac:spMk id="5" creationId="{0AE2E9E2-5B5E-51EE-9C55-E183F0ECFD38}"/>
          </ac:spMkLst>
        </pc:spChg>
        <pc:spChg chg="mod">
          <ac:chgData name="baddam neha" userId="128a631d3fa1a313" providerId="LiveId" clId="{77C9BFC7-0FE5-4119-AEB6-B5FBFFE1240F}" dt="2023-10-29T22:02:25.632" v="1545" actId="1076"/>
          <ac:spMkLst>
            <pc:docMk/>
            <pc:sldMk cId="1358363362" sldId="305"/>
            <ac:spMk id="7" creationId="{199EB12C-C46A-7B5D-1AC0-B1F41A97FC95}"/>
          </ac:spMkLst>
        </pc:spChg>
        <pc:picChg chg="del mod">
          <ac:chgData name="baddam neha" userId="128a631d3fa1a313" providerId="LiveId" clId="{77C9BFC7-0FE5-4119-AEB6-B5FBFFE1240F}" dt="2023-10-28T18:54:51.177" v="338" actId="478"/>
          <ac:picMkLst>
            <pc:docMk/>
            <pc:sldMk cId="1358363362" sldId="305"/>
            <ac:picMk id="2" creationId="{36F7FEE5-CB6F-A68B-8E55-F957D63D5F69}"/>
          </ac:picMkLst>
        </pc:picChg>
      </pc:sldChg>
      <pc:sldChg chg="addSp delSp add del mod">
        <pc:chgData name="baddam neha" userId="128a631d3fa1a313" providerId="LiveId" clId="{77C9BFC7-0FE5-4119-AEB6-B5FBFFE1240F}" dt="2023-10-28T18:51:23.343" v="280"/>
        <pc:sldMkLst>
          <pc:docMk/>
          <pc:sldMk cId="3485413355" sldId="305"/>
        </pc:sldMkLst>
        <pc:picChg chg="add del">
          <ac:chgData name="baddam neha" userId="128a631d3fa1a313" providerId="LiveId" clId="{77C9BFC7-0FE5-4119-AEB6-B5FBFFE1240F}" dt="2023-10-28T18:51:22.970" v="279" actId="478"/>
          <ac:picMkLst>
            <pc:docMk/>
            <pc:sldMk cId="3485413355" sldId="305"/>
            <ac:picMk id="6" creationId="{3EFF392E-9A14-05A6-5B44-9BEA5EF6EBC6}"/>
          </ac:picMkLst>
        </pc:picChg>
      </pc:sldChg>
      <pc:sldChg chg="addSp delSp modSp add mod ord">
        <pc:chgData name="baddam neha" userId="128a631d3fa1a313" providerId="LiveId" clId="{77C9BFC7-0FE5-4119-AEB6-B5FBFFE1240F}" dt="2023-10-30T21:14:40.995" v="1933" actId="20577"/>
        <pc:sldMkLst>
          <pc:docMk/>
          <pc:sldMk cId="2565315134" sldId="306"/>
        </pc:sldMkLst>
        <pc:spChg chg="mod">
          <ac:chgData name="baddam neha" userId="128a631d3fa1a313" providerId="LiveId" clId="{77C9BFC7-0FE5-4119-AEB6-B5FBFFE1240F}" dt="2023-10-30T21:14:40.995" v="1933" actId="20577"/>
          <ac:spMkLst>
            <pc:docMk/>
            <pc:sldMk cId="2565315134" sldId="306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30T18:42:22.629" v="1898" actId="113"/>
          <ac:spMkLst>
            <pc:docMk/>
            <pc:sldMk cId="2565315134" sldId="306"/>
            <ac:spMk id="4" creationId="{266E6BB3-3126-32BB-DE63-8802C3D48C9A}"/>
          </ac:spMkLst>
        </pc:spChg>
        <pc:spChg chg="mod">
          <ac:chgData name="baddam neha" userId="128a631d3fa1a313" providerId="LiveId" clId="{77C9BFC7-0FE5-4119-AEB6-B5FBFFE1240F}" dt="2023-10-29T22:03:06.302" v="1550" actId="1076"/>
          <ac:spMkLst>
            <pc:docMk/>
            <pc:sldMk cId="2565315134" sldId="306"/>
            <ac:spMk id="7" creationId="{A8A9A07D-3FCE-3F90-64B0-54B718C72947}"/>
          </ac:spMkLst>
        </pc:spChg>
        <pc:picChg chg="add mod modCrop">
          <ac:chgData name="baddam neha" userId="128a631d3fa1a313" providerId="LiveId" clId="{77C9BFC7-0FE5-4119-AEB6-B5FBFFE1240F}" dt="2023-10-30T13:47:49.281" v="1827" actId="1076"/>
          <ac:picMkLst>
            <pc:docMk/>
            <pc:sldMk cId="2565315134" sldId="306"/>
            <ac:picMk id="2" creationId="{3ABA2307-0245-30E8-D1FB-3E2279E31DCB}"/>
          </ac:picMkLst>
        </pc:picChg>
        <pc:picChg chg="add mod">
          <ac:chgData name="baddam neha" userId="128a631d3fa1a313" providerId="LiveId" clId="{77C9BFC7-0FE5-4119-AEB6-B5FBFFE1240F}" dt="2023-10-28T22:04:27.553" v="974" actId="14100"/>
          <ac:picMkLst>
            <pc:docMk/>
            <pc:sldMk cId="2565315134" sldId="306"/>
            <ac:picMk id="5" creationId="{D8806426-42A3-69F9-C622-5A432BE3D57C}"/>
          </ac:picMkLst>
        </pc:picChg>
        <pc:picChg chg="mod">
          <ac:chgData name="baddam neha" userId="128a631d3fa1a313" providerId="LiveId" clId="{77C9BFC7-0FE5-4119-AEB6-B5FBFFE1240F}" dt="2023-10-28T22:02:40.419" v="950" actId="1076"/>
          <ac:picMkLst>
            <pc:docMk/>
            <pc:sldMk cId="2565315134" sldId="306"/>
            <ac:picMk id="8" creationId="{A0A30A7B-B02A-E699-A70F-3BC40AAFE37F}"/>
          </ac:picMkLst>
        </pc:picChg>
        <pc:picChg chg="mod modCrop">
          <ac:chgData name="baddam neha" userId="128a631d3fa1a313" providerId="LiveId" clId="{77C9BFC7-0FE5-4119-AEB6-B5FBFFE1240F}" dt="2023-10-28T22:04:13.365" v="968" actId="1076"/>
          <ac:picMkLst>
            <pc:docMk/>
            <pc:sldMk cId="2565315134" sldId="306"/>
            <ac:picMk id="20" creationId="{516003C2-580D-ACC1-219C-840FEA03D040}"/>
          </ac:picMkLst>
        </pc:picChg>
        <pc:picChg chg="del">
          <ac:chgData name="baddam neha" userId="128a631d3fa1a313" providerId="LiveId" clId="{77C9BFC7-0FE5-4119-AEB6-B5FBFFE1240F}" dt="2023-10-28T22:01:51.676" v="941" actId="478"/>
          <ac:picMkLst>
            <pc:docMk/>
            <pc:sldMk cId="2565315134" sldId="306"/>
            <ac:picMk id="22" creationId="{30BF4065-DF41-4474-D97C-894B5D662FE8}"/>
          </ac:picMkLst>
        </pc:picChg>
        <pc:picChg chg="del">
          <ac:chgData name="baddam neha" userId="128a631d3fa1a313" providerId="LiveId" clId="{77C9BFC7-0FE5-4119-AEB6-B5FBFFE1240F}" dt="2023-10-28T22:01:53.189" v="942" actId="478"/>
          <ac:picMkLst>
            <pc:docMk/>
            <pc:sldMk cId="2565315134" sldId="306"/>
            <ac:picMk id="24" creationId="{8F70D308-98B1-50A1-A4D3-1DBBD11155F9}"/>
          </ac:picMkLst>
        </pc:picChg>
      </pc:sldChg>
      <pc:sldChg chg="addSp delSp modSp add del mod">
        <pc:chgData name="baddam neha" userId="128a631d3fa1a313" providerId="LiveId" clId="{77C9BFC7-0FE5-4119-AEB6-B5FBFFE1240F}" dt="2023-10-28T20:50:57.782" v="513" actId="47"/>
        <pc:sldMkLst>
          <pc:docMk/>
          <pc:sldMk cId="3472700711" sldId="306"/>
        </pc:sldMkLst>
        <pc:spChg chg="add del mod">
          <ac:chgData name="baddam neha" userId="128a631d3fa1a313" providerId="LiveId" clId="{77C9BFC7-0FE5-4119-AEB6-B5FBFFE1240F}" dt="2023-10-28T20:50:48.656" v="510" actId="21"/>
          <ac:spMkLst>
            <pc:docMk/>
            <pc:sldMk cId="3472700711" sldId="306"/>
            <ac:spMk id="5" creationId="{DD94E84C-D3C2-CD19-3D33-D437EF1C06AB}"/>
          </ac:spMkLst>
        </pc:spChg>
        <pc:picChg chg="del">
          <ac:chgData name="baddam neha" userId="128a631d3fa1a313" providerId="LiveId" clId="{77C9BFC7-0FE5-4119-AEB6-B5FBFFE1240F}" dt="2023-10-28T18:56:59.999" v="352" actId="478"/>
          <ac:picMkLst>
            <pc:docMk/>
            <pc:sldMk cId="3472700711" sldId="306"/>
            <ac:picMk id="4" creationId="{F8F44B84-12E7-7708-5953-7F7C45936F4D}"/>
          </ac:picMkLst>
        </pc:picChg>
      </pc:sldChg>
    </pc:docChg>
  </pc:docChgLst>
  <pc:docChgLst>
    <pc:chgData name="baddam neha" userId="128a631d3fa1a313" providerId="LiveId" clId="{FE72FA3A-4181-459F-A483-2EA93ADD36B3}"/>
    <pc:docChg chg="undo custSel addSld delSld modSld sldOrd">
      <pc:chgData name="baddam neha" userId="128a631d3fa1a313" providerId="LiveId" clId="{FE72FA3A-4181-459F-A483-2EA93ADD36B3}" dt="2023-10-23T19:29:12.894" v="687"/>
      <pc:docMkLst>
        <pc:docMk/>
      </pc:docMkLst>
      <pc:sldChg chg="modSp mod">
        <pc:chgData name="baddam neha" userId="128a631d3fa1a313" providerId="LiveId" clId="{FE72FA3A-4181-459F-A483-2EA93ADD36B3}" dt="2023-10-23T18:22:38.516" v="38" actId="255"/>
        <pc:sldMkLst>
          <pc:docMk/>
          <pc:sldMk cId="1957736008" sldId="256"/>
        </pc:sldMkLst>
        <pc:spChg chg="mod">
          <ac:chgData name="baddam neha" userId="128a631d3fa1a313" providerId="LiveId" clId="{FE72FA3A-4181-459F-A483-2EA93ADD36B3}" dt="2023-10-23T18:20:26.989" v="0"/>
          <ac:spMkLst>
            <pc:docMk/>
            <pc:sldMk cId="1957736008" sldId="256"/>
            <ac:spMk id="3" creationId="{BBAEF254-CC63-AB61-94E1-87556BC6F9FE}"/>
          </ac:spMkLst>
        </pc:spChg>
        <pc:spChg chg="mod">
          <ac:chgData name="baddam neha" userId="128a631d3fa1a313" providerId="LiveId" clId="{FE72FA3A-4181-459F-A483-2EA93ADD36B3}" dt="2023-10-23T18:22:38.037" v="37" actId="255"/>
          <ac:spMkLst>
            <pc:docMk/>
            <pc:sldMk cId="1957736008" sldId="256"/>
            <ac:spMk id="4" creationId="{AF1FD649-68F7-F8E9-C2BD-715EA5D48155}"/>
          </ac:spMkLst>
        </pc:spChg>
        <pc:spChg chg="mod">
          <ac:chgData name="baddam neha" userId="128a631d3fa1a313" providerId="LiveId" clId="{FE72FA3A-4181-459F-A483-2EA93ADD36B3}" dt="2023-10-23T18:22:38.516" v="38" actId="255"/>
          <ac:spMkLst>
            <pc:docMk/>
            <pc:sldMk cId="1957736008" sldId="256"/>
            <ac:spMk id="5" creationId="{6C4AEB16-DFF2-9244-133A-08CB7F81D1FB}"/>
          </ac:spMkLst>
        </pc:spChg>
      </pc:sldChg>
      <pc:sldChg chg="modSp mod">
        <pc:chgData name="baddam neha" userId="128a631d3fa1a313" providerId="LiveId" clId="{FE72FA3A-4181-459F-A483-2EA93ADD36B3}" dt="2023-10-23T18:31:20.263" v="164" actId="20577"/>
        <pc:sldMkLst>
          <pc:docMk/>
          <pc:sldMk cId="3905770843" sldId="257"/>
        </pc:sldMkLst>
        <pc:spChg chg="mod">
          <ac:chgData name="baddam neha" userId="128a631d3fa1a313" providerId="LiveId" clId="{FE72FA3A-4181-459F-A483-2EA93ADD36B3}" dt="2023-10-23T18:31:20.263" v="164" actId="20577"/>
          <ac:spMkLst>
            <pc:docMk/>
            <pc:sldMk cId="3905770843" sldId="257"/>
            <ac:spMk id="7" creationId="{3E9033FC-08FA-5E22-7FCA-CCA72C6AE423}"/>
          </ac:spMkLst>
        </pc:spChg>
      </pc:sldChg>
      <pc:sldChg chg="modSp mod setBg">
        <pc:chgData name="baddam neha" userId="128a631d3fa1a313" providerId="LiveId" clId="{FE72FA3A-4181-459F-A483-2EA93ADD36B3}" dt="2023-10-23T19:23:36.816" v="622"/>
        <pc:sldMkLst>
          <pc:docMk/>
          <pc:sldMk cId="2291137057" sldId="258"/>
        </pc:sldMkLst>
        <pc:spChg chg="mod">
          <ac:chgData name="baddam neha" userId="128a631d3fa1a313" providerId="LiveId" clId="{FE72FA3A-4181-459F-A483-2EA93ADD36B3}" dt="2023-10-23T19:23:36.816" v="622"/>
          <ac:spMkLst>
            <pc:docMk/>
            <pc:sldMk cId="2291137057" sldId="258"/>
            <ac:spMk id="3" creationId="{D7C5E2E8-2883-5CC8-5556-0E3A230F880B}"/>
          </ac:spMkLst>
        </pc:spChg>
        <pc:spChg chg="mod">
          <ac:chgData name="baddam neha" userId="128a631d3fa1a313" providerId="LiveId" clId="{FE72FA3A-4181-459F-A483-2EA93ADD36B3}" dt="2023-10-23T18:35:57.115" v="189" actId="20577"/>
          <ac:spMkLst>
            <pc:docMk/>
            <pc:sldMk cId="2291137057" sldId="258"/>
            <ac:spMk id="4" creationId="{F5574182-F027-C5AE-D150-D4B2BE7D7AE4}"/>
          </ac:spMkLst>
        </pc:spChg>
      </pc:sldChg>
      <pc:sldChg chg="modSp mod">
        <pc:chgData name="baddam neha" userId="128a631d3fa1a313" providerId="LiveId" clId="{FE72FA3A-4181-459F-A483-2EA93ADD36B3}" dt="2023-10-23T19:02:49.477" v="204" actId="20577"/>
        <pc:sldMkLst>
          <pc:docMk/>
          <pc:sldMk cId="1880931836" sldId="259"/>
        </pc:sldMkLst>
        <pc:spChg chg="mod">
          <ac:chgData name="baddam neha" userId="128a631d3fa1a313" providerId="LiveId" clId="{FE72FA3A-4181-459F-A483-2EA93ADD36B3}" dt="2023-10-23T19:02:49.477" v="204" actId="20577"/>
          <ac:spMkLst>
            <pc:docMk/>
            <pc:sldMk cId="1880931836" sldId="259"/>
            <ac:spMk id="4" creationId="{8E558C11-A227-85D9-A487-E1C17B7C77D7}"/>
          </ac:spMkLst>
        </pc:spChg>
      </pc:sldChg>
      <pc:sldChg chg="modSp mod">
        <pc:chgData name="baddam neha" userId="128a631d3fa1a313" providerId="LiveId" clId="{FE72FA3A-4181-459F-A483-2EA93ADD36B3}" dt="2023-10-23T19:20:18.859" v="577" actId="255"/>
        <pc:sldMkLst>
          <pc:docMk/>
          <pc:sldMk cId="3090476454" sldId="260"/>
        </pc:sldMkLst>
        <pc:spChg chg="mod">
          <ac:chgData name="baddam neha" userId="128a631d3fa1a313" providerId="LiveId" clId="{FE72FA3A-4181-459F-A483-2EA93ADD36B3}" dt="2023-10-23T19:20:18.859" v="577" actId="255"/>
          <ac:spMkLst>
            <pc:docMk/>
            <pc:sldMk cId="3090476454" sldId="260"/>
            <ac:spMk id="4" creationId="{F421A51D-FABD-EFC3-1599-0CEB5FC3F4E2}"/>
          </ac:spMkLst>
        </pc:spChg>
      </pc:sldChg>
      <pc:sldChg chg="addSp delSp modSp mod">
        <pc:chgData name="baddam neha" userId="128a631d3fa1a313" providerId="LiveId" clId="{FE72FA3A-4181-459F-A483-2EA93ADD36B3}" dt="2023-10-23T19:09:26.517" v="270" actId="14100"/>
        <pc:sldMkLst>
          <pc:docMk/>
          <pc:sldMk cId="1793009446" sldId="263"/>
        </pc:sldMkLst>
        <pc:spChg chg="del mod">
          <ac:chgData name="baddam neha" userId="128a631d3fa1a313" providerId="LiveId" clId="{FE72FA3A-4181-459F-A483-2EA93ADD36B3}" dt="2023-10-23T19:03:53.259" v="218"/>
          <ac:spMkLst>
            <pc:docMk/>
            <pc:sldMk cId="1793009446" sldId="263"/>
            <ac:spMk id="2" creationId="{13D79E8D-67C4-7A84-A458-0F7A62FC9029}"/>
          </ac:spMkLst>
        </pc:spChg>
        <pc:spChg chg="mod">
          <ac:chgData name="baddam neha" userId="128a631d3fa1a313" providerId="LiveId" clId="{FE72FA3A-4181-459F-A483-2EA93ADD36B3}" dt="2023-10-23T19:03:13.124" v="207" actId="5793"/>
          <ac:spMkLst>
            <pc:docMk/>
            <pc:sldMk cId="1793009446" sldId="263"/>
            <ac:spMk id="3" creationId="{D7C5E2E8-2883-5CC8-5556-0E3A230F880B}"/>
          </ac:spMkLst>
        </pc:spChg>
        <pc:picChg chg="add del mod">
          <ac:chgData name="baddam neha" userId="128a631d3fa1a313" providerId="LiveId" clId="{FE72FA3A-4181-459F-A483-2EA93ADD36B3}" dt="2023-10-23T19:06:25.478" v="227" actId="478"/>
          <ac:picMkLst>
            <pc:docMk/>
            <pc:sldMk cId="1793009446" sldId="263"/>
            <ac:picMk id="5" creationId="{FCC70024-7962-A5C1-7AE1-1284E20AF5AD}"/>
          </ac:picMkLst>
        </pc:picChg>
        <pc:picChg chg="add mod modCrop">
          <ac:chgData name="baddam neha" userId="128a631d3fa1a313" providerId="LiveId" clId="{FE72FA3A-4181-459F-A483-2EA93ADD36B3}" dt="2023-10-23T19:09:26.517" v="270" actId="14100"/>
          <ac:picMkLst>
            <pc:docMk/>
            <pc:sldMk cId="1793009446" sldId="263"/>
            <ac:picMk id="6" creationId="{3EFF392E-9A14-05A6-5B44-9BEA5EF6EBC6}"/>
          </ac:picMkLst>
        </pc:picChg>
      </pc:sldChg>
      <pc:sldChg chg="addSp delSp modSp mod">
        <pc:chgData name="baddam neha" userId="128a631d3fa1a313" providerId="LiveId" clId="{FE72FA3A-4181-459F-A483-2EA93ADD36B3}" dt="2023-10-23T19:10:04.105" v="276" actId="1076"/>
        <pc:sldMkLst>
          <pc:docMk/>
          <pc:sldMk cId="1874037971" sldId="264"/>
        </pc:sldMkLst>
        <pc:spChg chg="mod">
          <ac:chgData name="baddam neha" userId="128a631d3fa1a313" providerId="LiveId" clId="{FE72FA3A-4181-459F-A483-2EA93ADD36B3}" dt="2023-10-23T19:03:40.768" v="215" actId="20577"/>
          <ac:spMkLst>
            <pc:docMk/>
            <pc:sldMk cId="1874037971" sldId="264"/>
            <ac:spMk id="3" creationId="{D7C5E2E8-2883-5CC8-5556-0E3A230F880B}"/>
          </ac:spMkLst>
        </pc:spChg>
        <pc:spChg chg="del mod">
          <ac:chgData name="baddam neha" userId="128a631d3fa1a313" providerId="LiveId" clId="{FE72FA3A-4181-459F-A483-2EA93ADD36B3}" dt="2023-10-23T19:03:59.519" v="220" actId="478"/>
          <ac:spMkLst>
            <pc:docMk/>
            <pc:sldMk cId="1874037971" sldId="264"/>
            <ac:spMk id="5" creationId="{A81E1C64-8956-E95F-4128-FABD15FF77B9}"/>
          </ac:spMkLst>
        </pc:spChg>
        <pc:graphicFrameChg chg="del">
          <ac:chgData name="baddam neha" userId="128a631d3fa1a313" providerId="LiveId" clId="{FE72FA3A-4181-459F-A483-2EA93ADD36B3}" dt="2023-10-23T19:03:29.886" v="211" actId="478"/>
          <ac:graphicFrameMkLst>
            <pc:docMk/>
            <pc:sldMk cId="1874037971" sldId="264"/>
            <ac:graphicFrameMk id="6" creationId="{8C135C5A-0188-DAF5-27B6-E2A597B3CB1F}"/>
          </ac:graphicFrameMkLst>
        </pc:graphicFrameChg>
        <pc:picChg chg="add mod modCrop">
          <ac:chgData name="baddam neha" userId="128a631d3fa1a313" providerId="LiveId" clId="{FE72FA3A-4181-459F-A483-2EA93ADD36B3}" dt="2023-10-23T19:10:04.105" v="276" actId="1076"/>
          <ac:picMkLst>
            <pc:docMk/>
            <pc:sldMk cId="1874037971" sldId="264"/>
            <ac:picMk id="2" creationId="{36F7FEE5-CB6F-A68B-8E55-F957D63D5F69}"/>
          </ac:picMkLst>
        </pc:picChg>
        <pc:picChg chg="del">
          <ac:chgData name="baddam neha" userId="128a631d3fa1a313" providerId="LiveId" clId="{FE72FA3A-4181-459F-A483-2EA93ADD36B3}" dt="2023-10-23T19:03:28.660" v="210" actId="478"/>
          <ac:picMkLst>
            <pc:docMk/>
            <pc:sldMk cId="1874037971" sldId="264"/>
            <ac:picMk id="2050" creationId="{312EA83F-51C6-F7D3-6597-62DAD4AF0A0F}"/>
          </ac:picMkLst>
        </pc:picChg>
      </pc:sldChg>
      <pc:sldChg chg="delSp del">
        <pc:chgData name="baddam neha" userId="128a631d3fa1a313" providerId="LiveId" clId="{FE72FA3A-4181-459F-A483-2EA93ADD36B3}" dt="2023-10-23T19:08:10.508" v="242" actId="47"/>
        <pc:sldMkLst>
          <pc:docMk/>
          <pc:sldMk cId="3269024086" sldId="265"/>
        </pc:sldMkLst>
        <pc:picChg chg="del">
          <ac:chgData name="baddam neha" userId="128a631d3fa1a313" providerId="LiveId" clId="{FE72FA3A-4181-459F-A483-2EA93ADD36B3}" dt="2023-10-23T19:08:06.643" v="241" actId="478"/>
          <ac:picMkLst>
            <pc:docMk/>
            <pc:sldMk cId="3269024086" sldId="265"/>
            <ac:picMk id="3074" creationId="{88686A27-27A1-770F-00CB-2C068CD47C76}"/>
          </ac:picMkLst>
        </pc:picChg>
      </pc:sldChg>
      <pc:sldChg chg="del">
        <pc:chgData name="baddam neha" userId="128a631d3fa1a313" providerId="LiveId" clId="{FE72FA3A-4181-459F-A483-2EA93ADD36B3}" dt="2023-10-23T19:08:13.547" v="245" actId="47"/>
        <pc:sldMkLst>
          <pc:docMk/>
          <pc:sldMk cId="3151023300" sldId="266"/>
        </pc:sldMkLst>
      </pc:sldChg>
      <pc:sldChg chg="del">
        <pc:chgData name="baddam neha" userId="128a631d3fa1a313" providerId="LiveId" clId="{FE72FA3A-4181-459F-A483-2EA93ADD36B3}" dt="2023-10-23T19:08:16.825" v="249" actId="47"/>
        <pc:sldMkLst>
          <pc:docMk/>
          <pc:sldMk cId="1722985662" sldId="267"/>
        </pc:sldMkLst>
      </pc:sldChg>
      <pc:sldChg chg="del">
        <pc:chgData name="baddam neha" userId="128a631d3fa1a313" providerId="LiveId" clId="{FE72FA3A-4181-459F-A483-2EA93ADD36B3}" dt="2023-10-23T19:08:20.972" v="252" actId="47"/>
        <pc:sldMkLst>
          <pc:docMk/>
          <pc:sldMk cId="3018944273" sldId="268"/>
        </pc:sldMkLst>
      </pc:sldChg>
      <pc:sldChg chg="del">
        <pc:chgData name="baddam neha" userId="128a631d3fa1a313" providerId="LiveId" clId="{FE72FA3A-4181-459F-A483-2EA93ADD36B3}" dt="2023-10-23T19:08:31.047" v="257" actId="47"/>
        <pc:sldMkLst>
          <pc:docMk/>
          <pc:sldMk cId="3855774308" sldId="269"/>
        </pc:sldMkLst>
      </pc:sldChg>
      <pc:sldChg chg="del">
        <pc:chgData name="baddam neha" userId="128a631d3fa1a313" providerId="LiveId" clId="{FE72FA3A-4181-459F-A483-2EA93ADD36B3}" dt="2023-10-23T19:08:12.241" v="243" actId="47"/>
        <pc:sldMkLst>
          <pc:docMk/>
          <pc:sldMk cId="3900981303" sldId="271"/>
        </pc:sldMkLst>
      </pc:sldChg>
      <pc:sldChg chg="del">
        <pc:chgData name="baddam neha" userId="128a631d3fa1a313" providerId="LiveId" clId="{FE72FA3A-4181-459F-A483-2EA93ADD36B3}" dt="2023-10-23T19:08:12.873" v="244" actId="47"/>
        <pc:sldMkLst>
          <pc:docMk/>
          <pc:sldMk cId="1964487782" sldId="272"/>
        </pc:sldMkLst>
      </pc:sldChg>
      <pc:sldChg chg="del">
        <pc:chgData name="baddam neha" userId="128a631d3fa1a313" providerId="LiveId" clId="{FE72FA3A-4181-459F-A483-2EA93ADD36B3}" dt="2023-10-23T19:08:24.291" v="253" actId="47"/>
        <pc:sldMkLst>
          <pc:docMk/>
          <pc:sldMk cId="404376137" sldId="274"/>
        </pc:sldMkLst>
      </pc:sldChg>
      <pc:sldChg chg="del">
        <pc:chgData name="baddam neha" userId="128a631d3fa1a313" providerId="LiveId" clId="{FE72FA3A-4181-459F-A483-2EA93ADD36B3}" dt="2023-10-23T19:08:26.308" v="256" actId="47"/>
        <pc:sldMkLst>
          <pc:docMk/>
          <pc:sldMk cId="3086632696" sldId="275"/>
        </pc:sldMkLst>
      </pc:sldChg>
      <pc:sldChg chg="del">
        <pc:chgData name="baddam neha" userId="128a631d3fa1a313" providerId="LiveId" clId="{FE72FA3A-4181-459F-A483-2EA93ADD36B3}" dt="2023-10-23T19:08:35.900" v="259" actId="47"/>
        <pc:sldMkLst>
          <pc:docMk/>
          <pc:sldMk cId="240740915" sldId="276"/>
        </pc:sldMkLst>
      </pc:sldChg>
      <pc:sldChg chg="del">
        <pc:chgData name="baddam neha" userId="128a631d3fa1a313" providerId="LiveId" clId="{FE72FA3A-4181-459F-A483-2EA93ADD36B3}" dt="2023-10-23T19:08:33.486" v="258" actId="47"/>
        <pc:sldMkLst>
          <pc:docMk/>
          <pc:sldMk cId="1306462854" sldId="278"/>
        </pc:sldMkLst>
      </pc:sldChg>
      <pc:sldChg chg="del">
        <pc:chgData name="baddam neha" userId="128a631d3fa1a313" providerId="LiveId" clId="{FE72FA3A-4181-459F-A483-2EA93ADD36B3}" dt="2023-10-23T19:08:14.746" v="247" actId="47"/>
        <pc:sldMkLst>
          <pc:docMk/>
          <pc:sldMk cId="3924182848" sldId="279"/>
        </pc:sldMkLst>
      </pc:sldChg>
      <pc:sldChg chg="del">
        <pc:chgData name="baddam neha" userId="128a631d3fa1a313" providerId="LiveId" clId="{FE72FA3A-4181-459F-A483-2EA93ADD36B3}" dt="2023-10-23T19:08:15.673" v="248" actId="47"/>
        <pc:sldMkLst>
          <pc:docMk/>
          <pc:sldMk cId="372938857" sldId="280"/>
        </pc:sldMkLst>
      </pc:sldChg>
      <pc:sldChg chg="del">
        <pc:chgData name="baddam neha" userId="128a631d3fa1a313" providerId="LiveId" clId="{FE72FA3A-4181-459F-A483-2EA93ADD36B3}" dt="2023-10-23T19:08:14.163" v="246" actId="47"/>
        <pc:sldMkLst>
          <pc:docMk/>
          <pc:sldMk cId="684872853" sldId="281"/>
        </pc:sldMkLst>
      </pc:sldChg>
      <pc:sldChg chg="del">
        <pc:chgData name="baddam neha" userId="128a631d3fa1a313" providerId="LiveId" clId="{FE72FA3A-4181-459F-A483-2EA93ADD36B3}" dt="2023-10-23T19:08:17.364" v="250" actId="47"/>
        <pc:sldMkLst>
          <pc:docMk/>
          <pc:sldMk cId="3432614000" sldId="282"/>
        </pc:sldMkLst>
      </pc:sldChg>
      <pc:sldChg chg="del">
        <pc:chgData name="baddam neha" userId="128a631d3fa1a313" providerId="LiveId" clId="{FE72FA3A-4181-459F-A483-2EA93ADD36B3}" dt="2023-10-23T19:08:25.157" v="254" actId="47"/>
        <pc:sldMkLst>
          <pc:docMk/>
          <pc:sldMk cId="768316998" sldId="284"/>
        </pc:sldMkLst>
      </pc:sldChg>
      <pc:sldChg chg="del">
        <pc:chgData name="baddam neha" userId="128a631d3fa1a313" providerId="LiveId" clId="{FE72FA3A-4181-459F-A483-2EA93ADD36B3}" dt="2023-10-23T19:08:25.568" v="255" actId="47"/>
        <pc:sldMkLst>
          <pc:docMk/>
          <pc:sldMk cId="3010593578" sldId="285"/>
        </pc:sldMkLst>
      </pc:sldChg>
      <pc:sldChg chg="del">
        <pc:chgData name="baddam neha" userId="128a631d3fa1a313" providerId="LiveId" clId="{FE72FA3A-4181-459F-A483-2EA93ADD36B3}" dt="2023-10-23T19:08:19.107" v="251" actId="47"/>
        <pc:sldMkLst>
          <pc:docMk/>
          <pc:sldMk cId="4067322293" sldId="287"/>
        </pc:sldMkLst>
      </pc:sldChg>
      <pc:sldChg chg="modSp mod">
        <pc:chgData name="baddam neha" userId="128a631d3fa1a313" providerId="LiveId" clId="{FE72FA3A-4181-459F-A483-2EA93ADD36B3}" dt="2023-10-23T18:29:44.765" v="152" actId="113"/>
        <pc:sldMkLst>
          <pc:docMk/>
          <pc:sldMk cId="1739932886" sldId="288"/>
        </pc:sldMkLst>
        <pc:spChg chg="mod">
          <ac:chgData name="baddam neha" userId="128a631d3fa1a313" providerId="LiveId" clId="{FE72FA3A-4181-459F-A483-2EA93ADD36B3}" dt="2023-10-23T18:29:44.765" v="152" actId="113"/>
          <ac:spMkLst>
            <pc:docMk/>
            <pc:sldMk cId="1739932886" sldId="288"/>
            <ac:spMk id="7" creationId="{3E9033FC-08FA-5E22-7FCA-CCA72C6AE423}"/>
          </ac:spMkLst>
        </pc:spChg>
      </pc:sldChg>
      <pc:sldChg chg="addSp delSp modSp add mod">
        <pc:chgData name="baddam neha" userId="128a631d3fa1a313" providerId="LiveId" clId="{FE72FA3A-4181-459F-A483-2EA93ADD36B3}" dt="2023-10-23T19:24:17.841" v="639" actId="1076"/>
        <pc:sldMkLst>
          <pc:docMk/>
          <pc:sldMk cId="2357121252" sldId="289"/>
        </pc:sldMkLst>
        <pc:spChg chg="mod">
          <ac:chgData name="baddam neha" userId="128a631d3fa1a313" providerId="LiveId" clId="{FE72FA3A-4181-459F-A483-2EA93ADD36B3}" dt="2023-10-23T19:23:44.769" v="623" actId="2711"/>
          <ac:spMkLst>
            <pc:docMk/>
            <pc:sldMk cId="2357121252" sldId="289"/>
            <ac:spMk id="3" creationId="{D7C5E2E8-2883-5CC8-5556-0E3A230F880B}"/>
          </ac:spMkLst>
        </pc:spChg>
        <pc:spChg chg="add del mod">
          <ac:chgData name="baddam neha" userId="128a631d3fa1a313" providerId="LiveId" clId="{FE72FA3A-4181-459F-A483-2EA93ADD36B3}" dt="2023-10-23T19:21:39.255" v="594" actId="478"/>
          <ac:spMkLst>
            <pc:docMk/>
            <pc:sldMk cId="2357121252" sldId="289"/>
            <ac:spMk id="6" creationId="{A5BF2F2F-CEF0-2F44-0614-5766E64BD49B}"/>
          </ac:spMkLst>
        </pc:spChg>
        <pc:spChg chg="add del">
          <ac:chgData name="baddam neha" userId="128a631d3fa1a313" providerId="LiveId" clId="{FE72FA3A-4181-459F-A483-2EA93ADD36B3}" dt="2023-10-23T19:21:25.315" v="582"/>
          <ac:spMkLst>
            <pc:docMk/>
            <pc:sldMk cId="2357121252" sldId="289"/>
            <ac:spMk id="7" creationId="{78A04C42-3780-B41B-6F6A-7EFFC7AC0BC7}"/>
          </ac:spMkLst>
        </pc:spChg>
        <pc:spChg chg="add del">
          <ac:chgData name="baddam neha" userId="128a631d3fa1a313" providerId="LiveId" clId="{FE72FA3A-4181-459F-A483-2EA93ADD36B3}" dt="2023-10-23T19:21:27.590" v="584"/>
          <ac:spMkLst>
            <pc:docMk/>
            <pc:sldMk cId="2357121252" sldId="289"/>
            <ac:spMk id="8" creationId="{E5737807-0C3C-807C-C4DF-2A7E1E61E150}"/>
          </ac:spMkLst>
        </pc:spChg>
        <pc:spChg chg="add del">
          <ac:chgData name="baddam neha" userId="128a631d3fa1a313" providerId="LiveId" clId="{FE72FA3A-4181-459F-A483-2EA93ADD36B3}" dt="2023-10-23T19:21:32.796" v="586"/>
          <ac:spMkLst>
            <pc:docMk/>
            <pc:sldMk cId="2357121252" sldId="289"/>
            <ac:spMk id="9" creationId="{B3A81F9F-65FE-A4C8-3A50-6962ABF39DB1}"/>
          </ac:spMkLst>
        </pc:spChg>
        <pc:spChg chg="add del">
          <ac:chgData name="baddam neha" userId="128a631d3fa1a313" providerId="LiveId" clId="{FE72FA3A-4181-459F-A483-2EA93ADD36B3}" dt="2023-10-23T19:21:37.596" v="593"/>
          <ac:spMkLst>
            <pc:docMk/>
            <pc:sldMk cId="2357121252" sldId="289"/>
            <ac:spMk id="10" creationId="{255B3EE5-FE85-C7EB-501B-E05FB6A1CDE5}"/>
          </ac:spMkLst>
        </pc:spChg>
        <pc:spChg chg="add mod">
          <ac:chgData name="baddam neha" userId="128a631d3fa1a313" providerId="LiveId" clId="{FE72FA3A-4181-459F-A483-2EA93ADD36B3}" dt="2023-10-23T19:24:10.962" v="638" actId="20577"/>
          <ac:spMkLst>
            <pc:docMk/>
            <pc:sldMk cId="2357121252" sldId="289"/>
            <ac:spMk id="11" creationId="{3109132E-BBE3-3A43-5295-9C7170AF3B37}"/>
          </ac:spMkLst>
        </pc:spChg>
        <pc:picChg chg="add mod">
          <ac:chgData name="baddam neha" userId="128a631d3fa1a313" providerId="LiveId" clId="{FE72FA3A-4181-459F-A483-2EA93ADD36B3}" dt="2023-10-23T19:24:17.841" v="639" actId="1076"/>
          <ac:picMkLst>
            <pc:docMk/>
            <pc:sldMk cId="2357121252" sldId="289"/>
            <ac:picMk id="4" creationId="{4EE32179-BB2D-B90F-D987-B78ACF77522C}"/>
          </ac:picMkLst>
        </pc:picChg>
        <pc:picChg chg="del">
          <ac:chgData name="baddam neha" userId="128a631d3fa1a313" providerId="LiveId" clId="{FE72FA3A-4181-459F-A483-2EA93ADD36B3}" dt="2023-10-23T19:05:31.883" v="226" actId="478"/>
          <ac:picMkLst>
            <pc:docMk/>
            <pc:sldMk cId="2357121252" sldId="289"/>
            <ac:picMk id="5" creationId="{FCC70024-7962-A5C1-7AE1-1284E20AF5AD}"/>
          </ac:picMkLst>
        </pc:picChg>
      </pc:sldChg>
      <pc:sldChg chg="addSp delSp modSp add mod">
        <pc:chgData name="baddam neha" userId="128a631d3fa1a313" providerId="LiveId" clId="{FE72FA3A-4181-459F-A483-2EA93ADD36B3}" dt="2023-10-23T19:10:00.716" v="275" actId="14100"/>
        <pc:sldMkLst>
          <pc:docMk/>
          <pc:sldMk cId="2880106493" sldId="290"/>
        </pc:sldMkLst>
        <pc:spChg chg="mod">
          <ac:chgData name="baddam neha" userId="128a631d3fa1a313" providerId="LiveId" clId="{FE72FA3A-4181-459F-A483-2EA93ADD36B3}" dt="2023-10-23T19:09:52.272" v="274" actId="14100"/>
          <ac:spMkLst>
            <pc:docMk/>
            <pc:sldMk cId="2880106493" sldId="290"/>
            <ac:spMk id="3" creationId="{D7C5E2E8-2883-5CC8-5556-0E3A230F880B}"/>
          </ac:spMkLst>
        </pc:spChg>
        <pc:picChg chg="del">
          <ac:chgData name="baddam neha" userId="128a631d3fa1a313" providerId="LiveId" clId="{FE72FA3A-4181-459F-A483-2EA93ADD36B3}" dt="2023-10-23T19:08:51.505" v="261" actId="478"/>
          <ac:picMkLst>
            <pc:docMk/>
            <pc:sldMk cId="2880106493" sldId="290"/>
            <ac:picMk id="2" creationId="{36F7FEE5-CB6F-A68B-8E55-F957D63D5F69}"/>
          </ac:picMkLst>
        </pc:picChg>
        <pc:picChg chg="add mod modCrop">
          <ac:chgData name="baddam neha" userId="128a631d3fa1a313" providerId="LiveId" clId="{FE72FA3A-4181-459F-A483-2EA93ADD36B3}" dt="2023-10-23T19:10:00.716" v="275" actId="14100"/>
          <ac:picMkLst>
            <pc:docMk/>
            <pc:sldMk cId="2880106493" sldId="290"/>
            <ac:picMk id="4" creationId="{F8F44B84-12E7-7708-5953-7F7C45936F4D}"/>
          </ac:picMkLst>
        </pc:picChg>
      </pc:sldChg>
      <pc:sldChg chg="addSp delSp modSp add mod">
        <pc:chgData name="baddam neha" userId="128a631d3fa1a313" providerId="LiveId" clId="{FE72FA3A-4181-459F-A483-2EA93ADD36B3}" dt="2023-10-23T19:25:08.521" v="645" actId="1076"/>
        <pc:sldMkLst>
          <pc:docMk/>
          <pc:sldMk cId="1874719571" sldId="291"/>
        </pc:sldMkLst>
        <pc:spChg chg="add del">
          <ac:chgData name="baddam neha" userId="128a631d3fa1a313" providerId="LiveId" clId="{FE72FA3A-4181-459F-A483-2EA93ADD36B3}" dt="2023-10-23T19:24:27.884" v="641"/>
          <ac:spMkLst>
            <pc:docMk/>
            <pc:sldMk cId="1874719571" sldId="291"/>
            <ac:spMk id="2" creationId="{E1FD72EA-814C-CC21-2074-A5618C2DC9F5}"/>
          </ac:spMkLst>
        </pc:spChg>
        <pc:spChg chg="mod">
          <ac:chgData name="baddam neha" userId="128a631d3fa1a313" providerId="LiveId" clId="{FE72FA3A-4181-459F-A483-2EA93ADD36B3}" dt="2023-10-23T19:11:38.297" v="294" actId="14100"/>
          <ac:spMkLst>
            <pc:docMk/>
            <pc:sldMk cId="1874719571" sldId="291"/>
            <ac:spMk id="3" creationId="{D7C5E2E8-2883-5CC8-5556-0E3A230F880B}"/>
          </ac:spMkLst>
        </pc:spChg>
        <pc:spChg chg="add mod">
          <ac:chgData name="baddam neha" userId="128a631d3fa1a313" providerId="LiveId" clId="{FE72FA3A-4181-459F-A483-2EA93ADD36B3}" dt="2023-10-23T19:24:46.371" v="643" actId="1076"/>
          <ac:spMkLst>
            <pc:docMk/>
            <pc:sldMk cId="1874719571" sldId="291"/>
            <ac:spMk id="5" creationId="{47D9A282-0E5F-7C38-8488-C24FC03F27B9}"/>
          </ac:spMkLst>
        </pc:spChg>
        <pc:picChg chg="add mod">
          <ac:chgData name="baddam neha" userId="128a631d3fa1a313" providerId="LiveId" clId="{FE72FA3A-4181-459F-A483-2EA93ADD36B3}" dt="2023-10-23T19:25:08.521" v="645" actId="1076"/>
          <ac:picMkLst>
            <pc:docMk/>
            <pc:sldMk cId="1874719571" sldId="291"/>
            <ac:picMk id="7" creationId="{67E41990-1FD8-E1FD-3A32-DA0A0F129D79}"/>
          </ac:picMkLst>
        </pc:picChg>
      </pc:sldChg>
      <pc:sldChg chg="addSp modSp add mod">
        <pc:chgData name="baddam neha" userId="128a631d3fa1a313" providerId="LiveId" clId="{FE72FA3A-4181-459F-A483-2EA93ADD36B3}" dt="2023-10-23T19:25:26.417" v="647" actId="1076"/>
        <pc:sldMkLst>
          <pc:docMk/>
          <pc:sldMk cId="2374542244" sldId="292"/>
        </pc:sldMkLst>
        <pc:spChg chg="mod">
          <ac:chgData name="baddam neha" userId="128a631d3fa1a313" providerId="LiveId" clId="{FE72FA3A-4181-459F-A483-2EA93ADD36B3}" dt="2023-10-23T19:12:06.066" v="338" actId="20577"/>
          <ac:spMkLst>
            <pc:docMk/>
            <pc:sldMk cId="2374542244" sldId="292"/>
            <ac:spMk id="3" creationId="{D7C5E2E8-2883-5CC8-5556-0E3A230F880B}"/>
          </ac:spMkLst>
        </pc:spChg>
        <pc:picChg chg="add mod">
          <ac:chgData name="baddam neha" userId="128a631d3fa1a313" providerId="LiveId" clId="{FE72FA3A-4181-459F-A483-2EA93ADD36B3}" dt="2023-10-23T19:25:26.417" v="647" actId="1076"/>
          <ac:picMkLst>
            <pc:docMk/>
            <pc:sldMk cId="2374542244" sldId="292"/>
            <ac:picMk id="4" creationId="{3C036D62-FC0C-2888-E371-2215C959294F}"/>
          </ac:picMkLst>
        </pc:picChg>
      </pc:sldChg>
      <pc:sldChg chg="addSp modSp add mod">
        <pc:chgData name="baddam neha" userId="128a631d3fa1a313" providerId="LiveId" clId="{FE72FA3A-4181-459F-A483-2EA93ADD36B3}" dt="2023-10-23T19:25:42.091" v="648" actId="22"/>
        <pc:sldMkLst>
          <pc:docMk/>
          <pc:sldMk cId="1994946054" sldId="293"/>
        </pc:sldMkLst>
        <pc:spChg chg="mod">
          <ac:chgData name="baddam neha" userId="128a631d3fa1a313" providerId="LiveId" clId="{FE72FA3A-4181-459F-A483-2EA93ADD36B3}" dt="2023-10-23T19:12:27.435" v="367" actId="14100"/>
          <ac:spMkLst>
            <pc:docMk/>
            <pc:sldMk cId="1994946054" sldId="293"/>
            <ac:spMk id="3" creationId="{D7C5E2E8-2883-5CC8-5556-0E3A230F880B}"/>
          </ac:spMkLst>
        </pc:spChg>
        <pc:picChg chg="add">
          <ac:chgData name="baddam neha" userId="128a631d3fa1a313" providerId="LiveId" clId="{FE72FA3A-4181-459F-A483-2EA93ADD36B3}" dt="2023-10-23T19:25:42.091" v="648" actId="22"/>
          <ac:picMkLst>
            <pc:docMk/>
            <pc:sldMk cId="1994946054" sldId="293"/>
            <ac:picMk id="4" creationId="{ACB7C3C6-E33E-747B-4256-5452A2222ECE}"/>
          </ac:picMkLst>
        </pc:picChg>
      </pc:sldChg>
      <pc:sldChg chg="modSp add mod">
        <pc:chgData name="baddam neha" userId="128a631d3fa1a313" providerId="LiveId" clId="{FE72FA3A-4181-459F-A483-2EA93ADD36B3}" dt="2023-10-23T19:13:07.429" v="406" actId="14100"/>
        <pc:sldMkLst>
          <pc:docMk/>
          <pc:sldMk cId="1180550076" sldId="294"/>
        </pc:sldMkLst>
        <pc:spChg chg="mod">
          <ac:chgData name="baddam neha" userId="128a631d3fa1a313" providerId="LiveId" clId="{FE72FA3A-4181-459F-A483-2EA93ADD36B3}" dt="2023-10-23T19:13:07.429" v="406" actId="14100"/>
          <ac:spMkLst>
            <pc:docMk/>
            <pc:sldMk cId="1180550076" sldId="294"/>
            <ac:spMk id="3" creationId="{D7C5E2E8-2883-5CC8-5556-0E3A230F880B}"/>
          </ac:spMkLst>
        </pc:spChg>
      </pc:sldChg>
      <pc:sldChg chg="addSp delSp modSp add mod">
        <pc:chgData name="baddam neha" userId="128a631d3fa1a313" providerId="LiveId" clId="{FE72FA3A-4181-459F-A483-2EA93ADD36B3}" dt="2023-10-23T19:28:21.666" v="682" actId="113"/>
        <pc:sldMkLst>
          <pc:docMk/>
          <pc:sldMk cId="1225690603" sldId="295"/>
        </pc:sldMkLst>
        <pc:spChg chg="add mod">
          <ac:chgData name="baddam neha" userId="128a631d3fa1a313" providerId="LiveId" clId="{FE72FA3A-4181-459F-A483-2EA93ADD36B3}" dt="2023-10-23T19:28:21.666" v="682" actId="113"/>
          <ac:spMkLst>
            <pc:docMk/>
            <pc:sldMk cId="1225690603" sldId="295"/>
            <ac:spMk id="2" creationId="{D7C6121E-4BDF-A135-8D88-B20978CF344E}"/>
          </ac:spMkLst>
        </pc:spChg>
        <pc:spChg chg="mod">
          <ac:chgData name="baddam neha" userId="128a631d3fa1a313" providerId="LiveId" clId="{FE72FA3A-4181-459F-A483-2EA93ADD36B3}" dt="2023-10-23T19:13:48.926" v="450" actId="1076"/>
          <ac:spMkLst>
            <pc:docMk/>
            <pc:sldMk cId="1225690603" sldId="295"/>
            <ac:spMk id="3" creationId="{D7C5E2E8-2883-5CC8-5556-0E3A230F880B}"/>
          </ac:spMkLst>
        </pc:spChg>
        <pc:picChg chg="del">
          <ac:chgData name="baddam neha" userId="128a631d3fa1a313" providerId="LiveId" clId="{FE72FA3A-4181-459F-A483-2EA93ADD36B3}" dt="2023-10-23T19:13:24.392" v="408" actId="478"/>
          <ac:picMkLst>
            <pc:docMk/>
            <pc:sldMk cId="1225690603" sldId="295"/>
            <ac:picMk id="4" creationId="{F8F44B84-12E7-7708-5953-7F7C45936F4D}"/>
          </ac:picMkLst>
        </pc:picChg>
        <pc:picChg chg="add mod modCrop">
          <ac:chgData name="baddam neha" userId="128a631d3fa1a313" providerId="LiveId" clId="{FE72FA3A-4181-459F-A483-2EA93ADD36B3}" dt="2023-10-23T19:27:07.233" v="659" actId="732"/>
          <ac:picMkLst>
            <pc:docMk/>
            <pc:sldMk cId="1225690603" sldId="295"/>
            <ac:picMk id="6" creationId="{88BF2471-6B03-5192-96E9-6B65B7366CFD}"/>
          </ac:picMkLst>
        </pc:picChg>
        <pc:picChg chg="add mod modCrop">
          <ac:chgData name="baddam neha" userId="128a631d3fa1a313" providerId="LiveId" clId="{FE72FA3A-4181-459F-A483-2EA93ADD36B3}" dt="2023-10-23T19:27:16.436" v="662" actId="732"/>
          <ac:picMkLst>
            <pc:docMk/>
            <pc:sldMk cId="1225690603" sldId="295"/>
            <ac:picMk id="8" creationId="{6E65DDE5-1F66-D1DD-3767-C305E88DB152}"/>
          </ac:picMkLst>
        </pc:picChg>
        <pc:picChg chg="add mod modCrop">
          <ac:chgData name="baddam neha" userId="128a631d3fa1a313" providerId="LiveId" clId="{FE72FA3A-4181-459F-A483-2EA93ADD36B3}" dt="2023-10-23T19:27:22.979" v="664" actId="732"/>
          <ac:picMkLst>
            <pc:docMk/>
            <pc:sldMk cId="1225690603" sldId="295"/>
            <ac:picMk id="10" creationId="{B9186A39-5E67-E41D-C968-EE54A24A2008}"/>
          </ac:picMkLst>
        </pc:picChg>
      </pc:sldChg>
      <pc:sldChg chg="modSp add mod">
        <pc:chgData name="baddam neha" userId="128a631d3fa1a313" providerId="LiveId" clId="{FE72FA3A-4181-459F-A483-2EA93ADD36B3}" dt="2023-10-23T19:14:49.145" v="506" actId="20577"/>
        <pc:sldMkLst>
          <pc:docMk/>
          <pc:sldMk cId="1904589906" sldId="296"/>
        </pc:sldMkLst>
        <pc:spChg chg="mod">
          <ac:chgData name="baddam neha" userId="128a631d3fa1a313" providerId="LiveId" clId="{FE72FA3A-4181-459F-A483-2EA93ADD36B3}" dt="2023-10-23T19:14:35.465" v="473" actId="20577"/>
          <ac:spMkLst>
            <pc:docMk/>
            <pc:sldMk cId="1904589906" sldId="296"/>
            <ac:spMk id="2" creationId="{D7C6121E-4BDF-A135-8D88-B20978CF344E}"/>
          </ac:spMkLst>
        </pc:spChg>
        <pc:spChg chg="mod">
          <ac:chgData name="baddam neha" userId="128a631d3fa1a313" providerId="LiveId" clId="{FE72FA3A-4181-459F-A483-2EA93ADD36B3}" dt="2023-10-23T19:14:49.145" v="506" actId="20577"/>
          <ac:spMkLst>
            <pc:docMk/>
            <pc:sldMk cId="1904589906" sldId="296"/>
            <ac:spMk id="3" creationId="{D7C5E2E8-2883-5CC8-5556-0E3A230F880B}"/>
          </ac:spMkLst>
        </pc:spChg>
      </pc:sldChg>
      <pc:sldChg chg="add del">
        <pc:chgData name="baddam neha" userId="128a631d3fa1a313" providerId="LiveId" clId="{FE72FA3A-4181-459F-A483-2EA93ADD36B3}" dt="2023-10-23T19:14:25.939" v="470" actId="47"/>
        <pc:sldMkLst>
          <pc:docMk/>
          <pc:sldMk cId="2596885652" sldId="296"/>
        </pc:sldMkLst>
      </pc:sldChg>
      <pc:sldChg chg="addSp modSp add mod">
        <pc:chgData name="baddam neha" userId="128a631d3fa1a313" providerId="LiveId" clId="{FE72FA3A-4181-459F-A483-2EA93ADD36B3}" dt="2023-10-23T19:28:55.204" v="685" actId="22"/>
        <pc:sldMkLst>
          <pc:docMk/>
          <pc:sldMk cId="4293663623" sldId="297"/>
        </pc:sldMkLst>
        <pc:spChg chg="mod">
          <ac:chgData name="baddam neha" userId="128a631d3fa1a313" providerId="LiveId" clId="{FE72FA3A-4181-459F-A483-2EA93ADD36B3}" dt="2023-10-23T19:14:58.885" v="522" actId="20577"/>
          <ac:spMkLst>
            <pc:docMk/>
            <pc:sldMk cId="4293663623" sldId="297"/>
            <ac:spMk id="3" creationId="{D7C5E2E8-2883-5CC8-5556-0E3A230F880B}"/>
          </ac:spMkLst>
        </pc:spChg>
        <pc:picChg chg="add">
          <ac:chgData name="baddam neha" userId="128a631d3fa1a313" providerId="LiveId" clId="{FE72FA3A-4181-459F-A483-2EA93ADD36B3}" dt="2023-10-23T19:28:55.204" v="685" actId="22"/>
          <ac:picMkLst>
            <pc:docMk/>
            <pc:sldMk cId="4293663623" sldId="297"/>
            <ac:picMk id="5" creationId="{83680CF1-1E06-35D6-1D47-6C6B014FA503}"/>
          </ac:picMkLst>
        </pc:picChg>
      </pc:sldChg>
      <pc:sldChg chg="addSp delSp modSp add mod">
        <pc:chgData name="baddam neha" userId="128a631d3fa1a313" providerId="LiveId" clId="{FE72FA3A-4181-459F-A483-2EA93ADD36B3}" dt="2023-10-23T19:17:28.607" v="560" actId="1076"/>
        <pc:sldMkLst>
          <pc:docMk/>
          <pc:sldMk cId="2366870651" sldId="298"/>
        </pc:sldMkLst>
        <pc:spChg chg="mod">
          <ac:chgData name="baddam neha" userId="128a631d3fa1a313" providerId="LiveId" clId="{FE72FA3A-4181-459F-A483-2EA93ADD36B3}" dt="2023-10-23T19:15:22.493" v="530" actId="5793"/>
          <ac:spMkLst>
            <pc:docMk/>
            <pc:sldMk cId="2366870651" sldId="298"/>
            <ac:spMk id="3" creationId="{6C804FEF-2436-A887-84E9-68773666558C}"/>
          </ac:spMkLst>
        </pc:spChg>
        <pc:spChg chg="del mod">
          <ac:chgData name="baddam neha" userId="128a631d3fa1a313" providerId="LiveId" clId="{FE72FA3A-4181-459F-A483-2EA93ADD36B3}" dt="2023-10-23T19:16:08.638" v="540" actId="478"/>
          <ac:spMkLst>
            <pc:docMk/>
            <pc:sldMk cId="2366870651" sldId="298"/>
            <ac:spMk id="4" creationId="{8E558C11-A227-85D9-A487-E1C17B7C77D7}"/>
          </ac:spMkLst>
        </pc:spChg>
        <pc:spChg chg="add mod">
          <ac:chgData name="baddam neha" userId="128a631d3fa1a313" providerId="LiveId" clId="{FE72FA3A-4181-459F-A483-2EA93ADD36B3}" dt="2023-10-23T19:17:21.837" v="558" actId="1076"/>
          <ac:spMkLst>
            <pc:docMk/>
            <pc:sldMk cId="2366870651" sldId="298"/>
            <ac:spMk id="6" creationId="{D5AA6530-06FF-CCE7-4D9C-14B06157B8E0}"/>
          </ac:spMkLst>
        </pc:spChg>
        <pc:picChg chg="add mod modCrop">
          <ac:chgData name="baddam neha" userId="128a631d3fa1a313" providerId="LiveId" clId="{FE72FA3A-4181-459F-A483-2EA93ADD36B3}" dt="2023-10-23T19:17:27.643" v="559" actId="732"/>
          <ac:picMkLst>
            <pc:docMk/>
            <pc:sldMk cId="2366870651" sldId="298"/>
            <ac:picMk id="2" creationId="{8DF93F56-2F5C-98A7-1D7B-57C7A34EFC4C}"/>
          </ac:picMkLst>
        </pc:picChg>
        <pc:picChg chg="add mod modCrop">
          <ac:chgData name="baddam neha" userId="128a631d3fa1a313" providerId="LiveId" clId="{FE72FA3A-4181-459F-A483-2EA93ADD36B3}" dt="2023-10-23T19:17:28.607" v="560" actId="1076"/>
          <ac:picMkLst>
            <pc:docMk/>
            <pc:sldMk cId="2366870651" sldId="298"/>
            <ac:picMk id="5" creationId="{AB81BCA1-F390-1C1F-F899-EDEAD202FF40}"/>
          </ac:picMkLst>
        </pc:picChg>
      </pc:sldChg>
      <pc:sldChg chg="addSp delSp modSp add mod">
        <pc:chgData name="baddam neha" userId="128a631d3fa1a313" providerId="LiveId" clId="{FE72FA3A-4181-459F-A483-2EA93ADD36B3}" dt="2023-10-23T19:18:51.852" v="569" actId="1076"/>
        <pc:sldMkLst>
          <pc:docMk/>
          <pc:sldMk cId="638915644" sldId="299"/>
        </pc:sldMkLst>
        <pc:spChg chg="mod">
          <ac:chgData name="baddam neha" userId="128a631d3fa1a313" providerId="LiveId" clId="{FE72FA3A-4181-459F-A483-2EA93ADD36B3}" dt="2023-10-23T19:18:51.852" v="569" actId="1076"/>
          <ac:spMkLst>
            <pc:docMk/>
            <pc:sldMk cId="638915644" sldId="299"/>
            <ac:spMk id="3" creationId="{6C804FEF-2436-A887-84E9-68773666558C}"/>
          </ac:spMkLst>
        </pc:spChg>
        <pc:spChg chg="del mod">
          <ac:chgData name="baddam neha" userId="128a631d3fa1a313" providerId="LiveId" clId="{FE72FA3A-4181-459F-A483-2EA93ADD36B3}" dt="2023-10-23T19:18:13.965" v="561" actId="478"/>
          <ac:spMkLst>
            <pc:docMk/>
            <pc:sldMk cId="638915644" sldId="299"/>
            <ac:spMk id="4" creationId="{8E558C11-A227-85D9-A487-E1C17B7C77D7}"/>
          </ac:spMkLst>
        </pc:spChg>
        <pc:picChg chg="add mod modCrop">
          <ac:chgData name="baddam neha" userId="128a631d3fa1a313" providerId="LiveId" clId="{FE72FA3A-4181-459F-A483-2EA93ADD36B3}" dt="2023-10-23T19:18:47.301" v="568" actId="14100"/>
          <ac:picMkLst>
            <pc:docMk/>
            <pc:sldMk cId="638915644" sldId="299"/>
            <ac:picMk id="5" creationId="{2DF55641-D144-4C61-C7C4-AE9C6A4C47C7}"/>
          </ac:picMkLst>
        </pc:picChg>
      </pc:sldChg>
      <pc:sldChg chg="addSp delSp modSp add mod">
        <pc:chgData name="baddam neha" userId="128a631d3fa1a313" providerId="LiveId" clId="{FE72FA3A-4181-459F-A483-2EA93ADD36B3}" dt="2023-10-23T19:19:19.037" v="572" actId="14100"/>
        <pc:sldMkLst>
          <pc:docMk/>
          <pc:sldMk cId="2990372797" sldId="300"/>
        </pc:sldMkLst>
        <pc:spChg chg="mod">
          <ac:chgData name="baddam neha" userId="128a631d3fa1a313" providerId="LiveId" clId="{FE72FA3A-4181-459F-A483-2EA93ADD36B3}" dt="2023-10-23T19:15:38.254" v="536" actId="27636"/>
          <ac:spMkLst>
            <pc:docMk/>
            <pc:sldMk cId="2990372797" sldId="300"/>
            <ac:spMk id="3" creationId="{6C804FEF-2436-A887-84E9-68773666558C}"/>
          </ac:spMkLst>
        </pc:spChg>
        <pc:spChg chg="del mod">
          <ac:chgData name="baddam neha" userId="128a631d3fa1a313" providerId="LiveId" clId="{FE72FA3A-4181-459F-A483-2EA93ADD36B3}" dt="2023-10-23T19:19:15.260" v="570" actId="478"/>
          <ac:spMkLst>
            <pc:docMk/>
            <pc:sldMk cId="2990372797" sldId="300"/>
            <ac:spMk id="4" creationId="{8E558C11-A227-85D9-A487-E1C17B7C77D7}"/>
          </ac:spMkLst>
        </pc:spChg>
        <pc:picChg chg="add mod">
          <ac:chgData name="baddam neha" userId="128a631d3fa1a313" providerId="LiveId" clId="{FE72FA3A-4181-459F-A483-2EA93ADD36B3}" dt="2023-10-23T19:19:19.037" v="572" actId="14100"/>
          <ac:picMkLst>
            <pc:docMk/>
            <pc:sldMk cId="2990372797" sldId="300"/>
            <ac:picMk id="1026" creationId="{B61EBA5F-44CA-0AF1-633A-B9D88FEE365C}"/>
          </ac:picMkLst>
        </pc:picChg>
      </pc:sldChg>
      <pc:sldChg chg="addSp delSp modSp add mod">
        <pc:chgData name="baddam neha" userId="128a631d3fa1a313" providerId="LiveId" clId="{FE72FA3A-4181-459F-A483-2EA93ADD36B3}" dt="2023-10-23T19:19:50.412" v="575" actId="1076"/>
        <pc:sldMkLst>
          <pc:docMk/>
          <pc:sldMk cId="2621635135" sldId="301"/>
        </pc:sldMkLst>
        <pc:spChg chg="mod">
          <ac:chgData name="baddam neha" userId="128a631d3fa1a313" providerId="LiveId" clId="{FE72FA3A-4181-459F-A483-2EA93ADD36B3}" dt="2023-10-23T19:15:45.042" v="539" actId="27636"/>
          <ac:spMkLst>
            <pc:docMk/>
            <pc:sldMk cId="2621635135" sldId="301"/>
            <ac:spMk id="3" creationId="{6C804FEF-2436-A887-84E9-68773666558C}"/>
          </ac:spMkLst>
        </pc:spChg>
        <pc:spChg chg="del mod">
          <ac:chgData name="baddam neha" userId="128a631d3fa1a313" providerId="LiveId" clId="{FE72FA3A-4181-459F-A483-2EA93ADD36B3}" dt="2023-10-23T19:19:35.342" v="573" actId="478"/>
          <ac:spMkLst>
            <pc:docMk/>
            <pc:sldMk cId="2621635135" sldId="301"/>
            <ac:spMk id="4" creationId="{8E558C11-A227-85D9-A487-E1C17B7C77D7}"/>
          </ac:spMkLst>
        </pc:spChg>
        <pc:picChg chg="add mod">
          <ac:chgData name="baddam neha" userId="128a631d3fa1a313" providerId="LiveId" clId="{FE72FA3A-4181-459F-A483-2EA93ADD36B3}" dt="2023-10-23T19:19:50.412" v="575" actId="1076"/>
          <ac:picMkLst>
            <pc:docMk/>
            <pc:sldMk cId="2621635135" sldId="301"/>
            <ac:picMk id="2050" creationId="{52115F63-4414-55C0-81FD-8939938A4B9E}"/>
          </ac:picMkLst>
        </pc:picChg>
      </pc:sldChg>
      <pc:sldChg chg="addSp delSp modSp add mod">
        <pc:chgData name="baddam neha" userId="128a631d3fa1a313" providerId="LiveId" clId="{FE72FA3A-4181-459F-A483-2EA93ADD36B3}" dt="2023-10-23T19:26:39.221" v="657"/>
        <pc:sldMkLst>
          <pc:docMk/>
          <pc:sldMk cId="2113566759" sldId="302"/>
        </pc:sldMkLst>
        <pc:picChg chg="add mod">
          <ac:chgData name="baddam neha" userId="128a631d3fa1a313" providerId="LiveId" clId="{FE72FA3A-4181-459F-A483-2EA93ADD36B3}" dt="2023-10-23T19:26:39.221" v="657"/>
          <ac:picMkLst>
            <pc:docMk/>
            <pc:sldMk cId="2113566759" sldId="302"/>
            <ac:picMk id="2" creationId="{F77CC0FE-C489-E710-4B1C-1F2D94DA7A16}"/>
          </ac:picMkLst>
        </pc:picChg>
        <pc:picChg chg="del">
          <ac:chgData name="baddam neha" userId="128a631d3fa1a313" providerId="LiveId" clId="{FE72FA3A-4181-459F-A483-2EA93ADD36B3}" dt="2023-10-23T19:26:38.840" v="656" actId="478"/>
          <ac:picMkLst>
            <pc:docMk/>
            <pc:sldMk cId="2113566759" sldId="302"/>
            <ac:picMk id="4" creationId="{F8F44B84-12E7-7708-5953-7F7C45936F4D}"/>
          </ac:picMkLst>
        </pc:picChg>
      </pc:sldChg>
      <pc:sldChg chg="addSp delSp modSp add del mod">
        <pc:chgData name="baddam neha" userId="128a631d3fa1a313" providerId="LiveId" clId="{FE72FA3A-4181-459F-A483-2EA93ADD36B3}" dt="2023-10-23T19:26:33.575" v="654" actId="47"/>
        <pc:sldMkLst>
          <pc:docMk/>
          <pc:sldMk cId="3190540580" sldId="302"/>
        </pc:sldMkLst>
        <pc:picChg chg="del">
          <ac:chgData name="baddam neha" userId="128a631d3fa1a313" providerId="LiveId" clId="{FE72FA3A-4181-459F-A483-2EA93ADD36B3}" dt="2023-10-23T19:26:14.077" v="650" actId="478"/>
          <ac:picMkLst>
            <pc:docMk/>
            <pc:sldMk cId="3190540580" sldId="302"/>
            <ac:picMk id="2" creationId="{36F7FEE5-CB6F-A68B-8E55-F957D63D5F69}"/>
          </ac:picMkLst>
        </pc:picChg>
        <pc:picChg chg="add del mod">
          <ac:chgData name="baddam neha" userId="128a631d3fa1a313" providerId="LiveId" clId="{FE72FA3A-4181-459F-A483-2EA93ADD36B3}" dt="2023-10-23T19:26:31.695" v="653" actId="21"/>
          <ac:picMkLst>
            <pc:docMk/>
            <pc:sldMk cId="3190540580" sldId="302"/>
            <ac:picMk id="5" creationId="{0C58B87B-A1FF-71FA-C454-57DE78794BB0}"/>
          </ac:picMkLst>
        </pc:picChg>
      </pc:sldChg>
      <pc:sldChg chg="addSp delSp modSp add mod ord">
        <pc:chgData name="baddam neha" userId="128a631d3fa1a313" providerId="LiveId" clId="{FE72FA3A-4181-459F-A483-2EA93ADD36B3}" dt="2023-10-23T19:29:12.894" v="687"/>
        <pc:sldMkLst>
          <pc:docMk/>
          <pc:sldMk cId="2120272704" sldId="303"/>
        </pc:sldMkLst>
        <pc:spChg chg="mod">
          <ac:chgData name="baddam neha" userId="128a631d3fa1a313" providerId="LiveId" clId="{FE72FA3A-4181-459F-A483-2EA93ADD36B3}" dt="2023-10-23T19:28:29.329" v="684" actId="2711"/>
          <ac:spMkLst>
            <pc:docMk/>
            <pc:sldMk cId="2120272704" sldId="303"/>
            <ac:spMk id="2" creationId="{D7C6121E-4BDF-A135-8D88-B20978CF344E}"/>
          </ac:spMkLst>
        </pc:spChg>
        <pc:picChg chg="add">
          <ac:chgData name="baddam neha" userId="128a631d3fa1a313" providerId="LiveId" clId="{FE72FA3A-4181-459F-A483-2EA93ADD36B3}" dt="2023-10-23T19:28:10.264" v="680" actId="22"/>
          <ac:picMkLst>
            <pc:docMk/>
            <pc:sldMk cId="2120272704" sldId="303"/>
            <ac:picMk id="5" creationId="{278E88E4-685D-06EC-B5FB-72AF027B8AB8}"/>
          </ac:picMkLst>
        </pc:picChg>
        <pc:picChg chg="del">
          <ac:chgData name="baddam neha" userId="128a631d3fa1a313" providerId="LiveId" clId="{FE72FA3A-4181-459F-A483-2EA93ADD36B3}" dt="2023-10-23T19:27:45.226" v="673" actId="478"/>
          <ac:picMkLst>
            <pc:docMk/>
            <pc:sldMk cId="2120272704" sldId="303"/>
            <ac:picMk id="6" creationId="{88BF2471-6B03-5192-96E9-6B65B7366CFD}"/>
          </ac:picMkLst>
        </pc:picChg>
        <pc:picChg chg="del">
          <ac:chgData name="baddam neha" userId="128a631d3fa1a313" providerId="LiveId" clId="{FE72FA3A-4181-459F-A483-2EA93ADD36B3}" dt="2023-10-23T19:27:42.448" v="671" actId="478"/>
          <ac:picMkLst>
            <pc:docMk/>
            <pc:sldMk cId="2120272704" sldId="303"/>
            <ac:picMk id="8" creationId="{6E65DDE5-1F66-D1DD-3767-C305E88DB152}"/>
          </ac:picMkLst>
        </pc:picChg>
        <pc:picChg chg="del">
          <ac:chgData name="baddam neha" userId="128a631d3fa1a313" providerId="LiveId" clId="{FE72FA3A-4181-459F-A483-2EA93ADD36B3}" dt="2023-10-23T19:27:43.744" v="672" actId="478"/>
          <ac:picMkLst>
            <pc:docMk/>
            <pc:sldMk cId="2120272704" sldId="303"/>
            <ac:picMk id="10" creationId="{B9186A39-5E67-E41D-C968-EE54A24A2008}"/>
          </ac:picMkLst>
        </pc:picChg>
      </pc:sldChg>
    </pc:docChg>
  </pc:docChgLst>
  <pc:docChgLst>
    <pc:chgData name="baddam neha" userId="128a631d3fa1a313" providerId="LiveId" clId="{D5A29DF4-6A80-4700-A012-65F00C923B8B}"/>
    <pc:docChg chg="undo custSel addSld delSld modSld sldOrd">
      <pc:chgData name="baddam neha" userId="128a631d3fa1a313" providerId="LiveId" clId="{D5A29DF4-6A80-4700-A012-65F00C923B8B}" dt="2024-09-05T14:44:27.557" v="1574" actId="1076"/>
      <pc:docMkLst>
        <pc:docMk/>
      </pc:docMkLst>
      <pc:sldChg chg="modSp mod">
        <pc:chgData name="baddam neha" userId="128a631d3fa1a313" providerId="LiveId" clId="{D5A29DF4-6A80-4700-A012-65F00C923B8B}" dt="2024-09-02T20:11:55.710" v="23" actId="20577"/>
        <pc:sldMkLst>
          <pc:docMk/>
          <pc:sldMk cId="1957736008" sldId="256"/>
        </pc:sldMkLst>
        <pc:spChg chg="mod">
          <ac:chgData name="baddam neha" userId="128a631d3fa1a313" providerId="LiveId" clId="{D5A29DF4-6A80-4700-A012-65F00C923B8B}" dt="2024-09-02T20:10:17.725" v="0"/>
          <ac:spMkLst>
            <pc:docMk/>
            <pc:sldMk cId="1957736008" sldId="256"/>
            <ac:spMk id="3" creationId="{BBAEF254-CC63-AB61-94E1-87556BC6F9FE}"/>
          </ac:spMkLst>
        </pc:spChg>
        <pc:spChg chg="mod">
          <ac:chgData name="baddam neha" userId="128a631d3fa1a313" providerId="LiveId" clId="{D5A29DF4-6A80-4700-A012-65F00C923B8B}" dt="2024-09-02T20:10:39.562" v="11" actId="1036"/>
          <ac:spMkLst>
            <pc:docMk/>
            <pc:sldMk cId="1957736008" sldId="256"/>
            <ac:spMk id="4" creationId="{AF1FD649-68F7-F8E9-C2BD-715EA5D48155}"/>
          </ac:spMkLst>
        </pc:spChg>
        <pc:spChg chg="mod">
          <ac:chgData name="baddam neha" userId="128a631d3fa1a313" providerId="LiveId" clId="{D5A29DF4-6A80-4700-A012-65F00C923B8B}" dt="2024-09-02T20:11:55.710" v="23" actId="20577"/>
          <ac:spMkLst>
            <pc:docMk/>
            <pc:sldMk cId="1957736008" sldId="256"/>
            <ac:spMk id="5" creationId="{6C4AEB16-DFF2-9244-133A-08CB7F81D1FB}"/>
          </ac:spMkLst>
        </pc:spChg>
      </pc:sldChg>
      <pc:sldChg chg="modSp mod">
        <pc:chgData name="baddam neha" userId="128a631d3fa1a313" providerId="LiveId" clId="{D5A29DF4-6A80-4700-A012-65F00C923B8B}" dt="2024-09-05T12:09:13.028" v="1545" actId="113"/>
        <pc:sldMkLst>
          <pc:docMk/>
          <pc:sldMk cId="3090476454" sldId="260"/>
        </pc:sldMkLst>
        <pc:spChg chg="mod">
          <ac:chgData name="baddam neha" userId="128a631d3fa1a313" providerId="LiveId" clId="{D5A29DF4-6A80-4700-A012-65F00C923B8B}" dt="2024-09-05T12:09:13.028" v="1545" actId="113"/>
          <ac:spMkLst>
            <pc:docMk/>
            <pc:sldMk cId="3090476454" sldId="260"/>
            <ac:spMk id="4" creationId="{F421A51D-FABD-EFC3-1599-0CEB5FC3F4E2}"/>
          </ac:spMkLst>
        </pc:spChg>
      </pc:sldChg>
      <pc:sldChg chg="addSp modSp mod">
        <pc:chgData name="baddam neha" userId="128a631d3fa1a313" providerId="LiveId" clId="{D5A29DF4-6A80-4700-A012-65F00C923B8B}" dt="2024-09-05T04:46:56.482" v="1515" actId="20577"/>
        <pc:sldMkLst>
          <pc:docMk/>
          <pc:sldMk cId="943736160" sldId="270"/>
        </pc:sldMkLst>
        <pc:spChg chg="add">
          <ac:chgData name="baddam neha" userId="128a631d3fa1a313" providerId="LiveId" clId="{D5A29DF4-6A80-4700-A012-65F00C923B8B}" dt="2024-09-04T18:06:30.290" v="283"/>
          <ac:spMkLst>
            <pc:docMk/>
            <pc:sldMk cId="943736160" sldId="270"/>
            <ac:spMk id="2" creationId="{FFC8D095-B8D6-2862-5CAB-AA25EF790DDB}"/>
          </ac:spMkLst>
        </pc:spChg>
        <pc:spChg chg="mod">
          <ac:chgData name="baddam neha" userId="128a631d3fa1a313" providerId="LiveId" clId="{D5A29DF4-6A80-4700-A012-65F00C923B8B}" dt="2024-09-05T04:46:56.482" v="1515" actId="20577"/>
          <ac:spMkLst>
            <pc:docMk/>
            <pc:sldMk cId="943736160" sldId="270"/>
            <ac:spMk id="4" creationId="{F421A51D-FABD-EFC3-1599-0CEB5FC3F4E2}"/>
          </ac:spMkLst>
        </pc:spChg>
      </pc:sldChg>
      <pc:sldChg chg="modSp mod">
        <pc:chgData name="baddam neha" userId="128a631d3fa1a313" providerId="LiveId" clId="{D5A29DF4-6A80-4700-A012-65F00C923B8B}" dt="2024-09-05T02:37:32.314" v="1163" actId="113"/>
        <pc:sldMkLst>
          <pc:docMk/>
          <pc:sldMk cId="1739932886" sldId="288"/>
        </pc:sldMkLst>
        <pc:spChg chg="mod">
          <ac:chgData name="baddam neha" userId="128a631d3fa1a313" providerId="LiveId" clId="{D5A29DF4-6A80-4700-A012-65F00C923B8B}" dt="2024-09-05T02:37:32.314" v="1163" actId="113"/>
          <ac:spMkLst>
            <pc:docMk/>
            <pc:sldMk cId="1739932886" sldId="288"/>
            <ac:spMk id="7" creationId="{3E9033FC-08FA-5E22-7FCA-CCA72C6AE423}"/>
          </ac:spMkLst>
        </pc:spChg>
      </pc:sldChg>
      <pc:sldChg chg="addSp delSp modSp mod">
        <pc:chgData name="baddam neha" userId="128a631d3fa1a313" providerId="LiveId" clId="{D5A29DF4-6A80-4700-A012-65F00C923B8B}" dt="2024-09-05T05:58:30.160" v="1526" actId="20577"/>
        <pc:sldMkLst>
          <pc:docMk/>
          <pc:sldMk cId="1904589906" sldId="296"/>
        </pc:sldMkLst>
        <pc:spChg chg="add">
          <ac:chgData name="baddam neha" userId="128a631d3fa1a313" providerId="LiveId" clId="{D5A29DF4-6A80-4700-A012-65F00C923B8B}" dt="2024-09-04T17:58:44.532" v="183"/>
          <ac:spMkLst>
            <pc:docMk/>
            <pc:sldMk cId="1904589906" sldId="296"/>
            <ac:spMk id="2" creationId="{E7C3BD97-8EF5-0B45-4831-F6694F17026E}"/>
          </ac:spMkLst>
        </pc:spChg>
        <pc:spChg chg="mod">
          <ac:chgData name="baddam neha" userId="128a631d3fa1a313" providerId="LiveId" clId="{D5A29DF4-6A80-4700-A012-65F00C923B8B}" dt="2024-09-03T19:20:18.332" v="39" actId="20577"/>
          <ac:spMkLst>
            <pc:docMk/>
            <pc:sldMk cId="1904589906" sldId="296"/>
            <ac:spMk id="3" creationId="{D7C5E2E8-2883-5CC8-5556-0E3A230F880B}"/>
          </ac:spMkLst>
        </pc:spChg>
        <pc:spChg chg="mod">
          <ac:chgData name="baddam neha" userId="128a631d3fa1a313" providerId="LiveId" clId="{D5A29DF4-6A80-4700-A012-65F00C923B8B}" dt="2024-09-05T05:58:30.160" v="1526" actId="20577"/>
          <ac:spMkLst>
            <pc:docMk/>
            <pc:sldMk cId="1904589906" sldId="296"/>
            <ac:spMk id="4" creationId="{F04928A0-CA95-474E-EAEC-09EB8B265D17}"/>
          </ac:spMkLst>
        </pc:spChg>
        <pc:picChg chg="del">
          <ac:chgData name="baddam neha" userId="128a631d3fa1a313" providerId="LiveId" clId="{D5A29DF4-6A80-4700-A012-65F00C923B8B}" dt="2024-09-03T19:20:42.849" v="50" actId="478"/>
          <ac:picMkLst>
            <pc:docMk/>
            <pc:sldMk cId="1904589906" sldId="296"/>
            <ac:picMk id="7" creationId="{9EBFF296-B90C-E1AB-906D-C37DDCB21B86}"/>
          </ac:picMkLst>
        </pc:picChg>
      </pc:sldChg>
      <pc:sldChg chg="modSp mod">
        <pc:chgData name="baddam neha" userId="128a631d3fa1a313" providerId="LiveId" clId="{D5A29DF4-6A80-4700-A012-65F00C923B8B}" dt="2024-09-05T02:40:19.380" v="1165" actId="113"/>
        <pc:sldMkLst>
          <pc:docMk/>
          <pc:sldMk cId="2934439886" sldId="307"/>
        </pc:sldMkLst>
        <pc:spChg chg="mod">
          <ac:chgData name="baddam neha" userId="128a631d3fa1a313" providerId="LiveId" clId="{D5A29DF4-6A80-4700-A012-65F00C923B8B}" dt="2024-09-05T02:40:19.380" v="1165" actId="113"/>
          <ac:spMkLst>
            <pc:docMk/>
            <pc:sldMk cId="2934439886" sldId="307"/>
            <ac:spMk id="7" creationId="{3E9033FC-08FA-5E22-7FCA-CCA72C6AE423}"/>
          </ac:spMkLst>
        </pc:spChg>
      </pc:sldChg>
      <pc:sldChg chg="addSp delSp modSp add del mod ord">
        <pc:chgData name="baddam neha" userId="128a631d3fa1a313" providerId="LiveId" clId="{D5A29DF4-6A80-4700-A012-65F00C923B8B}" dt="2024-09-05T13:07:44.139" v="1554" actId="20577"/>
        <pc:sldMkLst>
          <pc:docMk/>
          <pc:sldMk cId="4015192761" sldId="312"/>
        </pc:sldMkLst>
        <pc:spChg chg="add">
          <ac:chgData name="baddam neha" userId="128a631d3fa1a313" providerId="LiveId" clId="{D5A29DF4-6A80-4700-A012-65F00C923B8B}" dt="2024-09-04T18:03:15.866" v="230"/>
          <ac:spMkLst>
            <pc:docMk/>
            <pc:sldMk cId="4015192761" sldId="312"/>
            <ac:spMk id="2" creationId="{BF81D249-6793-9F19-78B4-D90CC8740347}"/>
          </ac:spMkLst>
        </pc:spChg>
        <pc:spChg chg="mod">
          <ac:chgData name="baddam neha" userId="128a631d3fa1a313" providerId="LiveId" clId="{D5A29DF4-6A80-4700-A012-65F00C923B8B}" dt="2024-09-05T02:52:31.188" v="1204" actId="20577"/>
          <ac:spMkLst>
            <pc:docMk/>
            <pc:sldMk cId="4015192761" sldId="312"/>
            <ac:spMk id="3" creationId="{D7C5E2E8-2883-5CC8-5556-0E3A230F880B}"/>
          </ac:spMkLst>
        </pc:spChg>
        <pc:spChg chg="mod">
          <ac:chgData name="baddam neha" userId="128a631d3fa1a313" providerId="LiveId" clId="{D5A29DF4-6A80-4700-A012-65F00C923B8B}" dt="2024-09-05T13:07:44.139" v="1554" actId="20577"/>
          <ac:spMkLst>
            <pc:docMk/>
            <pc:sldMk cId="4015192761" sldId="312"/>
            <ac:spMk id="6" creationId="{C86AB611-EE56-199A-4A2C-3E3255298BF0}"/>
          </ac:spMkLst>
        </pc:spChg>
        <pc:spChg chg="add">
          <ac:chgData name="baddam neha" userId="128a631d3fa1a313" providerId="LiveId" clId="{D5A29DF4-6A80-4700-A012-65F00C923B8B}" dt="2024-09-04T18:03:18.778" v="232"/>
          <ac:spMkLst>
            <pc:docMk/>
            <pc:sldMk cId="4015192761" sldId="312"/>
            <ac:spMk id="7" creationId="{8492C46D-6A62-CC80-959A-0BBC07D08ED3}"/>
          </ac:spMkLst>
        </pc:spChg>
        <pc:spChg chg="add">
          <ac:chgData name="baddam neha" userId="128a631d3fa1a313" providerId="LiveId" clId="{D5A29DF4-6A80-4700-A012-65F00C923B8B}" dt="2024-09-04T18:03:26.549" v="233"/>
          <ac:spMkLst>
            <pc:docMk/>
            <pc:sldMk cId="4015192761" sldId="312"/>
            <ac:spMk id="8" creationId="{C35A0471-8A32-293D-99C5-F256ED6945CD}"/>
          </ac:spMkLst>
        </pc:spChg>
        <pc:spChg chg="add">
          <ac:chgData name="baddam neha" userId="128a631d3fa1a313" providerId="LiveId" clId="{D5A29DF4-6A80-4700-A012-65F00C923B8B}" dt="2024-09-04T18:03:55.836" v="241"/>
          <ac:spMkLst>
            <pc:docMk/>
            <pc:sldMk cId="4015192761" sldId="312"/>
            <ac:spMk id="9" creationId="{11276572-AA55-8028-1EAC-A4D82228E9C1}"/>
          </ac:spMkLst>
        </pc:spChg>
        <pc:picChg chg="del">
          <ac:chgData name="baddam neha" userId="128a631d3fa1a313" providerId="LiveId" clId="{D5A29DF4-6A80-4700-A012-65F00C923B8B}" dt="2024-09-03T19:24:30.902" v="98" actId="478"/>
          <ac:picMkLst>
            <pc:docMk/>
            <pc:sldMk cId="4015192761" sldId="312"/>
            <ac:picMk id="4" creationId="{54AEAAD5-928E-8091-5FF6-B39E0615997E}"/>
          </ac:picMkLst>
        </pc:picChg>
        <pc:picChg chg="add del mod">
          <ac:chgData name="baddam neha" userId="128a631d3fa1a313" providerId="LiveId" clId="{D5A29DF4-6A80-4700-A012-65F00C923B8B}" dt="2024-09-05T05:20:34.797" v="1519" actId="478"/>
          <ac:picMkLst>
            <pc:docMk/>
            <pc:sldMk cId="4015192761" sldId="312"/>
            <ac:picMk id="10" creationId="{EF299836-1B2F-E4AB-923D-433F6BEF606B}"/>
          </ac:picMkLst>
        </pc:picChg>
      </pc:sldChg>
      <pc:sldChg chg="del">
        <pc:chgData name="baddam neha" userId="128a631d3fa1a313" providerId="LiveId" clId="{D5A29DF4-6A80-4700-A012-65F00C923B8B}" dt="2024-09-03T19:23:45.850" v="85" actId="47"/>
        <pc:sldMkLst>
          <pc:docMk/>
          <pc:sldMk cId="1677992270" sldId="321"/>
        </pc:sldMkLst>
      </pc:sldChg>
      <pc:sldChg chg="del">
        <pc:chgData name="baddam neha" userId="128a631d3fa1a313" providerId="LiveId" clId="{D5A29DF4-6A80-4700-A012-65F00C923B8B}" dt="2024-09-03T19:23:52.846" v="89" actId="47"/>
        <pc:sldMkLst>
          <pc:docMk/>
          <pc:sldMk cId="3285891645" sldId="322"/>
        </pc:sldMkLst>
      </pc:sldChg>
      <pc:sldChg chg="del">
        <pc:chgData name="baddam neha" userId="128a631d3fa1a313" providerId="LiveId" clId="{D5A29DF4-6A80-4700-A012-65F00C923B8B}" dt="2024-09-03T19:23:54.182" v="91" actId="47"/>
        <pc:sldMkLst>
          <pc:docMk/>
          <pc:sldMk cId="1432590536" sldId="323"/>
        </pc:sldMkLst>
      </pc:sldChg>
      <pc:sldChg chg="del">
        <pc:chgData name="baddam neha" userId="128a631d3fa1a313" providerId="LiveId" clId="{D5A29DF4-6A80-4700-A012-65F00C923B8B}" dt="2024-09-03T19:19:38.389" v="25" actId="47"/>
        <pc:sldMkLst>
          <pc:docMk/>
          <pc:sldMk cId="2916221914" sldId="330"/>
        </pc:sldMkLst>
      </pc:sldChg>
      <pc:sldChg chg="add del">
        <pc:chgData name="baddam neha" userId="128a631d3fa1a313" providerId="LiveId" clId="{D5A29DF4-6A80-4700-A012-65F00C923B8B}" dt="2024-09-03T19:23:50.108" v="88" actId="47"/>
        <pc:sldMkLst>
          <pc:docMk/>
          <pc:sldMk cId="1957123835" sldId="333"/>
        </pc:sldMkLst>
      </pc:sldChg>
      <pc:sldChg chg="del">
        <pc:chgData name="baddam neha" userId="128a631d3fa1a313" providerId="LiveId" clId="{D5A29DF4-6A80-4700-A012-65F00C923B8B}" dt="2024-09-03T19:23:53.582" v="90" actId="47"/>
        <pc:sldMkLst>
          <pc:docMk/>
          <pc:sldMk cId="606522847" sldId="334"/>
        </pc:sldMkLst>
      </pc:sldChg>
      <pc:sldChg chg="del">
        <pc:chgData name="baddam neha" userId="128a631d3fa1a313" providerId="LiveId" clId="{D5A29DF4-6A80-4700-A012-65F00C923B8B}" dt="2024-09-03T19:25:07.985" v="105" actId="47"/>
        <pc:sldMkLst>
          <pc:docMk/>
          <pc:sldMk cId="4086977923" sldId="337"/>
        </pc:sldMkLst>
      </pc:sldChg>
      <pc:sldChg chg="del">
        <pc:chgData name="baddam neha" userId="128a631d3fa1a313" providerId="LiveId" clId="{D5A29DF4-6A80-4700-A012-65F00C923B8B}" dt="2024-09-03T19:25:08.705" v="106" actId="47"/>
        <pc:sldMkLst>
          <pc:docMk/>
          <pc:sldMk cId="3129065539" sldId="338"/>
        </pc:sldMkLst>
      </pc:sldChg>
      <pc:sldChg chg="del">
        <pc:chgData name="baddam neha" userId="128a631d3fa1a313" providerId="LiveId" clId="{D5A29DF4-6A80-4700-A012-65F00C923B8B}" dt="2024-09-03T19:25:09.542" v="107" actId="47"/>
        <pc:sldMkLst>
          <pc:docMk/>
          <pc:sldMk cId="3877783927" sldId="340"/>
        </pc:sldMkLst>
      </pc:sldChg>
      <pc:sldChg chg="del">
        <pc:chgData name="baddam neha" userId="128a631d3fa1a313" providerId="LiveId" clId="{D5A29DF4-6A80-4700-A012-65F00C923B8B}" dt="2024-09-03T19:25:10.159" v="108" actId="47"/>
        <pc:sldMkLst>
          <pc:docMk/>
          <pc:sldMk cId="1613328779" sldId="342"/>
        </pc:sldMkLst>
      </pc:sldChg>
      <pc:sldChg chg="del">
        <pc:chgData name="baddam neha" userId="128a631d3fa1a313" providerId="LiveId" clId="{D5A29DF4-6A80-4700-A012-65F00C923B8B}" dt="2024-09-03T19:25:11.009" v="109" actId="47"/>
        <pc:sldMkLst>
          <pc:docMk/>
          <pc:sldMk cId="1957349729" sldId="343"/>
        </pc:sldMkLst>
      </pc:sldChg>
      <pc:sldChg chg="del">
        <pc:chgData name="baddam neha" userId="128a631d3fa1a313" providerId="LiveId" clId="{D5A29DF4-6A80-4700-A012-65F00C923B8B}" dt="2024-09-03T19:23:44.346" v="83" actId="47"/>
        <pc:sldMkLst>
          <pc:docMk/>
          <pc:sldMk cId="4250587801" sldId="344"/>
        </pc:sldMkLst>
      </pc:sldChg>
      <pc:sldChg chg="del">
        <pc:chgData name="baddam neha" userId="128a631d3fa1a313" providerId="LiveId" clId="{D5A29DF4-6A80-4700-A012-65F00C923B8B}" dt="2024-09-03T19:23:45.192" v="84" actId="47"/>
        <pc:sldMkLst>
          <pc:docMk/>
          <pc:sldMk cId="2129533328" sldId="345"/>
        </pc:sldMkLst>
      </pc:sldChg>
      <pc:sldChg chg="addSp delSp modSp add mod">
        <pc:chgData name="baddam neha" userId="128a631d3fa1a313" providerId="LiveId" clId="{D5A29DF4-6A80-4700-A012-65F00C923B8B}" dt="2024-09-05T02:54:16.026" v="1242" actId="21"/>
        <pc:sldMkLst>
          <pc:docMk/>
          <pc:sldMk cId="4127820070" sldId="346"/>
        </pc:sldMkLst>
        <pc:spChg chg="mod">
          <ac:chgData name="baddam neha" userId="128a631d3fa1a313" providerId="LiveId" clId="{D5A29DF4-6A80-4700-A012-65F00C923B8B}" dt="2024-09-05T02:52:46.441" v="1207" actId="21"/>
          <ac:spMkLst>
            <pc:docMk/>
            <pc:sldMk cId="4127820070" sldId="346"/>
            <ac:spMk id="4" creationId="{F04928A0-CA95-474E-EAEC-09EB8B265D17}"/>
          </ac:spMkLst>
        </pc:spChg>
        <pc:picChg chg="add del mod">
          <ac:chgData name="baddam neha" userId="128a631d3fa1a313" providerId="LiveId" clId="{D5A29DF4-6A80-4700-A012-65F00C923B8B}" dt="2024-09-05T02:54:16.026" v="1242" actId="21"/>
          <ac:picMkLst>
            <pc:docMk/>
            <pc:sldMk cId="4127820070" sldId="346"/>
            <ac:picMk id="6" creationId="{EF299836-1B2F-E4AB-923D-433F6BEF606B}"/>
          </ac:picMkLst>
        </pc:picChg>
        <pc:picChg chg="del">
          <ac:chgData name="baddam neha" userId="128a631d3fa1a313" providerId="LiveId" clId="{D5A29DF4-6A80-4700-A012-65F00C923B8B}" dt="2024-09-03T19:21:54.474" v="69" actId="478"/>
          <ac:picMkLst>
            <pc:docMk/>
            <pc:sldMk cId="4127820070" sldId="346"/>
            <ac:picMk id="7" creationId="{9EBFF296-B90C-E1AB-906D-C37DDCB21B86}"/>
          </ac:picMkLst>
        </pc:picChg>
      </pc:sldChg>
      <pc:sldChg chg="modSp add mod">
        <pc:chgData name="baddam neha" userId="128a631d3fa1a313" providerId="LiveId" clId="{D5A29DF4-6A80-4700-A012-65F00C923B8B}" dt="2024-09-05T13:10:27.243" v="1555" actId="113"/>
        <pc:sldMkLst>
          <pc:docMk/>
          <pc:sldMk cId="137549568" sldId="347"/>
        </pc:sldMkLst>
        <pc:spChg chg="mod">
          <ac:chgData name="baddam neha" userId="128a631d3fa1a313" providerId="LiveId" clId="{D5A29DF4-6A80-4700-A012-65F00C923B8B}" dt="2024-09-05T13:10:27.243" v="1555" actId="113"/>
          <ac:spMkLst>
            <pc:docMk/>
            <pc:sldMk cId="137549568" sldId="347"/>
            <ac:spMk id="4" creationId="{F04928A0-CA95-474E-EAEC-09EB8B265D17}"/>
          </ac:spMkLst>
        </pc:spChg>
      </pc:sldChg>
      <pc:sldChg chg="modSp add mod">
        <pc:chgData name="baddam neha" userId="128a631d3fa1a313" providerId="LiveId" clId="{D5A29DF4-6A80-4700-A012-65F00C923B8B}" dt="2024-09-05T03:26:27.670" v="1363" actId="113"/>
        <pc:sldMkLst>
          <pc:docMk/>
          <pc:sldMk cId="2141124849" sldId="348"/>
        </pc:sldMkLst>
        <pc:spChg chg="mod">
          <ac:chgData name="baddam neha" userId="128a631d3fa1a313" providerId="LiveId" clId="{D5A29DF4-6A80-4700-A012-65F00C923B8B}" dt="2024-09-05T03:26:27.670" v="1363" actId="113"/>
          <ac:spMkLst>
            <pc:docMk/>
            <pc:sldMk cId="2141124849" sldId="348"/>
            <ac:spMk id="4" creationId="{F04928A0-CA95-474E-EAEC-09EB8B265D17}"/>
          </ac:spMkLst>
        </pc:spChg>
      </pc:sldChg>
      <pc:sldChg chg="modSp add del mod">
        <pc:chgData name="baddam neha" userId="128a631d3fa1a313" providerId="LiveId" clId="{D5A29DF4-6A80-4700-A012-65F00C923B8B}" dt="2024-09-04T18:00:51.152" v="212" actId="2696"/>
        <pc:sldMkLst>
          <pc:docMk/>
          <pc:sldMk cId="3844133882" sldId="349"/>
        </pc:sldMkLst>
        <pc:spChg chg="mod">
          <ac:chgData name="baddam neha" userId="128a631d3fa1a313" providerId="LiveId" clId="{D5A29DF4-6A80-4700-A012-65F00C923B8B}" dt="2024-09-03T19:23:22.630" v="79" actId="113"/>
          <ac:spMkLst>
            <pc:docMk/>
            <pc:sldMk cId="3844133882" sldId="349"/>
            <ac:spMk id="4" creationId="{F04928A0-CA95-474E-EAEC-09EB8B265D17}"/>
          </ac:spMkLst>
        </pc:spChg>
      </pc:sldChg>
      <pc:sldChg chg="addSp modSp add mod">
        <pc:chgData name="baddam neha" userId="128a631d3fa1a313" providerId="LiveId" clId="{D5A29DF4-6A80-4700-A012-65F00C923B8B}" dt="2024-09-05T14:44:27.557" v="1574" actId="1076"/>
        <pc:sldMkLst>
          <pc:docMk/>
          <pc:sldMk cId="2185791224" sldId="350"/>
        </pc:sldMkLst>
        <pc:spChg chg="mod">
          <ac:chgData name="baddam neha" userId="128a631d3fa1a313" providerId="LiveId" clId="{D5A29DF4-6A80-4700-A012-65F00C923B8B}" dt="2024-09-05T13:37:27.384" v="1569" actId="20577"/>
          <ac:spMkLst>
            <pc:docMk/>
            <pc:sldMk cId="2185791224" sldId="350"/>
            <ac:spMk id="4" creationId="{F04928A0-CA95-474E-EAEC-09EB8B265D17}"/>
          </ac:spMkLst>
        </pc:spChg>
        <pc:picChg chg="add mod">
          <ac:chgData name="baddam neha" userId="128a631d3fa1a313" providerId="LiveId" clId="{D5A29DF4-6A80-4700-A012-65F00C923B8B}" dt="2024-09-04T21:41:03.938" v="928" actId="1076"/>
          <ac:picMkLst>
            <pc:docMk/>
            <pc:sldMk cId="2185791224" sldId="350"/>
            <ac:picMk id="2" creationId="{95E5B5F9-E10F-5B0B-DE90-9F46FCFFBBB5}"/>
          </ac:picMkLst>
        </pc:picChg>
        <pc:picChg chg="add mod">
          <ac:chgData name="baddam neha" userId="128a631d3fa1a313" providerId="LiveId" clId="{D5A29DF4-6A80-4700-A012-65F00C923B8B}" dt="2024-09-04T21:41:21.393" v="957" actId="1076"/>
          <ac:picMkLst>
            <pc:docMk/>
            <pc:sldMk cId="2185791224" sldId="350"/>
            <ac:picMk id="12" creationId="{08DA7F84-827C-D95B-1E0D-95DE13AE08AF}"/>
          </ac:picMkLst>
        </pc:picChg>
        <pc:picChg chg="add mod">
          <ac:chgData name="baddam neha" userId="128a631d3fa1a313" providerId="LiveId" clId="{D5A29DF4-6A80-4700-A012-65F00C923B8B}" dt="2024-09-04T21:27:05.359" v="897" actId="1076"/>
          <ac:picMkLst>
            <pc:docMk/>
            <pc:sldMk cId="2185791224" sldId="350"/>
            <ac:picMk id="15" creationId="{ACB671E4-3FB7-261E-CCB9-39002088A9CD}"/>
          </ac:picMkLst>
        </pc:picChg>
        <pc:picChg chg="add mod">
          <ac:chgData name="baddam neha" userId="128a631d3fa1a313" providerId="LiveId" clId="{D5A29DF4-6A80-4700-A012-65F00C923B8B}" dt="2024-09-05T14:44:27.557" v="1574" actId="1076"/>
          <ac:picMkLst>
            <pc:docMk/>
            <pc:sldMk cId="2185791224" sldId="350"/>
            <ac:picMk id="19" creationId="{8546EA72-F15A-E77E-F95B-F408C2AAD290}"/>
          </ac:picMkLst>
        </pc:picChg>
      </pc:sldChg>
      <pc:sldChg chg="addSp modSp add mod">
        <pc:chgData name="baddam neha" userId="128a631d3fa1a313" providerId="LiveId" clId="{D5A29DF4-6A80-4700-A012-65F00C923B8B}" dt="2024-09-05T12:58:58.287" v="1550" actId="1076"/>
        <pc:sldMkLst>
          <pc:docMk/>
          <pc:sldMk cId="1662902477" sldId="351"/>
        </pc:sldMkLst>
        <pc:spChg chg="add">
          <ac:chgData name="baddam neha" userId="128a631d3fa1a313" providerId="LiveId" clId="{D5A29DF4-6A80-4700-A012-65F00C923B8B}" dt="2024-09-04T18:04:19.432" v="249"/>
          <ac:spMkLst>
            <pc:docMk/>
            <pc:sldMk cId="1662902477" sldId="351"/>
            <ac:spMk id="2" creationId="{955AD90B-F096-27A6-141C-6E91EE9A02D6}"/>
          </ac:spMkLst>
        </pc:spChg>
        <pc:spChg chg="mod">
          <ac:chgData name="baddam neha" userId="128a631d3fa1a313" providerId="LiveId" clId="{D5A29DF4-6A80-4700-A012-65F00C923B8B}" dt="2024-09-05T12:58:14.758" v="1547" actId="20577"/>
          <ac:spMkLst>
            <pc:docMk/>
            <pc:sldMk cId="1662902477" sldId="351"/>
            <ac:spMk id="6" creationId="{C86AB611-EE56-199A-4A2C-3E3255298BF0}"/>
          </ac:spMkLst>
        </pc:spChg>
        <pc:spChg chg="add">
          <ac:chgData name="baddam neha" userId="128a631d3fa1a313" providerId="LiveId" clId="{D5A29DF4-6A80-4700-A012-65F00C923B8B}" dt="2024-09-04T23:05:48.637" v="1102"/>
          <ac:spMkLst>
            <pc:docMk/>
            <pc:sldMk cId="1662902477" sldId="351"/>
            <ac:spMk id="8" creationId="{D9FAAEF8-5255-05F1-03B6-B6E9D5FF3889}"/>
          </ac:spMkLst>
        </pc:spChg>
        <pc:picChg chg="add mod">
          <ac:chgData name="baddam neha" userId="128a631d3fa1a313" providerId="LiveId" clId="{D5A29DF4-6A80-4700-A012-65F00C923B8B}" dt="2024-09-05T12:58:58.287" v="1550" actId="1076"/>
          <ac:picMkLst>
            <pc:docMk/>
            <pc:sldMk cId="1662902477" sldId="351"/>
            <ac:picMk id="7" creationId="{DFD40ED2-5D17-870C-2D16-A1E0668340A9}"/>
          </ac:picMkLst>
        </pc:picChg>
      </pc:sldChg>
      <pc:sldChg chg="addSp modSp add mod">
        <pc:chgData name="baddam neha" userId="128a631d3fa1a313" providerId="LiveId" clId="{D5A29DF4-6A80-4700-A012-65F00C923B8B}" dt="2024-09-05T04:59:13.798" v="1518" actId="1076"/>
        <pc:sldMkLst>
          <pc:docMk/>
          <pc:sldMk cId="4093164653" sldId="352"/>
        </pc:sldMkLst>
        <pc:spChg chg="mod">
          <ac:chgData name="baddam neha" userId="128a631d3fa1a313" providerId="LiveId" clId="{D5A29DF4-6A80-4700-A012-65F00C923B8B}" dt="2024-09-05T04:40:01.453" v="1491" actId="20577"/>
          <ac:spMkLst>
            <pc:docMk/>
            <pc:sldMk cId="4093164653" sldId="352"/>
            <ac:spMk id="6" creationId="{C86AB611-EE56-199A-4A2C-3E3255298BF0}"/>
          </ac:spMkLst>
        </pc:spChg>
        <pc:picChg chg="add mod">
          <ac:chgData name="baddam neha" userId="128a631d3fa1a313" providerId="LiveId" clId="{D5A29DF4-6A80-4700-A012-65F00C923B8B}" dt="2024-09-05T04:59:13.798" v="1518" actId="1076"/>
          <ac:picMkLst>
            <pc:docMk/>
            <pc:sldMk cId="4093164653" sldId="352"/>
            <ac:picMk id="4" creationId="{23DFC0F0-0488-7E1B-8BB9-3BFDDCA248A3}"/>
          </ac:picMkLst>
        </pc:picChg>
        <pc:picChg chg="add mod">
          <ac:chgData name="baddam neha" userId="128a631d3fa1a313" providerId="LiveId" clId="{D5A29DF4-6A80-4700-A012-65F00C923B8B}" dt="2024-09-05T04:59:11.201" v="1517" actId="1076"/>
          <ac:picMkLst>
            <pc:docMk/>
            <pc:sldMk cId="4093164653" sldId="352"/>
            <ac:picMk id="8" creationId="{FA4FA289-B12A-1DE1-BBC4-7EF7383730F7}"/>
          </ac:picMkLst>
        </pc:picChg>
      </pc:sldChg>
      <pc:sldChg chg="addSp delSp modSp add mod">
        <pc:chgData name="baddam neha" userId="128a631d3fa1a313" providerId="LiveId" clId="{D5A29DF4-6A80-4700-A012-65F00C923B8B}" dt="2024-09-05T12:04:42.807" v="1542" actId="113"/>
        <pc:sldMkLst>
          <pc:docMk/>
          <pc:sldMk cId="2858176889" sldId="353"/>
        </pc:sldMkLst>
        <pc:spChg chg="mod">
          <ac:chgData name="baddam neha" userId="128a631d3fa1a313" providerId="LiveId" clId="{D5A29DF4-6A80-4700-A012-65F00C923B8B}" dt="2024-09-05T12:04:42.807" v="1542" actId="113"/>
          <ac:spMkLst>
            <pc:docMk/>
            <pc:sldMk cId="2858176889" sldId="353"/>
            <ac:spMk id="6" creationId="{C86AB611-EE56-199A-4A2C-3E3255298BF0}"/>
          </ac:spMkLst>
        </pc:spChg>
        <pc:picChg chg="add del mod modCrop">
          <ac:chgData name="baddam neha" userId="128a631d3fa1a313" providerId="LiveId" clId="{D5A29DF4-6A80-4700-A012-65F00C923B8B}" dt="2024-09-04T18:30:58.120" v="621" actId="478"/>
          <ac:picMkLst>
            <pc:docMk/>
            <pc:sldMk cId="2858176889" sldId="353"/>
            <ac:picMk id="4" creationId="{4E52ABB5-0026-C5D4-77D0-710E8E8BDF63}"/>
          </ac:picMkLst>
        </pc:picChg>
        <pc:picChg chg="add del mod modCrop">
          <ac:chgData name="baddam neha" userId="128a631d3fa1a313" providerId="LiveId" clId="{D5A29DF4-6A80-4700-A012-65F00C923B8B}" dt="2024-09-04T18:31:11.172" v="623" actId="478"/>
          <ac:picMkLst>
            <pc:docMk/>
            <pc:sldMk cId="2858176889" sldId="353"/>
            <ac:picMk id="8" creationId="{991CD903-9965-18BC-53EE-6D1328B7826C}"/>
          </ac:picMkLst>
        </pc:picChg>
        <pc:picChg chg="add del mod">
          <ac:chgData name="baddam neha" userId="128a631d3fa1a313" providerId="LiveId" clId="{D5A29DF4-6A80-4700-A012-65F00C923B8B}" dt="2024-09-04T18:31:12.520" v="624" actId="478"/>
          <ac:picMkLst>
            <pc:docMk/>
            <pc:sldMk cId="2858176889" sldId="353"/>
            <ac:picMk id="9" creationId="{91E27BB3-57B5-6F9A-8168-A0EF2E9EB9D6}"/>
          </ac:picMkLst>
        </pc:picChg>
        <pc:picChg chg="add del mod modCrop">
          <ac:chgData name="baddam neha" userId="128a631d3fa1a313" providerId="LiveId" clId="{D5A29DF4-6A80-4700-A012-65F00C923B8B}" dt="2024-09-04T18:30:56.354" v="620" actId="478"/>
          <ac:picMkLst>
            <pc:docMk/>
            <pc:sldMk cId="2858176889" sldId="353"/>
            <ac:picMk id="10" creationId="{38D53B07-CD4C-917B-0B3B-76275F1D9EFE}"/>
          </ac:picMkLst>
        </pc:picChg>
        <pc:picChg chg="add mod">
          <ac:chgData name="baddam neha" userId="128a631d3fa1a313" providerId="LiveId" clId="{D5A29DF4-6A80-4700-A012-65F00C923B8B}" dt="2024-09-05T04:40:42.709" v="1508" actId="1035"/>
          <ac:picMkLst>
            <pc:docMk/>
            <pc:sldMk cId="2858176889" sldId="353"/>
            <ac:picMk id="12" creationId="{4D14593C-33FC-19E8-EE4B-BC09E1C29C91}"/>
          </ac:picMkLst>
        </pc:picChg>
        <pc:picChg chg="add mod">
          <ac:chgData name="baddam neha" userId="128a631d3fa1a313" providerId="LiveId" clId="{D5A29DF4-6A80-4700-A012-65F00C923B8B}" dt="2024-09-04T23:30:24.551" v="1123" actId="1076"/>
          <ac:picMkLst>
            <pc:docMk/>
            <pc:sldMk cId="2858176889" sldId="353"/>
            <ac:picMk id="14" creationId="{57A68FEB-BA1D-CA15-C8F2-D5B97CFA96A5}"/>
          </ac:picMkLst>
        </pc:picChg>
      </pc:sldChg>
      <pc:sldChg chg="addSp delSp modSp add mod">
        <pc:chgData name="baddam neha" userId="128a631d3fa1a313" providerId="LiveId" clId="{D5A29DF4-6A80-4700-A012-65F00C923B8B}" dt="2024-09-04T23:54:36.740" v="1128" actId="1035"/>
        <pc:sldMkLst>
          <pc:docMk/>
          <pc:sldMk cId="4240049911" sldId="354"/>
        </pc:sldMkLst>
        <pc:spChg chg="mod">
          <ac:chgData name="baddam neha" userId="128a631d3fa1a313" providerId="LiveId" clId="{D5A29DF4-6A80-4700-A012-65F00C923B8B}" dt="2024-09-04T23:31:35.774" v="1124" actId="20577"/>
          <ac:spMkLst>
            <pc:docMk/>
            <pc:sldMk cId="4240049911" sldId="354"/>
            <ac:spMk id="6" creationId="{C86AB611-EE56-199A-4A2C-3E3255298BF0}"/>
          </ac:spMkLst>
        </pc:spChg>
        <pc:picChg chg="add mod modCrop">
          <ac:chgData name="baddam neha" userId="128a631d3fa1a313" providerId="LiveId" clId="{D5A29DF4-6A80-4700-A012-65F00C923B8B}" dt="2024-09-04T23:31:46.506" v="1126" actId="1076"/>
          <ac:picMkLst>
            <pc:docMk/>
            <pc:sldMk cId="4240049911" sldId="354"/>
            <ac:picMk id="4" creationId="{C61F88BF-CD8B-CC5A-2CD8-DFABE32F3702}"/>
          </ac:picMkLst>
        </pc:picChg>
        <pc:picChg chg="add del mod">
          <ac:chgData name="baddam neha" userId="128a631d3fa1a313" providerId="LiveId" clId="{D5A29DF4-6A80-4700-A012-65F00C923B8B}" dt="2024-09-04T18:33:52.386" v="641" actId="21"/>
          <ac:picMkLst>
            <pc:docMk/>
            <pc:sldMk cId="4240049911" sldId="354"/>
            <ac:picMk id="7" creationId="{CFB4C503-DB1F-C344-F912-5AB12C513F4F}"/>
          </ac:picMkLst>
        </pc:picChg>
        <pc:picChg chg="add mod">
          <ac:chgData name="baddam neha" userId="128a631d3fa1a313" providerId="LiveId" clId="{D5A29DF4-6A80-4700-A012-65F00C923B8B}" dt="2024-09-04T23:54:36.740" v="1128" actId="1035"/>
          <ac:picMkLst>
            <pc:docMk/>
            <pc:sldMk cId="4240049911" sldId="354"/>
            <ac:picMk id="8" creationId="{CFB4C503-DB1F-C344-F912-5AB12C513F4F}"/>
          </ac:picMkLst>
        </pc:picChg>
      </pc:sldChg>
      <pc:sldChg chg="addSp delSp modSp add mod">
        <pc:chgData name="baddam neha" userId="128a631d3fa1a313" providerId="LiveId" clId="{D5A29DF4-6A80-4700-A012-65F00C923B8B}" dt="2024-09-05T12:06:46.635" v="1543" actId="1076"/>
        <pc:sldMkLst>
          <pc:docMk/>
          <pc:sldMk cId="3106506108" sldId="355"/>
        </pc:sldMkLst>
        <pc:spChg chg="mod">
          <ac:chgData name="baddam neha" userId="128a631d3fa1a313" providerId="LiveId" clId="{D5A29DF4-6A80-4700-A012-65F00C923B8B}" dt="2024-09-05T04:45:54.125" v="1510" actId="20577"/>
          <ac:spMkLst>
            <pc:docMk/>
            <pc:sldMk cId="3106506108" sldId="355"/>
            <ac:spMk id="6" creationId="{C86AB611-EE56-199A-4A2C-3E3255298BF0}"/>
          </ac:spMkLst>
        </pc:spChg>
        <pc:picChg chg="add del mod modCrop">
          <ac:chgData name="baddam neha" userId="128a631d3fa1a313" providerId="LiveId" clId="{D5A29DF4-6A80-4700-A012-65F00C923B8B}" dt="2024-09-04T18:33:23.231" v="634" actId="21"/>
          <ac:picMkLst>
            <pc:docMk/>
            <pc:sldMk cId="3106506108" sldId="355"/>
            <ac:picMk id="4" creationId="{CFB4C503-DB1F-C344-F912-5AB12C513F4F}"/>
          </ac:picMkLst>
        </pc:picChg>
        <pc:picChg chg="add mod">
          <ac:chgData name="baddam neha" userId="128a631d3fa1a313" providerId="LiveId" clId="{D5A29DF4-6A80-4700-A012-65F00C923B8B}" dt="2024-09-05T12:06:46.635" v="1543" actId="1076"/>
          <ac:picMkLst>
            <pc:docMk/>
            <pc:sldMk cId="3106506108" sldId="355"/>
            <ac:picMk id="8" creationId="{C218F22A-B504-55BB-12AD-3DFA93209A64}"/>
          </ac:picMkLst>
        </pc:picChg>
      </pc:sldChg>
      <pc:sldChg chg="modSp add del mod">
        <pc:chgData name="baddam neha" userId="128a631d3fa1a313" providerId="LiveId" clId="{D5A29DF4-6A80-4700-A012-65F00C923B8B}" dt="2024-09-04T18:36:26.163" v="665" actId="47"/>
        <pc:sldMkLst>
          <pc:docMk/>
          <pc:sldMk cId="2651486416" sldId="356"/>
        </pc:sldMkLst>
        <pc:spChg chg="mod">
          <ac:chgData name="baddam neha" userId="128a631d3fa1a313" providerId="LiveId" clId="{D5A29DF4-6A80-4700-A012-65F00C923B8B}" dt="2024-09-04T18:13:21.327" v="379" actId="12"/>
          <ac:spMkLst>
            <pc:docMk/>
            <pc:sldMk cId="2651486416" sldId="356"/>
            <ac:spMk id="6" creationId="{C86AB611-EE56-199A-4A2C-3E3255298BF0}"/>
          </ac:spMkLst>
        </pc:spChg>
      </pc:sldChg>
      <pc:sldChg chg="addSp modSp add mod">
        <pc:chgData name="baddam neha" userId="128a631d3fa1a313" providerId="LiveId" clId="{D5A29DF4-6A80-4700-A012-65F00C923B8B}" dt="2024-09-05T03:30:14.987" v="1385" actId="20577"/>
        <pc:sldMkLst>
          <pc:docMk/>
          <pc:sldMk cId="1958927613" sldId="357"/>
        </pc:sldMkLst>
        <pc:spChg chg="add">
          <ac:chgData name="baddam neha" userId="128a631d3fa1a313" providerId="LiveId" clId="{D5A29DF4-6A80-4700-A012-65F00C923B8B}" dt="2024-09-04T20:48:13.927" v="848"/>
          <ac:spMkLst>
            <pc:docMk/>
            <pc:sldMk cId="1958927613" sldId="357"/>
            <ac:spMk id="2" creationId="{17B76EBD-BCD9-35BA-C0C8-9E5704CAB121}"/>
          </ac:spMkLst>
        </pc:spChg>
        <pc:spChg chg="mod">
          <ac:chgData name="baddam neha" userId="128a631d3fa1a313" providerId="LiveId" clId="{D5A29DF4-6A80-4700-A012-65F00C923B8B}" dt="2024-09-05T03:30:14.987" v="1385" actId="20577"/>
          <ac:spMkLst>
            <pc:docMk/>
            <pc:sldMk cId="1958927613" sldId="357"/>
            <ac:spMk id="4" creationId="{F04928A0-CA95-474E-EAEC-09EB8B265D17}"/>
          </ac:spMkLst>
        </pc:spChg>
      </pc:sldChg>
      <pc:sldChg chg="addSp delSp modSp add mod">
        <pc:chgData name="baddam neha" userId="128a631d3fa1a313" providerId="LiveId" clId="{D5A29DF4-6A80-4700-A012-65F00C923B8B}" dt="2024-09-05T12:57:47.086" v="1546" actId="113"/>
        <pc:sldMkLst>
          <pc:docMk/>
          <pc:sldMk cId="1034780973" sldId="358"/>
        </pc:sldMkLst>
        <pc:spChg chg="mod">
          <ac:chgData name="baddam neha" userId="128a631d3fa1a313" providerId="LiveId" clId="{D5A29DF4-6A80-4700-A012-65F00C923B8B}" dt="2024-09-05T12:57:47.086" v="1546" actId="113"/>
          <ac:spMkLst>
            <pc:docMk/>
            <pc:sldMk cId="1034780973" sldId="358"/>
            <ac:spMk id="4" creationId="{F04928A0-CA95-474E-EAEC-09EB8B265D17}"/>
          </ac:spMkLst>
        </pc:spChg>
        <pc:picChg chg="add mod">
          <ac:chgData name="baddam neha" userId="128a631d3fa1a313" providerId="LiveId" clId="{D5A29DF4-6A80-4700-A012-65F00C923B8B}" dt="2024-09-05T04:28:21.994" v="1479" actId="1076"/>
          <ac:picMkLst>
            <pc:docMk/>
            <pc:sldMk cId="1034780973" sldId="358"/>
            <ac:picMk id="6" creationId="{440EF1A7-2437-0421-7842-9B54838205B5}"/>
          </ac:picMkLst>
        </pc:picChg>
        <pc:picChg chg="add mod">
          <ac:chgData name="baddam neha" userId="128a631d3fa1a313" providerId="LiveId" clId="{D5A29DF4-6A80-4700-A012-65F00C923B8B}" dt="2024-09-05T04:28:25.054" v="1480" actId="1076"/>
          <ac:picMkLst>
            <pc:docMk/>
            <pc:sldMk cId="1034780973" sldId="358"/>
            <ac:picMk id="8" creationId="{94B1FA63-601F-C4D3-5AEE-B4A5057036B0}"/>
          </ac:picMkLst>
        </pc:picChg>
        <pc:picChg chg="add mod">
          <ac:chgData name="baddam neha" userId="128a631d3fa1a313" providerId="LiveId" clId="{D5A29DF4-6A80-4700-A012-65F00C923B8B}" dt="2024-09-05T04:28:31.705" v="1482" actId="1076"/>
          <ac:picMkLst>
            <pc:docMk/>
            <pc:sldMk cId="1034780973" sldId="358"/>
            <ac:picMk id="10" creationId="{F2EFC89E-1F37-AA62-5D7A-67F7E1ED5F99}"/>
          </ac:picMkLst>
        </pc:picChg>
        <pc:picChg chg="add del mod">
          <ac:chgData name="baddam neha" userId="128a631d3fa1a313" providerId="LiveId" clId="{D5A29DF4-6A80-4700-A012-65F00C923B8B}" dt="2024-09-04T22:22:42.413" v="1057" actId="478"/>
          <ac:picMkLst>
            <pc:docMk/>
            <pc:sldMk cId="1034780973" sldId="358"/>
            <ac:picMk id="12" creationId="{1ECC9ECE-C529-8CB4-AF6C-68B421B8F8C8}"/>
          </ac:picMkLst>
        </pc:picChg>
        <pc:picChg chg="add del mod">
          <ac:chgData name="baddam neha" userId="128a631d3fa1a313" providerId="LiveId" clId="{D5A29DF4-6A80-4700-A012-65F00C923B8B}" dt="2024-09-05T04:27:51.757" v="1469" actId="478"/>
          <ac:picMkLst>
            <pc:docMk/>
            <pc:sldMk cId="1034780973" sldId="358"/>
            <ac:picMk id="14" creationId="{172AF2B1-DD74-097B-FDA0-768A21175A10}"/>
          </ac:picMkLst>
        </pc:picChg>
        <pc:picChg chg="add del mod">
          <ac:chgData name="baddam neha" userId="128a631d3fa1a313" providerId="LiveId" clId="{D5A29DF4-6A80-4700-A012-65F00C923B8B}" dt="2024-09-05T04:27:50.031" v="1468" actId="478"/>
          <ac:picMkLst>
            <pc:docMk/>
            <pc:sldMk cId="1034780973" sldId="358"/>
            <ac:picMk id="16" creationId="{8CB23BFD-8F6D-850A-6B4A-15A7F17E680B}"/>
          </ac:picMkLst>
        </pc:picChg>
        <pc:picChg chg="add mod">
          <ac:chgData name="baddam neha" userId="128a631d3fa1a313" providerId="LiveId" clId="{D5A29DF4-6A80-4700-A012-65F00C923B8B}" dt="2024-09-05T04:28:29.531" v="1481" actId="1076"/>
          <ac:picMkLst>
            <pc:docMk/>
            <pc:sldMk cId="1034780973" sldId="358"/>
            <ac:picMk id="18" creationId="{3F8CCE15-4ADC-48CB-BC63-8D4DCDD5D98E}"/>
          </ac:picMkLst>
        </pc:picChg>
      </pc:sldChg>
      <pc:sldChg chg="addSp modSp add mod ord">
        <pc:chgData name="baddam neha" userId="128a631d3fa1a313" providerId="LiveId" clId="{D5A29DF4-6A80-4700-A012-65F00C923B8B}" dt="2024-09-05T06:04:52.219" v="1536" actId="1035"/>
        <pc:sldMkLst>
          <pc:docMk/>
          <pc:sldMk cId="187697686" sldId="359"/>
        </pc:sldMkLst>
        <pc:spChg chg="mod">
          <ac:chgData name="baddam neha" userId="128a631d3fa1a313" providerId="LiveId" clId="{D5A29DF4-6A80-4700-A012-65F00C923B8B}" dt="2024-09-04T18:15:43.486" v="401" actId="20577"/>
          <ac:spMkLst>
            <pc:docMk/>
            <pc:sldMk cId="187697686" sldId="359"/>
            <ac:spMk id="4" creationId="{F04928A0-CA95-474E-EAEC-09EB8B265D17}"/>
          </ac:spMkLst>
        </pc:spChg>
        <pc:picChg chg="add mod">
          <ac:chgData name="baddam neha" userId="128a631d3fa1a313" providerId="LiveId" clId="{D5A29DF4-6A80-4700-A012-65F00C923B8B}" dt="2024-09-05T06:04:52.219" v="1536" actId="1035"/>
          <ac:picMkLst>
            <pc:docMk/>
            <pc:sldMk cId="187697686" sldId="359"/>
            <ac:picMk id="6" creationId="{D47F20CA-1BB3-AB26-22CC-6705CDA17E98}"/>
          </ac:picMkLst>
        </pc:picChg>
      </pc:sldChg>
      <pc:sldChg chg="addSp modSp add mod ord">
        <pc:chgData name="baddam neha" userId="128a631d3fa1a313" providerId="LiveId" clId="{D5A29DF4-6A80-4700-A012-65F00C923B8B}" dt="2024-09-05T13:15:08.462" v="1556" actId="14100"/>
        <pc:sldMkLst>
          <pc:docMk/>
          <pc:sldMk cId="1084361522" sldId="360"/>
        </pc:sldMkLst>
        <pc:spChg chg="mod">
          <ac:chgData name="baddam neha" userId="128a631d3fa1a313" providerId="LiveId" clId="{D5A29DF4-6A80-4700-A012-65F00C923B8B}" dt="2024-09-04T18:18:07.857" v="429"/>
          <ac:spMkLst>
            <pc:docMk/>
            <pc:sldMk cId="1084361522" sldId="360"/>
            <ac:spMk id="4" creationId="{F04928A0-CA95-474E-EAEC-09EB8B265D17}"/>
          </ac:spMkLst>
        </pc:spChg>
        <pc:picChg chg="add mod">
          <ac:chgData name="baddam neha" userId="128a631d3fa1a313" providerId="LiveId" clId="{D5A29DF4-6A80-4700-A012-65F00C923B8B}" dt="2024-09-05T13:15:08.462" v="1556" actId="14100"/>
          <ac:picMkLst>
            <pc:docMk/>
            <pc:sldMk cId="1084361522" sldId="360"/>
            <ac:picMk id="6" creationId="{60D64C53-D782-21AC-119D-86F577F58E6D}"/>
          </ac:picMkLst>
        </pc:picChg>
      </pc:sldChg>
      <pc:sldChg chg="addSp delSp modSp add mod ord">
        <pc:chgData name="baddam neha" userId="128a631d3fa1a313" providerId="LiveId" clId="{D5A29DF4-6A80-4700-A012-65F00C923B8B}" dt="2024-09-05T03:33:34.883" v="1397" actId="1076"/>
        <pc:sldMkLst>
          <pc:docMk/>
          <pc:sldMk cId="3270032375" sldId="361"/>
        </pc:sldMkLst>
        <pc:spChg chg="mod">
          <ac:chgData name="baddam neha" userId="128a631d3fa1a313" providerId="LiveId" clId="{D5A29DF4-6A80-4700-A012-65F00C923B8B}" dt="2024-09-04T18:18:30.618" v="433" actId="20577"/>
          <ac:spMkLst>
            <pc:docMk/>
            <pc:sldMk cId="3270032375" sldId="361"/>
            <ac:spMk id="4" creationId="{F04928A0-CA95-474E-EAEC-09EB8B265D17}"/>
          </ac:spMkLst>
        </pc:spChg>
        <pc:picChg chg="add del mod">
          <ac:chgData name="baddam neha" userId="128a631d3fa1a313" providerId="LiveId" clId="{D5A29DF4-6A80-4700-A012-65F00C923B8B}" dt="2024-09-05T03:33:13.702" v="1388" actId="478"/>
          <ac:picMkLst>
            <pc:docMk/>
            <pc:sldMk cId="3270032375" sldId="361"/>
            <ac:picMk id="6" creationId="{7B0F988E-B4B1-FB43-EBC6-83507239255B}"/>
          </ac:picMkLst>
        </pc:picChg>
        <pc:picChg chg="add mod modCrop">
          <ac:chgData name="baddam neha" userId="128a631d3fa1a313" providerId="LiveId" clId="{D5A29DF4-6A80-4700-A012-65F00C923B8B}" dt="2024-09-05T03:33:34.883" v="1397" actId="1076"/>
          <ac:picMkLst>
            <pc:docMk/>
            <pc:sldMk cId="3270032375" sldId="361"/>
            <ac:picMk id="8" creationId="{209A1C06-5E2A-1A93-E9DC-37E5F950EA68}"/>
          </ac:picMkLst>
        </pc:picChg>
        <pc:picChg chg="add del mod">
          <ac:chgData name="baddam neha" userId="128a631d3fa1a313" providerId="LiveId" clId="{D5A29DF4-6A80-4700-A012-65F00C923B8B}" dt="2024-09-05T03:33:20.010" v="1392" actId="478"/>
          <ac:picMkLst>
            <pc:docMk/>
            <pc:sldMk cId="3270032375" sldId="361"/>
            <ac:picMk id="10" creationId="{F3B39144-2028-35B7-75D4-F69F9CD8D42B}"/>
          </ac:picMkLst>
        </pc:picChg>
      </pc:sldChg>
      <pc:sldChg chg="addSp delSp modSp add del mod">
        <pc:chgData name="baddam neha" userId="128a631d3fa1a313" providerId="LiveId" clId="{D5A29DF4-6A80-4700-A012-65F00C923B8B}" dt="2024-09-04T21:38:16.151" v="925" actId="47"/>
        <pc:sldMkLst>
          <pc:docMk/>
          <pc:sldMk cId="1079976801" sldId="362"/>
        </pc:sldMkLst>
        <pc:spChg chg="mod">
          <ac:chgData name="baddam neha" userId="128a631d3fa1a313" providerId="LiveId" clId="{D5A29DF4-6A80-4700-A012-65F00C923B8B}" dt="2024-09-04T18:20:27.751" v="452" actId="20577"/>
          <ac:spMkLst>
            <pc:docMk/>
            <pc:sldMk cId="1079976801" sldId="362"/>
            <ac:spMk id="4" creationId="{F04928A0-CA95-474E-EAEC-09EB8B265D17}"/>
          </ac:spMkLst>
        </pc:spChg>
        <pc:picChg chg="del">
          <ac:chgData name="baddam neha" userId="128a631d3fa1a313" providerId="LiveId" clId="{D5A29DF4-6A80-4700-A012-65F00C923B8B}" dt="2024-09-04T18:19:55.191" v="446" actId="478"/>
          <ac:picMkLst>
            <pc:docMk/>
            <pc:sldMk cId="1079976801" sldId="362"/>
            <ac:picMk id="6" creationId="{7B0F988E-B4B1-FB43-EBC6-83507239255B}"/>
          </ac:picMkLst>
        </pc:picChg>
        <pc:picChg chg="add del mod">
          <ac:chgData name="baddam neha" userId="128a631d3fa1a313" providerId="LiveId" clId="{D5A29DF4-6A80-4700-A012-65F00C923B8B}" dt="2024-09-04T18:22:29.798" v="497" actId="478"/>
          <ac:picMkLst>
            <pc:docMk/>
            <pc:sldMk cId="1079976801" sldId="362"/>
            <ac:picMk id="7" creationId="{AF49CCE7-195E-72E5-1F7E-692B15967A64}"/>
          </ac:picMkLst>
        </pc:picChg>
        <pc:picChg chg="del">
          <ac:chgData name="baddam neha" userId="128a631d3fa1a313" providerId="LiveId" clId="{D5A29DF4-6A80-4700-A012-65F00C923B8B}" dt="2024-09-04T18:19:56.659" v="447" actId="478"/>
          <ac:picMkLst>
            <pc:docMk/>
            <pc:sldMk cId="1079976801" sldId="362"/>
            <ac:picMk id="8" creationId="{209A1C06-5E2A-1A93-E9DC-37E5F950EA68}"/>
          </ac:picMkLst>
        </pc:picChg>
        <pc:picChg chg="del">
          <ac:chgData name="baddam neha" userId="128a631d3fa1a313" providerId="LiveId" clId="{D5A29DF4-6A80-4700-A012-65F00C923B8B}" dt="2024-09-04T18:19:58.451" v="448" actId="478"/>
          <ac:picMkLst>
            <pc:docMk/>
            <pc:sldMk cId="1079976801" sldId="362"/>
            <ac:picMk id="10" creationId="{F3B39144-2028-35B7-75D4-F69F9CD8D42B}"/>
          </ac:picMkLst>
        </pc:picChg>
        <pc:picChg chg="add del mod">
          <ac:chgData name="baddam neha" userId="128a631d3fa1a313" providerId="LiveId" clId="{D5A29DF4-6A80-4700-A012-65F00C923B8B}" dt="2024-09-04T18:22:28.441" v="496" actId="478"/>
          <ac:picMkLst>
            <pc:docMk/>
            <pc:sldMk cId="1079976801" sldId="362"/>
            <ac:picMk id="11" creationId="{23BB5A67-8625-83C7-503C-0F78E500C9C6}"/>
          </ac:picMkLst>
        </pc:picChg>
        <pc:picChg chg="add del mod">
          <ac:chgData name="baddam neha" userId="128a631d3fa1a313" providerId="LiveId" clId="{D5A29DF4-6A80-4700-A012-65F00C923B8B}" dt="2024-09-04T18:22:27.229" v="495" actId="478"/>
          <ac:picMkLst>
            <pc:docMk/>
            <pc:sldMk cId="1079976801" sldId="362"/>
            <ac:picMk id="13" creationId="{7F480138-07F5-A686-F20E-A1D81C789C18}"/>
          </ac:picMkLst>
        </pc:picChg>
        <pc:picChg chg="add del mod">
          <ac:chgData name="baddam neha" userId="128a631d3fa1a313" providerId="LiveId" clId="{D5A29DF4-6A80-4700-A012-65F00C923B8B}" dt="2024-09-04T21:14:21.704" v="890" actId="21"/>
          <ac:picMkLst>
            <pc:docMk/>
            <pc:sldMk cId="1079976801" sldId="362"/>
            <ac:picMk id="15" creationId="{ACB671E4-3FB7-261E-CCB9-39002088A9CD}"/>
          </ac:picMkLst>
        </pc:picChg>
        <pc:picChg chg="add del">
          <ac:chgData name="baddam neha" userId="128a631d3fa1a313" providerId="LiveId" clId="{D5A29DF4-6A80-4700-A012-65F00C923B8B}" dt="2024-09-04T21:30:49.763" v="911" actId="478"/>
          <ac:picMkLst>
            <pc:docMk/>
            <pc:sldMk cId="1079976801" sldId="362"/>
            <ac:picMk id="17" creationId="{FAAD4C0C-3EDD-337E-7FAB-19F759982244}"/>
          </ac:picMkLst>
        </pc:picChg>
        <pc:picChg chg="add del mod">
          <ac:chgData name="baddam neha" userId="128a631d3fa1a313" providerId="LiveId" clId="{D5A29DF4-6A80-4700-A012-65F00C923B8B}" dt="2024-09-04T21:30:41.312" v="908" actId="21"/>
          <ac:picMkLst>
            <pc:docMk/>
            <pc:sldMk cId="1079976801" sldId="362"/>
            <ac:picMk id="19" creationId="{8546EA72-F15A-E77E-F95B-F408C2AAD290}"/>
          </ac:picMkLst>
        </pc:picChg>
      </pc:sldChg>
      <pc:sldChg chg="addSp delSp modSp add mod">
        <pc:chgData name="baddam neha" userId="128a631d3fa1a313" providerId="LiveId" clId="{D5A29DF4-6A80-4700-A012-65F00C923B8B}" dt="2024-09-05T13:39:09.870" v="1573" actId="20577"/>
        <pc:sldMkLst>
          <pc:docMk/>
          <pc:sldMk cId="3437581963" sldId="363"/>
        </pc:sldMkLst>
        <pc:spChg chg="mod">
          <ac:chgData name="baddam neha" userId="128a631d3fa1a313" providerId="LiveId" clId="{D5A29DF4-6A80-4700-A012-65F00C923B8B}" dt="2024-09-05T13:39:09.870" v="1573" actId="20577"/>
          <ac:spMkLst>
            <pc:docMk/>
            <pc:sldMk cId="3437581963" sldId="363"/>
            <ac:spMk id="4" creationId="{F04928A0-CA95-474E-EAEC-09EB8B265D17}"/>
          </ac:spMkLst>
        </pc:spChg>
        <pc:spChg chg="add del mod">
          <ac:chgData name="baddam neha" userId="128a631d3fa1a313" providerId="LiveId" clId="{D5A29DF4-6A80-4700-A012-65F00C923B8B}" dt="2024-09-04T22:16:30.842" v="1045"/>
          <ac:spMkLst>
            <pc:docMk/>
            <pc:sldMk cId="3437581963" sldId="363"/>
            <ac:spMk id="24" creationId="{B1D4C611-8BC7-CDBE-B804-7FCCB54273DD}"/>
          </ac:spMkLst>
        </pc:spChg>
        <pc:spChg chg="add mod">
          <ac:chgData name="baddam neha" userId="128a631d3fa1a313" providerId="LiveId" clId="{D5A29DF4-6A80-4700-A012-65F00C923B8B}" dt="2024-09-04T22:11:02.102" v="1009"/>
          <ac:spMkLst>
            <pc:docMk/>
            <pc:sldMk cId="3437581963" sldId="363"/>
            <ac:spMk id="25" creationId="{54CBA504-01D2-42B5-6B58-8CEA4AAACA48}"/>
          </ac:spMkLst>
        </pc:spChg>
        <pc:spChg chg="add">
          <ac:chgData name="baddam neha" userId="128a631d3fa1a313" providerId="LiveId" clId="{D5A29DF4-6A80-4700-A012-65F00C923B8B}" dt="2024-09-04T22:11:14.368" v="1012"/>
          <ac:spMkLst>
            <pc:docMk/>
            <pc:sldMk cId="3437581963" sldId="363"/>
            <ac:spMk id="26" creationId="{F0695A51-ABAF-B2E4-9FE2-BEFD0D1F0223}"/>
          </ac:spMkLst>
        </pc:spChg>
        <pc:picChg chg="add del mod">
          <ac:chgData name="baddam neha" userId="128a631d3fa1a313" providerId="LiveId" clId="{D5A29DF4-6A80-4700-A012-65F00C923B8B}" dt="2024-09-04T18:22:19.685" v="494" actId="478"/>
          <ac:picMkLst>
            <pc:docMk/>
            <pc:sldMk cId="3437581963" sldId="363"/>
            <ac:picMk id="6" creationId="{B33A36A9-3F4C-5A6D-02D3-020EBF5786C8}"/>
          </ac:picMkLst>
        </pc:picChg>
        <pc:picChg chg="del">
          <ac:chgData name="baddam neha" userId="128a631d3fa1a313" providerId="LiveId" clId="{D5A29DF4-6A80-4700-A012-65F00C923B8B}" dt="2024-09-04T18:21:31.184" v="486" actId="478"/>
          <ac:picMkLst>
            <pc:docMk/>
            <pc:sldMk cId="3437581963" sldId="363"/>
            <ac:picMk id="7" creationId="{AF49CCE7-195E-72E5-1F7E-692B15967A64}"/>
          </ac:picMkLst>
        </pc:picChg>
        <pc:picChg chg="add del mod">
          <ac:chgData name="baddam neha" userId="128a631d3fa1a313" providerId="LiveId" clId="{D5A29DF4-6A80-4700-A012-65F00C923B8B}" dt="2024-09-04T18:22:18.142" v="493" actId="478"/>
          <ac:picMkLst>
            <pc:docMk/>
            <pc:sldMk cId="3437581963" sldId="363"/>
            <ac:picMk id="9" creationId="{B54F73A0-1BC6-5752-5910-B0F91F8605F9}"/>
          </ac:picMkLst>
        </pc:picChg>
        <pc:picChg chg="del">
          <ac:chgData name="baddam neha" userId="128a631d3fa1a313" providerId="LiveId" clId="{D5A29DF4-6A80-4700-A012-65F00C923B8B}" dt="2024-09-04T18:21:28.169" v="484" actId="478"/>
          <ac:picMkLst>
            <pc:docMk/>
            <pc:sldMk cId="3437581963" sldId="363"/>
            <ac:picMk id="11" creationId="{23BB5A67-8625-83C7-503C-0F78E500C9C6}"/>
          </ac:picMkLst>
        </pc:picChg>
        <pc:picChg chg="add del mod">
          <ac:chgData name="baddam neha" userId="128a631d3fa1a313" providerId="LiveId" clId="{D5A29DF4-6A80-4700-A012-65F00C923B8B}" dt="2024-09-04T21:34:36.818" v="912" actId="21"/>
          <ac:picMkLst>
            <pc:docMk/>
            <pc:sldMk cId="3437581963" sldId="363"/>
            <ac:picMk id="12" creationId="{08DA7F84-827C-D95B-1E0D-95DE13AE08AF}"/>
          </ac:picMkLst>
        </pc:picChg>
        <pc:picChg chg="del">
          <ac:chgData name="baddam neha" userId="128a631d3fa1a313" providerId="LiveId" clId="{D5A29DF4-6A80-4700-A012-65F00C923B8B}" dt="2024-09-04T18:21:29.488" v="485" actId="478"/>
          <ac:picMkLst>
            <pc:docMk/>
            <pc:sldMk cId="3437581963" sldId="363"/>
            <ac:picMk id="13" creationId="{7F480138-07F5-A686-F20E-A1D81C789C18}"/>
          </ac:picMkLst>
        </pc:picChg>
        <pc:picChg chg="add mod">
          <ac:chgData name="baddam neha" userId="128a631d3fa1a313" providerId="LiveId" clId="{D5A29DF4-6A80-4700-A012-65F00C923B8B}" dt="2024-09-05T03:52:42.697" v="1419" actId="1076"/>
          <ac:picMkLst>
            <pc:docMk/>
            <pc:sldMk cId="3437581963" sldId="363"/>
            <ac:picMk id="15" creationId="{ADA0BA8A-CBB6-32C9-8C89-44EE9FC30565}"/>
          </ac:picMkLst>
        </pc:picChg>
        <pc:picChg chg="add mod">
          <ac:chgData name="baddam neha" userId="128a631d3fa1a313" providerId="LiveId" clId="{D5A29DF4-6A80-4700-A012-65F00C923B8B}" dt="2024-09-05T03:52:52.473" v="1420" actId="1076"/>
          <ac:picMkLst>
            <pc:docMk/>
            <pc:sldMk cId="3437581963" sldId="363"/>
            <ac:picMk id="17" creationId="{71306C7B-0569-DEF6-ADC5-433DE6969B0B}"/>
          </ac:picMkLst>
        </pc:picChg>
        <pc:picChg chg="add mod">
          <ac:chgData name="baddam neha" userId="128a631d3fa1a313" providerId="LiveId" clId="{D5A29DF4-6A80-4700-A012-65F00C923B8B}" dt="2024-09-05T03:52:57.912" v="1421" actId="1076"/>
          <ac:picMkLst>
            <pc:docMk/>
            <pc:sldMk cId="3437581963" sldId="363"/>
            <ac:picMk id="19" creationId="{15E0ECB2-612B-720C-D680-450ACFD79E81}"/>
          </ac:picMkLst>
        </pc:picChg>
        <pc:picChg chg="add mod">
          <ac:chgData name="baddam neha" userId="128a631d3fa1a313" providerId="LiveId" clId="{D5A29DF4-6A80-4700-A012-65F00C923B8B}" dt="2024-09-05T03:53:14.560" v="1422" actId="1076"/>
          <ac:picMkLst>
            <pc:docMk/>
            <pc:sldMk cId="3437581963" sldId="363"/>
            <ac:picMk id="21" creationId="{900DF745-F597-8F83-8737-F62512EA7FDB}"/>
          </ac:picMkLst>
        </pc:picChg>
        <pc:picChg chg="add mod">
          <ac:chgData name="baddam neha" userId="128a631d3fa1a313" providerId="LiveId" clId="{D5A29DF4-6A80-4700-A012-65F00C923B8B}" dt="2024-09-05T03:53:19.925" v="1423" actId="1076"/>
          <ac:picMkLst>
            <pc:docMk/>
            <pc:sldMk cId="3437581963" sldId="363"/>
            <ac:picMk id="23" creationId="{245F85DF-665C-46FF-4C6C-7E9FE191CA25}"/>
          </ac:picMkLst>
        </pc:picChg>
      </pc:sldChg>
    </pc:docChg>
  </pc:docChgLst>
  <pc:docChgLst>
    <pc:chgData name="baddam neha" userId="128a631d3fa1a313" providerId="LiveId" clId="{92DA1E8C-1529-47AB-B694-B1E00A5468F5}"/>
    <pc:docChg chg="undo custSel addSld delSld modSld sldOrd">
      <pc:chgData name="baddam neha" userId="128a631d3fa1a313" providerId="LiveId" clId="{92DA1E8C-1529-47AB-B694-B1E00A5468F5}" dt="2023-11-13T20:50:14.284" v="2386" actId="255"/>
      <pc:docMkLst>
        <pc:docMk/>
      </pc:docMkLst>
      <pc:sldChg chg="addSp modSp mod">
        <pc:chgData name="baddam neha" userId="128a631d3fa1a313" providerId="LiveId" clId="{92DA1E8C-1529-47AB-B694-B1E00A5468F5}" dt="2023-11-12T17:29:11.216" v="69" actId="20577"/>
        <pc:sldMkLst>
          <pc:docMk/>
          <pc:sldMk cId="1957736008" sldId="256"/>
        </pc:sldMkLst>
        <pc:spChg chg="mod">
          <ac:chgData name="baddam neha" userId="128a631d3fa1a313" providerId="LiveId" clId="{92DA1E8C-1529-47AB-B694-B1E00A5468F5}" dt="2023-11-12T17:29:11.216" v="69" actId="20577"/>
          <ac:spMkLst>
            <pc:docMk/>
            <pc:sldMk cId="1957736008" sldId="256"/>
            <ac:spMk id="3" creationId="{BBAEF254-CC63-AB61-94E1-87556BC6F9FE}"/>
          </ac:spMkLst>
        </pc:spChg>
        <pc:spChg chg="mod">
          <ac:chgData name="baddam neha" userId="128a631d3fa1a313" providerId="LiveId" clId="{92DA1E8C-1529-47AB-B694-B1E00A5468F5}" dt="2023-11-12T17:28:34.839" v="22" actId="255"/>
          <ac:spMkLst>
            <pc:docMk/>
            <pc:sldMk cId="1957736008" sldId="256"/>
            <ac:spMk id="4" creationId="{AF1FD649-68F7-F8E9-C2BD-715EA5D48155}"/>
          </ac:spMkLst>
        </pc:spChg>
        <pc:spChg chg="mod">
          <ac:chgData name="baddam neha" userId="128a631d3fa1a313" providerId="LiveId" clId="{92DA1E8C-1529-47AB-B694-B1E00A5468F5}" dt="2023-11-12T17:28:28.521" v="21" actId="255"/>
          <ac:spMkLst>
            <pc:docMk/>
            <pc:sldMk cId="1957736008" sldId="256"/>
            <ac:spMk id="5" creationId="{6C4AEB16-DFF2-9244-133A-08CB7F81D1FB}"/>
          </ac:spMkLst>
        </pc:spChg>
        <pc:spChg chg="add">
          <ac:chgData name="baddam neha" userId="128a631d3fa1a313" providerId="LiveId" clId="{92DA1E8C-1529-47AB-B694-B1E00A5468F5}" dt="2023-11-12T17:27:03.124" v="1"/>
          <ac:spMkLst>
            <pc:docMk/>
            <pc:sldMk cId="1957736008" sldId="256"/>
            <ac:spMk id="6" creationId="{D07DDEA7-80E1-C0BC-77CC-D8347C886C99}"/>
          </ac:spMkLst>
        </pc:spChg>
      </pc:sldChg>
      <pc:sldChg chg="modSp mod">
        <pc:chgData name="baddam neha" userId="128a631d3fa1a313" providerId="LiveId" clId="{92DA1E8C-1529-47AB-B694-B1E00A5468F5}" dt="2023-11-13T18:14:24.581" v="2021" actId="20577"/>
        <pc:sldMkLst>
          <pc:docMk/>
          <pc:sldMk cId="3905770843" sldId="257"/>
        </pc:sldMkLst>
        <pc:spChg chg="mod">
          <ac:chgData name="baddam neha" userId="128a631d3fa1a313" providerId="LiveId" clId="{92DA1E8C-1529-47AB-B694-B1E00A5468F5}" dt="2023-11-13T18:14:24.581" v="2021" actId="20577"/>
          <ac:spMkLst>
            <pc:docMk/>
            <pc:sldMk cId="3905770843" sldId="257"/>
            <ac:spMk id="7" creationId="{3E9033FC-08FA-5E22-7FCA-CCA72C6AE423}"/>
          </ac:spMkLst>
        </pc:spChg>
      </pc:sldChg>
      <pc:sldChg chg="modSp mod">
        <pc:chgData name="baddam neha" userId="128a631d3fa1a313" providerId="LiveId" clId="{92DA1E8C-1529-47AB-B694-B1E00A5468F5}" dt="2023-11-12T18:37:10.848" v="523" actId="1076"/>
        <pc:sldMkLst>
          <pc:docMk/>
          <pc:sldMk cId="2291137057" sldId="258"/>
        </pc:sldMkLst>
        <pc:spChg chg="mod">
          <ac:chgData name="baddam neha" userId="128a631d3fa1a313" providerId="LiveId" clId="{92DA1E8C-1529-47AB-B694-B1E00A5468F5}" dt="2023-11-12T18:37:10.848" v="523" actId="1076"/>
          <ac:spMkLst>
            <pc:docMk/>
            <pc:sldMk cId="2291137057" sldId="258"/>
            <ac:spMk id="4" creationId="{F5574182-F027-C5AE-D150-D4B2BE7D7AE4}"/>
          </ac:spMkLst>
        </pc:spChg>
      </pc:sldChg>
      <pc:sldChg chg="modSp mod">
        <pc:chgData name="baddam neha" userId="128a631d3fa1a313" providerId="LiveId" clId="{92DA1E8C-1529-47AB-B694-B1E00A5468F5}" dt="2023-11-12T18:43:05.543" v="608" actId="255"/>
        <pc:sldMkLst>
          <pc:docMk/>
          <pc:sldMk cId="1880931836" sldId="259"/>
        </pc:sldMkLst>
        <pc:spChg chg="mod">
          <ac:chgData name="baddam neha" userId="128a631d3fa1a313" providerId="LiveId" clId="{92DA1E8C-1529-47AB-B694-B1E00A5468F5}" dt="2023-11-12T18:41:19.027" v="579" actId="20577"/>
          <ac:spMkLst>
            <pc:docMk/>
            <pc:sldMk cId="1880931836" sldId="259"/>
            <ac:spMk id="3" creationId="{6C804FEF-2436-A887-84E9-68773666558C}"/>
          </ac:spMkLst>
        </pc:spChg>
        <pc:spChg chg="mod">
          <ac:chgData name="baddam neha" userId="128a631d3fa1a313" providerId="LiveId" clId="{92DA1E8C-1529-47AB-B694-B1E00A5468F5}" dt="2023-11-12T18:43:05.543" v="608" actId="255"/>
          <ac:spMkLst>
            <pc:docMk/>
            <pc:sldMk cId="1880931836" sldId="259"/>
            <ac:spMk id="4" creationId="{8E558C11-A227-85D9-A487-E1C17B7C77D7}"/>
          </ac:spMkLst>
        </pc:spChg>
      </pc:sldChg>
      <pc:sldChg chg="modSp mod">
        <pc:chgData name="baddam neha" userId="128a631d3fa1a313" providerId="LiveId" clId="{92DA1E8C-1529-47AB-B694-B1E00A5468F5}" dt="2023-11-13T19:40:12.738" v="2341" actId="5793"/>
        <pc:sldMkLst>
          <pc:docMk/>
          <pc:sldMk cId="3090476454" sldId="260"/>
        </pc:sldMkLst>
        <pc:spChg chg="mod">
          <ac:chgData name="baddam neha" userId="128a631d3fa1a313" providerId="LiveId" clId="{92DA1E8C-1529-47AB-B694-B1E00A5468F5}" dt="2023-11-13T19:40:12.738" v="2341" actId="5793"/>
          <ac:spMkLst>
            <pc:docMk/>
            <pc:sldMk cId="3090476454" sldId="260"/>
            <ac:spMk id="4" creationId="{F421A51D-FABD-EFC3-1599-0CEB5FC3F4E2}"/>
          </ac:spMkLst>
        </pc:spChg>
      </pc:sldChg>
      <pc:sldChg chg="addSp delSp modSp mod ord">
        <pc:chgData name="baddam neha" userId="128a631d3fa1a313" providerId="LiveId" clId="{92DA1E8C-1529-47AB-B694-B1E00A5468F5}" dt="2023-11-13T16:25:11.054" v="1914"/>
        <pc:sldMkLst>
          <pc:docMk/>
          <pc:sldMk cId="1793009446" sldId="263"/>
        </pc:sldMkLst>
        <pc:spChg chg="add mod">
          <ac:chgData name="baddam neha" userId="128a631d3fa1a313" providerId="LiveId" clId="{92DA1E8C-1529-47AB-B694-B1E00A5468F5}" dt="2023-11-13T15:06:17.803" v="1907" actId="20577"/>
          <ac:spMkLst>
            <pc:docMk/>
            <pc:sldMk cId="1793009446" sldId="263"/>
            <ac:spMk id="2" creationId="{D4B145B2-E11B-3A75-5085-54104365B6B9}"/>
          </ac:spMkLst>
        </pc:spChg>
        <pc:spChg chg="mod">
          <ac:chgData name="baddam neha" userId="128a631d3fa1a313" providerId="LiveId" clId="{92DA1E8C-1529-47AB-B694-B1E00A5468F5}" dt="2023-11-12T19:52:56.817" v="1130" actId="1076"/>
          <ac:spMkLst>
            <pc:docMk/>
            <pc:sldMk cId="1793009446" sldId="263"/>
            <ac:spMk id="3" creationId="{D7C5E2E8-2883-5CC8-5556-0E3A230F880B}"/>
          </ac:spMkLst>
        </pc:spChg>
        <pc:spChg chg="add del mod">
          <ac:chgData name="baddam neha" userId="128a631d3fa1a313" providerId="LiveId" clId="{92DA1E8C-1529-47AB-B694-B1E00A5468F5}" dt="2023-11-12T19:51:36.225" v="1113" actId="478"/>
          <ac:spMkLst>
            <pc:docMk/>
            <pc:sldMk cId="1793009446" sldId="263"/>
            <ac:spMk id="7" creationId="{7B93DBD2-1464-E532-CB87-4C0DD95605FD}"/>
          </ac:spMkLst>
        </pc:spChg>
        <pc:picChg chg="del">
          <ac:chgData name="baddam neha" userId="128a631d3fa1a313" providerId="LiveId" clId="{92DA1E8C-1529-47AB-B694-B1E00A5468F5}" dt="2023-11-12T18:36:12.584" v="498" actId="478"/>
          <ac:picMkLst>
            <pc:docMk/>
            <pc:sldMk cId="1793009446" sldId="263"/>
            <ac:picMk id="6" creationId="{3EFF392E-9A14-05A6-5B44-9BEA5EF6EBC6}"/>
          </ac:picMkLst>
        </pc:picChg>
        <pc:picChg chg="add mod">
          <ac:chgData name="baddam neha" userId="128a631d3fa1a313" providerId="LiveId" clId="{92DA1E8C-1529-47AB-B694-B1E00A5468F5}" dt="2023-11-12T19:56:38.452" v="1159" actId="14100"/>
          <ac:picMkLst>
            <pc:docMk/>
            <pc:sldMk cId="1793009446" sldId="263"/>
            <ac:picMk id="2050" creationId="{5B585BD4-153E-18D8-7033-D582687EC84E}"/>
          </ac:picMkLst>
        </pc:picChg>
      </pc:sldChg>
      <pc:sldChg chg="addSp delSp modSp mod">
        <pc:chgData name="baddam neha" userId="128a631d3fa1a313" providerId="LiveId" clId="{92DA1E8C-1529-47AB-B694-B1E00A5468F5}" dt="2023-11-13T18:48:32.303" v="2116" actId="20577"/>
        <pc:sldMkLst>
          <pc:docMk/>
          <pc:sldMk cId="1874037971" sldId="264"/>
        </pc:sldMkLst>
        <pc:spChg chg="mod">
          <ac:chgData name="baddam neha" userId="128a631d3fa1a313" providerId="LiveId" clId="{92DA1E8C-1529-47AB-B694-B1E00A5468F5}" dt="2023-11-12T18:40:39.068" v="567" actId="1076"/>
          <ac:spMkLst>
            <pc:docMk/>
            <pc:sldMk cId="1874037971" sldId="264"/>
            <ac:spMk id="3" creationId="{D7C5E2E8-2883-5CC8-5556-0E3A230F880B}"/>
          </ac:spMkLst>
        </pc:spChg>
        <pc:spChg chg="add del mod">
          <ac:chgData name="baddam neha" userId="128a631d3fa1a313" providerId="LiveId" clId="{92DA1E8C-1529-47AB-B694-B1E00A5468F5}" dt="2023-11-13T18:48:32.303" v="2116" actId="20577"/>
          <ac:spMkLst>
            <pc:docMk/>
            <pc:sldMk cId="1874037971" sldId="264"/>
            <ac:spMk id="6" creationId="{0A063077-A6DB-7CDD-A38F-8FA70746EB60}"/>
          </ac:spMkLst>
        </pc:spChg>
        <pc:picChg chg="del">
          <ac:chgData name="baddam neha" userId="128a631d3fa1a313" providerId="LiveId" clId="{92DA1E8C-1529-47AB-B694-B1E00A5468F5}" dt="2023-11-12T18:40:17.694" v="546" actId="478"/>
          <ac:picMkLst>
            <pc:docMk/>
            <pc:sldMk cId="1874037971" sldId="264"/>
            <ac:picMk id="2" creationId="{36F7FEE5-CB6F-A68B-8E55-F957D63D5F69}"/>
          </ac:picMkLst>
        </pc:picChg>
      </pc:sldChg>
      <pc:sldChg chg="modSp mod">
        <pc:chgData name="baddam neha" userId="128a631d3fa1a313" providerId="LiveId" clId="{92DA1E8C-1529-47AB-B694-B1E00A5468F5}" dt="2023-11-13T19:15:27.502" v="2313" actId="20577"/>
        <pc:sldMkLst>
          <pc:docMk/>
          <pc:sldMk cId="943736160" sldId="270"/>
        </pc:sldMkLst>
        <pc:spChg chg="mod">
          <ac:chgData name="baddam neha" userId="128a631d3fa1a313" providerId="LiveId" clId="{92DA1E8C-1529-47AB-B694-B1E00A5468F5}" dt="2023-11-13T19:15:27.502" v="2313" actId="20577"/>
          <ac:spMkLst>
            <pc:docMk/>
            <pc:sldMk cId="943736160" sldId="270"/>
            <ac:spMk id="4" creationId="{F421A51D-FABD-EFC3-1599-0CEB5FC3F4E2}"/>
          </ac:spMkLst>
        </pc:spChg>
      </pc:sldChg>
      <pc:sldChg chg="modSp mod">
        <pc:chgData name="baddam neha" userId="128a631d3fa1a313" providerId="LiveId" clId="{92DA1E8C-1529-47AB-B694-B1E00A5468F5}" dt="2023-11-13T17:58:37.241" v="2001" actId="255"/>
        <pc:sldMkLst>
          <pc:docMk/>
          <pc:sldMk cId="1739932886" sldId="288"/>
        </pc:sldMkLst>
        <pc:spChg chg="mod">
          <ac:chgData name="baddam neha" userId="128a631d3fa1a313" providerId="LiveId" clId="{92DA1E8C-1529-47AB-B694-B1E00A5468F5}" dt="2023-11-12T18:46:48.069" v="651" actId="255"/>
          <ac:spMkLst>
            <pc:docMk/>
            <pc:sldMk cId="1739932886" sldId="288"/>
            <ac:spMk id="3" creationId="{45D18488-2945-FF47-1185-ABAD475DC736}"/>
          </ac:spMkLst>
        </pc:spChg>
        <pc:spChg chg="mod">
          <ac:chgData name="baddam neha" userId="128a631d3fa1a313" providerId="LiveId" clId="{92DA1E8C-1529-47AB-B694-B1E00A5468F5}" dt="2023-11-13T17:58:37.241" v="2001" actId="255"/>
          <ac:spMkLst>
            <pc:docMk/>
            <pc:sldMk cId="1739932886" sldId="288"/>
            <ac:spMk id="7" creationId="{3E9033FC-08FA-5E22-7FCA-CCA72C6AE423}"/>
          </ac:spMkLst>
        </pc:spChg>
      </pc:sldChg>
      <pc:sldChg chg="addSp delSp modSp mod">
        <pc:chgData name="baddam neha" userId="128a631d3fa1a313" providerId="LiveId" clId="{92DA1E8C-1529-47AB-B694-B1E00A5468F5}" dt="2023-11-13T18:29:49.262" v="2026" actId="207"/>
        <pc:sldMkLst>
          <pc:docMk/>
          <pc:sldMk cId="2357121252" sldId="289"/>
        </pc:sldMkLst>
        <pc:spChg chg="mod">
          <ac:chgData name="baddam neha" userId="128a631d3fa1a313" providerId="LiveId" clId="{92DA1E8C-1529-47AB-B694-B1E00A5468F5}" dt="2023-11-12T19:57:03.466" v="1162" actId="1076"/>
          <ac:spMkLst>
            <pc:docMk/>
            <pc:sldMk cId="2357121252" sldId="289"/>
            <ac:spMk id="3" creationId="{D7C5E2E8-2883-5CC8-5556-0E3A230F880B}"/>
          </ac:spMkLst>
        </pc:spChg>
        <pc:spChg chg="add mod">
          <ac:chgData name="baddam neha" userId="128a631d3fa1a313" providerId="LiveId" clId="{92DA1E8C-1529-47AB-B694-B1E00A5468F5}" dt="2023-11-13T16:51:45.714" v="1997" actId="20577"/>
          <ac:spMkLst>
            <pc:docMk/>
            <pc:sldMk cId="2357121252" sldId="289"/>
            <ac:spMk id="4" creationId="{DD34C752-CB85-9AC8-57F0-FB9AEEBED2FB}"/>
          </ac:spMkLst>
        </pc:spChg>
        <pc:spChg chg="add mod">
          <ac:chgData name="baddam neha" userId="128a631d3fa1a313" providerId="LiveId" clId="{92DA1E8C-1529-47AB-B694-B1E00A5468F5}" dt="2023-11-13T18:29:49.262" v="2026" actId="207"/>
          <ac:spMkLst>
            <pc:docMk/>
            <pc:sldMk cId="2357121252" sldId="289"/>
            <ac:spMk id="8" creationId="{8213FBC0-CB88-2FD7-2B5C-5A1A416D592A}"/>
          </ac:spMkLst>
        </pc:spChg>
        <pc:spChg chg="del mod">
          <ac:chgData name="baddam neha" userId="128a631d3fa1a313" providerId="LiveId" clId="{92DA1E8C-1529-47AB-B694-B1E00A5468F5}" dt="2023-11-12T18:38:05.616" v="532"/>
          <ac:spMkLst>
            <pc:docMk/>
            <pc:sldMk cId="2357121252" sldId="289"/>
            <ac:spMk id="11" creationId="{3109132E-BBE3-3A43-5295-9C7170AF3B37}"/>
          </ac:spMkLst>
        </pc:spChg>
        <pc:picChg chg="del">
          <ac:chgData name="baddam neha" userId="128a631d3fa1a313" providerId="LiveId" clId="{92DA1E8C-1529-47AB-B694-B1E00A5468F5}" dt="2023-11-12T19:48:41.723" v="1093" actId="478"/>
          <ac:picMkLst>
            <pc:docMk/>
            <pc:sldMk cId="2357121252" sldId="289"/>
            <ac:picMk id="5" creationId="{F8F5A9C7-02EC-60FC-1BFB-A2E11AA70156}"/>
          </ac:picMkLst>
        </pc:picChg>
        <pc:picChg chg="add mod">
          <ac:chgData name="baddam neha" userId="128a631d3fa1a313" providerId="LiveId" clId="{92DA1E8C-1529-47AB-B694-B1E00A5468F5}" dt="2023-11-13T16:48:13.948" v="1915" actId="1076"/>
          <ac:picMkLst>
            <pc:docMk/>
            <pc:sldMk cId="2357121252" sldId="289"/>
            <ac:picMk id="6" creationId="{F0714AE4-B4E3-B846-D965-58284D7873B4}"/>
          </ac:picMkLst>
        </pc:picChg>
      </pc:sldChg>
      <pc:sldChg chg="del">
        <pc:chgData name="baddam neha" userId="128a631d3fa1a313" providerId="LiveId" clId="{92DA1E8C-1529-47AB-B694-B1E00A5468F5}" dt="2023-11-12T18:40:59.041" v="569" actId="2696"/>
        <pc:sldMkLst>
          <pc:docMk/>
          <pc:sldMk cId="2880106493" sldId="290"/>
        </pc:sldMkLst>
      </pc:sldChg>
      <pc:sldChg chg="addSp delSp modSp mod">
        <pc:chgData name="baddam neha" userId="128a631d3fa1a313" providerId="LiveId" clId="{92DA1E8C-1529-47AB-B694-B1E00A5468F5}" dt="2023-11-13T18:39:00.123" v="2105" actId="20577"/>
        <pc:sldMkLst>
          <pc:docMk/>
          <pc:sldMk cId="1874719571" sldId="291"/>
        </pc:sldMkLst>
        <pc:spChg chg="mod">
          <ac:chgData name="baddam neha" userId="128a631d3fa1a313" providerId="LiveId" clId="{92DA1E8C-1529-47AB-B694-B1E00A5468F5}" dt="2023-11-12T18:49:20.226" v="670" actId="14100"/>
          <ac:spMkLst>
            <pc:docMk/>
            <pc:sldMk cId="1874719571" sldId="291"/>
            <ac:spMk id="3" creationId="{D7C5E2E8-2883-5CC8-5556-0E3A230F880B}"/>
          </ac:spMkLst>
        </pc:spChg>
        <pc:spChg chg="mod">
          <ac:chgData name="baddam neha" userId="128a631d3fa1a313" providerId="LiveId" clId="{92DA1E8C-1529-47AB-B694-B1E00A5468F5}" dt="2023-11-13T18:39:00.123" v="2105" actId="20577"/>
          <ac:spMkLst>
            <pc:docMk/>
            <pc:sldMk cId="1874719571" sldId="291"/>
            <ac:spMk id="5" creationId="{47D9A282-0E5F-7C38-8488-C24FC03F27B9}"/>
          </ac:spMkLst>
        </pc:spChg>
        <pc:picChg chg="del">
          <ac:chgData name="baddam neha" userId="128a631d3fa1a313" providerId="LiveId" clId="{92DA1E8C-1529-47AB-B694-B1E00A5468F5}" dt="2023-11-12T19:48:47.129" v="1094" actId="478"/>
          <ac:picMkLst>
            <pc:docMk/>
            <pc:sldMk cId="1874719571" sldId="291"/>
            <ac:picMk id="4" creationId="{03577E10-2591-4B0C-3468-4878E93D445E}"/>
          </ac:picMkLst>
        </pc:picChg>
        <pc:picChg chg="add mod">
          <ac:chgData name="baddam neha" userId="128a631d3fa1a313" providerId="LiveId" clId="{92DA1E8C-1529-47AB-B694-B1E00A5468F5}" dt="2023-11-12T20:58:10.540" v="1766" actId="1076"/>
          <ac:picMkLst>
            <pc:docMk/>
            <pc:sldMk cId="1874719571" sldId="291"/>
            <ac:picMk id="6" creationId="{58E58F5B-7689-8B60-8920-F06F5864F9BD}"/>
          </ac:picMkLst>
        </pc:picChg>
        <pc:picChg chg="add del mod">
          <ac:chgData name="baddam neha" userId="128a631d3fa1a313" providerId="LiveId" clId="{92DA1E8C-1529-47AB-B694-B1E00A5468F5}" dt="2023-11-12T20:16:54.230" v="1338" actId="21"/>
          <ac:picMkLst>
            <pc:docMk/>
            <pc:sldMk cId="1874719571" sldId="291"/>
            <ac:picMk id="9" creationId="{08DA52C3-4FC8-09A4-7C3C-A5629AFBA658}"/>
          </ac:picMkLst>
        </pc:picChg>
      </pc:sldChg>
      <pc:sldChg chg="addSp delSp modSp mod">
        <pc:chgData name="baddam neha" userId="128a631d3fa1a313" providerId="LiveId" clId="{92DA1E8C-1529-47AB-B694-B1E00A5468F5}" dt="2023-11-13T06:20:13.147" v="1881" actId="1036"/>
        <pc:sldMkLst>
          <pc:docMk/>
          <pc:sldMk cId="2374542244" sldId="292"/>
        </pc:sldMkLst>
        <pc:spChg chg="mod">
          <ac:chgData name="baddam neha" userId="128a631d3fa1a313" providerId="LiveId" clId="{92DA1E8C-1529-47AB-B694-B1E00A5468F5}" dt="2023-11-12T20:58:28.196" v="1770" actId="20577"/>
          <ac:spMkLst>
            <pc:docMk/>
            <pc:sldMk cId="2374542244" sldId="292"/>
            <ac:spMk id="2" creationId="{48ACC5A2-0B1C-E4AB-8916-A55628C3CF02}"/>
          </ac:spMkLst>
        </pc:spChg>
        <pc:spChg chg="mod">
          <ac:chgData name="baddam neha" userId="128a631d3fa1a313" providerId="LiveId" clId="{92DA1E8C-1529-47AB-B694-B1E00A5468F5}" dt="2023-11-12T18:49:28.319" v="671" actId="255"/>
          <ac:spMkLst>
            <pc:docMk/>
            <pc:sldMk cId="2374542244" sldId="292"/>
            <ac:spMk id="3" creationId="{D7C5E2E8-2883-5CC8-5556-0E3A230F880B}"/>
          </ac:spMkLst>
        </pc:spChg>
        <pc:picChg chg="add mod">
          <ac:chgData name="baddam neha" userId="128a631d3fa1a313" providerId="LiveId" clId="{92DA1E8C-1529-47AB-B694-B1E00A5468F5}" dt="2023-11-13T06:20:13.147" v="1881" actId="1036"/>
          <ac:picMkLst>
            <pc:docMk/>
            <pc:sldMk cId="2374542244" sldId="292"/>
            <ac:picMk id="5" creationId="{C71B4022-29F5-A266-794F-7A98BD759091}"/>
          </ac:picMkLst>
        </pc:picChg>
        <pc:picChg chg="del">
          <ac:chgData name="baddam neha" userId="128a631d3fa1a313" providerId="LiveId" clId="{92DA1E8C-1529-47AB-B694-B1E00A5468F5}" dt="2023-11-12T20:18:10.769" v="1359" actId="478"/>
          <ac:picMkLst>
            <pc:docMk/>
            <pc:sldMk cId="2374542244" sldId="292"/>
            <ac:picMk id="6" creationId="{1C7C28B6-44B6-2FC7-4859-79FE2EFB6695}"/>
          </ac:picMkLst>
        </pc:picChg>
      </pc:sldChg>
      <pc:sldChg chg="del">
        <pc:chgData name="baddam neha" userId="128a631d3fa1a313" providerId="LiveId" clId="{92DA1E8C-1529-47AB-B694-B1E00A5468F5}" dt="2023-11-12T18:39:05.646" v="542" actId="2696"/>
        <pc:sldMkLst>
          <pc:docMk/>
          <pc:sldMk cId="1994946054" sldId="293"/>
        </pc:sldMkLst>
      </pc:sldChg>
      <pc:sldChg chg="add del">
        <pc:chgData name="baddam neha" userId="128a631d3fa1a313" providerId="LiveId" clId="{92DA1E8C-1529-47AB-B694-B1E00A5468F5}" dt="2023-11-12T18:40:14.784" v="545" actId="2696"/>
        <pc:sldMkLst>
          <pc:docMk/>
          <pc:sldMk cId="1180550076" sldId="294"/>
        </pc:sldMkLst>
      </pc:sldChg>
      <pc:sldChg chg="del">
        <pc:chgData name="baddam neha" userId="128a631d3fa1a313" providerId="LiveId" clId="{92DA1E8C-1529-47AB-B694-B1E00A5468F5}" dt="2023-11-12T18:41:10.138" v="572" actId="2696"/>
        <pc:sldMkLst>
          <pc:docMk/>
          <pc:sldMk cId="1225690603" sldId="295"/>
        </pc:sldMkLst>
      </pc:sldChg>
      <pc:sldChg chg="modSp mod">
        <pc:chgData name="baddam neha" userId="128a631d3fa1a313" providerId="LiveId" clId="{92DA1E8C-1529-47AB-B694-B1E00A5468F5}" dt="2023-11-12T19:52:44.575" v="1129" actId="1076"/>
        <pc:sldMkLst>
          <pc:docMk/>
          <pc:sldMk cId="1904589906" sldId="296"/>
        </pc:sldMkLst>
        <pc:spChg chg="mod">
          <ac:chgData name="baddam neha" userId="128a631d3fa1a313" providerId="LiveId" clId="{92DA1E8C-1529-47AB-B694-B1E00A5468F5}" dt="2023-11-12T19:25:56.396" v="928" actId="113"/>
          <ac:spMkLst>
            <pc:docMk/>
            <pc:sldMk cId="1904589906" sldId="296"/>
            <ac:spMk id="2" creationId="{D7C6121E-4BDF-A135-8D88-B20978CF344E}"/>
          </ac:spMkLst>
        </pc:spChg>
        <pc:spChg chg="mod">
          <ac:chgData name="baddam neha" userId="128a631d3fa1a313" providerId="LiveId" clId="{92DA1E8C-1529-47AB-B694-B1E00A5468F5}" dt="2023-11-12T19:52:44.575" v="1129" actId="1076"/>
          <ac:spMkLst>
            <pc:docMk/>
            <pc:sldMk cId="1904589906" sldId="296"/>
            <ac:spMk id="3" creationId="{D7C5E2E8-2883-5CC8-5556-0E3A230F880B}"/>
          </ac:spMkLst>
        </pc:spChg>
      </pc:sldChg>
      <pc:sldChg chg="delSp modSp mod">
        <pc:chgData name="baddam neha" userId="128a631d3fa1a313" providerId="LiveId" clId="{92DA1E8C-1529-47AB-B694-B1E00A5468F5}" dt="2023-11-13T05:58:44.278" v="1847" actId="113"/>
        <pc:sldMkLst>
          <pc:docMk/>
          <pc:sldMk cId="4293663623" sldId="297"/>
        </pc:sldMkLst>
        <pc:spChg chg="mod">
          <ac:chgData name="baddam neha" userId="128a631d3fa1a313" providerId="LiveId" clId="{92DA1E8C-1529-47AB-B694-B1E00A5468F5}" dt="2023-11-13T05:58:44.278" v="1847" actId="113"/>
          <ac:spMkLst>
            <pc:docMk/>
            <pc:sldMk cId="4293663623" sldId="297"/>
            <ac:spMk id="2" creationId="{D7C6121E-4BDF-A135-8D88-B20978CF344E}"/>
          </ac:spMkLst>
        </pc:spChg>
        <pc:spChg chg="mod">
          <ac:chgData name="baddam neha" userId="128a631d3fa1a313" providerId="LiveId" clId="{92DA1E8C-1529-47AB-B694-B1E00A5468F5}" dt="2023-11-12T19:52:26.879" v="1126" actId="1076"/>
          <ac:spMkLst>
            <pc:docMk/>
            <pc:sldMk cId="4293663623" sldId="297"/>
            <ac:spMk id="3" creationId="{D7C5E2E8-2883-5CC8-5556-0E3A230F880B}"/>
          </ac:spMkLst>
        </pc:spChg>
        <pc:picChg chg="del">
          <ac:chgData name="baddam neha" userId="128a631d3fa1a313" providerId="LiveId" clId="{92DA1E8C-1529-47AB-B694-B1E00A5468F5}" dt="2023-11-12T19:08:21.669" v="766" actId="478"/>
          <ac:picMkLst>
            <pc:docMk/>
            <pc:sldMk cId="4293663623" sldId="297"/>
            <ac:picMk id="5" creationId="{83680CF1-1E06-35D6-1D47-6C6B014FA503}"/>
          </ac:picMkLst>
        </pc:picChg>
      </pc:sldChg>
      <pc:sldChg chg="addSp delSp modSp del mod">
        <pc:chgData name="baddam neha" userId="128a631d3fa1a313" providerId="LiveId" clId="{92DA1E8C-1529-47AB-B694-B1E00A5468F5}" dt="2023-11-13T20:24:39.595" v="2379" actId="47"/>
        <pc:sldMkLst>
          <pc:docMk/>
          <pc:sldMk cId="2366870651" sldId="298"/>
        </pc:sldMkLst>
        <pc:spChg chg="mod">
          <ac:chgData name="baddam neha" userId="128a631d3fa1a313" providerId="LiveId" clId="{92DA1E8C-1529-47AB-B694-B1E00A5468F5}" dt="2023-11-12T18:48:35.042" v="666" actId="1076"/>
          <ac:spMkLst>
            <pc:docMk/>
            <pc:sldMk cId="2366870651" sldId="298"/>
            <ac:spMk id="3" creationId="{6C804FEF-2436-A887-84E9-68773666558C}"/>
          </ac:spMkLst>
        </pc:spChg>
        <pc:spChg chg="del">
          <ac:chgData name="baddam neha" userId="128a631d3fa1a313" providerId="LiveId" clId="{92DA1E8C-1529-47AB-B694-B1E00A5468F5}" dt="2023-11-12T18:43:27.200" v="611" actId="478"/>
          <ac:spMkLst>
            <pc:docMk/>
            <pc:sldMk cId="2366870651" sldId="298"/>
            <ac:spMk id="6" creationId="{D5AA6530-06FF-CCE7-4D9C-14B06157B8E0}"/>
          </ac:spMkLst>
        </pc:spChg>
        <pc:spChg chg="add del mod">
          <ac:chgData name="baddam neha" userId="128a631d3fa1a313" providerId="LiveId" clId="{92DA1E8C-1529-47AB-B694-B1E00A5468F5}" dt="2023-11-12T20:36:09.551" v="1534" actId="478"/>
          <ac:spMkLst>
            <pc:docMk/>
            <pc:sldMk cId="2366870651" sldId="298"/>
            <ac:spMk id="8" creationId="{BCF1C75A-5078-9C61-3C04-486B40B5E124}"/>
          </ac:spMkLst>
        </pc:spChg>
        <pc:spChg chg="add mod">
          <ac:chgData name="baddam neha" userId="128a631d3fa1a313" providerId="LiveId" clId="{92DA1E8C-1529-47AB-B694-B1E00A5468F5}" dt="2023-11-13T06:21:41.245" v="1892" actId="14"/>
          <ac:spMkLst>
            <pc:docMk/>
            <pc:sldMk cId="2366870651" sldId="298"/>
            <ac:spMk id="12" creationId="{0532ED6D-8EA2-E392-7358-B782FFC33127}"/>
          </ac:spMkLst>
        </pc:spChg>
        <pc:picChg chg="del">
          <ac:chgData name="baddam neha" userId="128a631d3fa1a313" providerId="LiveId" clId="{92DA1E8C-1529-47AB-B694-B1E00A5468F5}" dt="2023-11-12T18:43:23.060" v="609" actId="478"/>
          <ac:picMkLst>
            <pc:docMk/>
            <pc:sldMk cId="2366870651" sldId="298"/>
            <ac:picMk id="2" creationId="{8DF93F56-2F5C-98A7-1D7B-57C7A34EFC4C}"/>
          </ac:picMkLst>
        </pc:picChg>
        <pc:picChg chg="del">
          <ac:chgData name="baddam neha" userId="128a631d3fa1a313" providerId="LiveId" clId="{92DA1E8C-1529-47AB-B694-B1E00A5468F5}" dt="2023-11-12T18:43:24.242" v="610" actId="478"/>
          <ac:picMkLst>
            <pc:docMk/>
            <pc:sldMk cId="2366870651" sldId="298"/>
            <ac:picMk id="5" creationId="{AB81BCA1-F390-1C1F-F899-EDEAD202FF40}"/>
          </ac:picMkLst>
        </pc:picChg>
        <pc:picChg chg="add del mod">
          <ac:chgData name="baddam neha" userId="128a631d3fa1a313" providerId="LiveId" clId="{92DA1E8C-1529-47AB-B694-B1E00A5468F5}" dt="2023-11-12T20:38:18.307" v="1546" actId="478"/>
          <ac:picMkLst>
            <pc:docMk/>
            <pc:sldMk cId="2366870651" sldId="298"/>
            <ac:picMk id="10" creationId="{F44CC2CB-5D03-68D7-AAB9-C220C797BCA5}"/>
          </ac:picMkLst>
        </pc:picChg>
        <pc:picChg chg="add del mod">
          <ac:chgData name="baddam neha" userId="128a631d3fa1a313" providerId="LiveId" clId="{92DA1E8C-1529-47AB-B694-B1E00A5468F5}" dt="2023-11-12T20:38:20.055" v="1547" actId="478"/>
          <ac:picMkLst>
            <pc:docMk/>
            <pc:sldMk cId="2366870651" sldId="298"/>
            <ac:picMk id="14" creationId="{24E98DD7-DC2D-5C61-0EA0-3FB0EB2DBB86}"/>
          </ac:picMkLst>
        </pc:picChg>
      </pc:sldChg>
      <pc:sldChg chg="addSp delSp modSp mod">
        <pc:chgData name="baddam neha" userId="128a631d3fa1a313" providerId="LiveId" clId="{92DA1E8C-1529-47AB-B694-B1E00A5468F5}" dt="2023-11-12T20:42:43.107" v="1607" actId="1076"/>
        <pc:sldMkLst>
          <pc:docMk/>
          <pc:sldMk cId="638915644" sldId="299"/>
        </pc:sldMkLst>
        <pc:spChg chg="mod">
          <ac:chgData name="baddam neha" userId="128a631d3fa1a313" providerId="LiveId" clId="{92DA1E8C-1529-47AB-B694-B1E00A5468F5}" dt="2023-11-12T18:48:18.307" v="663" actId="255"/>
          <ac:spMkLst>
            <pc:docMk/>
            <pc:sldMk cId="638915644" sldId="299"/>
            <ac:spMk id="3" creationId="{6C804FEF-2436-A887-84E9-68773666558C}"/>
          </ac:spMkLst>
        </pc:spChg>
        <pc:picChg chg="del">
          <ac:chgData name="baddam neha" userId="128a631d3fa1a313" providerId="LiveId" clId="{92DA1E8C-1529-47AB-B694-B1E00A5468F5}" dt="2023-11-12T18:43:48.447" v="618" actId="478"/>
          <ac:picMkLst>
            <pc:docMk/>
            <pc:sldMk cId="638915644" sldId="299"/>
            <ac:picMk id="5" creationId="{2DF55641-D144-4C61-C7C4-AE9C6A4C47C7}"/>
          </ac:picMkLst>
        </pc:picChg>
        <pc:picChg chg="add mod">
          <ac:chgData name="baddam neha" userId="128a631d3fa1a313" providerId="LiveId" clId="{92DA1E8C-1529-47AB-B694-B1E00A5468F5}" dt="2023-11-12T20:42:43.107" v="1607" actId="1076"/>
          <ac:picMkLst>
            <pc:docMk/>
            <pc:sldMk cId="638915644" sldId="299"/>
            <ac:picMk id="4098" creationId="{938B8B5D-9B4E-DD42-C458-BAE3D6809696}"/>
          </ac:picMkLst>
        </pc:picChg>
      </pc:sldChg>
      <pc:sldChg chg="addSp delSp modSp mod">
        <pc:chgData name="baddam neha" userId="128a631d3fa1a313" providerId="LiveId" clId="{92DA1E8C-1529-47AB-B694-B1E00A5468F5}" dt="2023-11-12T20:42:33.039" v="1603" actId="1076"/>
        <pc:sldMkLst>
          <pc:docMk/>
          <pc:sldMk cId="2990372797" sldId="300"/>
        </pc:sldMkLst>
        <pc:spChg chg="mod">
          <ac:chgData name="baddam neha" userId="128a631d3fa1a313" providerId="LiveId" clId="{92DA1E8C-1529-47AB-B694-B1E00A5468F5}" dt="2023-11-12T18:48:07.363" v="662" actId="14100"/>
          <ac:spMkLst>
            <pc:docMk/>
            <pc:sldMk cId="2990372797" sldId="300"/>
            <ac:spMk id="3" creationId="{6C804FEF-2436-A887-84E9-68773666558C}"/>
          </ac:spMkLst>
        </pc:spChg>
        <pc:spChg chg="del">
          <ac:chgData name="baddam neha" userId="128a631d3fa1a313" providerId="LiveId" clId="{92DA1E8C-1529-47AB-B694-B1E00A5468F5}" dt="2023-11-12T18:44:28.420" v="626" actId="478"/>
          <ac:spMkLst>
            <pc:docMk/>
            <pc:sldMk cId="2990372797" sldId="300"/>
            <ac:spMk id="6" creationId="{6563AB63-43A5-B9D4-6547-77DFEDC17836}"/>
          </ac:spMkLst>
        </pc:spChg>
        <pc:picChg chg="del">
          <ac:chgData name="baddam neha" userId="128a631d3fa1a313" providerId="LiveId" clId="{92DA1E8C-1529-47AB-B694-B1E00A5468F5}" dt="2023-11-12T18:44:26.754" v="625" actId="478"/>
          <ac:picMkLst>
            <pc:docMk/>
            <pc:sldMk cId="2990372797" sldId="300"/>
            <ac:picMk id="1026" creationId="{B61EBA5F-44CA-0AF1-633A-B9D88FEE365C}"/>
          </ac:picMkLst>
        </pc:picChg>
        <pc:picChg chg="add mod">
          <ac:chgData name="baddam neha" userId="128a631d3fa1a313" providerId="LiveId" clId="{92DA1E8C-1529-47AB-B694-B1E00A5468F5}" dt="2023-11-12T20:42:33.039" v="1603" actId="1076"/>
          <ac:picMkLst>
            <pc:docMk/>
            <pc:sldMk cId="2990372797" sldId="300"/>
            <ac:picMk id="5122" creationId="{CDC4BD7A-5040-9307-1323-436901FA9EBB}"/>
          </ac:picMkLst>
        </pc:picChg>
      </pc:sldChg>
      <pc:sldChg chg="addSp delSp modSp mod">
        <pc:chgData name="baddam neha" userId="128a631d3fa1a313" providerId="LiveId" clId="{92DA1E8C-1529-47AB-B694-B1E00A5468F5}" dt="2023-11-13T19:12:46.854" v="2118" actId="1076"/>
        <pc:sldMkLst>
          <pc:docMk/>
          <pc:sldMk cId="2621635135" sldId="301"/>
        </pc:sldMkLst>
        <pc:spChg chg="mod">
          <ac:chgData name="baddam neha" userId="128a631d3fa1a313" providerId="LiveId" clId="{92DA1E8C-1529-47AB-B694-B1E00A5468F5}" dt="2023-11-12T20:43:36.941" v="1614" actId="2711"/>
          <ac:spMkLst>
            <pc:docMk/>
            <pc:sldMk cId="2621635135" sldId="301"/>
            <ac:spMk id="3" creationId="{6C804FEF-2436-A887-84E9-68773666558C}"/>
          </ac:spMkLst>
        </pc:spChg>
        <pc:spChg chg="mod">
          <ac:chgData name="baddam neha" userId="128a631d3fa1a313" providerId="LiveId" clId="{92DA1E8C-1529-47AB-B694-B1E00A5468F5}" dt="2023-11-12T20:43:36.941" v="1614" actId="2711"/>
          <ac:spMkLst>
            <pc:docMk/>
            <pc:sldMk cId="2621635135" sldId="301"/>
            <ac:spMk id="4" creationId="{77024AE8-372A-0359-6577-2B4B78978E12}"/>
          </ac:spMkLst>
        </pc:spChg>
        <pc:spChg chg="add del mod">
          <ac:chgData name="baddam neha" userId="128a631d3fa1a313" providerId="LiveId" clId="{92DA1E8C-1529-47AB-B694-B1E00A5468F5}" dt="2023-11-12T20:43:17.836" v="1612" actId="478"/>
          <ac:spMkLst>
            <pc:docMk/>
            <pc:sldMk cId="2621635135" sldId="301"/>
            <ac:spMk id="5" creationId="{D5B048F1-EBAF-7860-ACCD-5A11FF6D220A}"/>
          </ac:spMkLst>
        </pc:spChg>
        <pc:spChg chg="del">
          <ac:chgData name="baddam neha" userId="128a631d3fa1a313" providerId="LiveId" clId="{92DA1E8C-1529-47AB-B694-B1E00A5468F5}" dt="2023-11-12T18:44:54.846" v="631" actId="478"/>
          <ac:spMkLst>
            <pc:docMk/>
            <pc:sldMk cId="2621635135" sldId="301"/>
            <ac:spMk id="8" creationId="{CDAF8EF4-2C01-2BEE-0907-3CE0426FD4E8}"/>
          </ac:spMkLst>
        </pc:spChg>
        <pc:graphicFrameChg chg="add del mod modGraphic">
          <ac:chgData name="baddam neha" userId="128a631d3fa1a313" providerId="LiveId" clId="{92DA1E8C-1529-47AB-B694-B1E00A5468F5}" dt="2023-11-13T19:12:46.854" v="2118" actId="1076"/>
          <ac:graphicFrameMkLst>
            <pc:docMk/>
            <pc:sldMk cId="2621635135" sldId="301"/>
            <ac:graphicFrameMk id="2" creationId="{ABB407D4-CD62-5687-FEB0-43C767910F56}"/>
          </ac:graphicFrameMkLst>
        </pc:graphicFrameChg>
        <pc:picChg chg="del">
          <ac:chgData name="baddam neha" userId="128a631d3fa1a313" providerId="LiveId" clId="{92DA1E8C-1529-47AB-B694-B1E00A5468F5}" dt="2023-11-12T18:44:52.705" v="630" actId="478"/>
          <ac:picMkLst>
            <pc:docMk/>
            <pc:sldMk cId="2621635135" sldId="301"/>
            <ac:picMk id="2050" creationId="{52115F63-4414-55C0-81FD-8939938A4B9E}"/>
          </ac:picMkLst>
        </pc:picChg>
      </pc:sldChg>
      <pc:sldChg chg="del">
        <pc:chgData name="baddam neha" userId="128a631d3fa1a313" providerId="LiveId" clId="{92DA1E8C-1529-47AB-B694-B1E00A5468F5}" dt="2023-11-12T18:41:05.115" v="571" actId="2696"/>
        <pc:sldMkLst>
          <pc:docMk/>
          <pc:sldMk cId="2113566759" sldId="302"/>
        </pc:sldMkLst>
      </pc:sldChg>
      <pc:sldChg chg="del">
        <pc:chgData name="baddam neha" userId="128a631d3fa1a313" providerId="LiveId" clId="{92DA1E8C-1529-47AB-B694-B1E00A5468F5}" dt="2023-11-12T18:41:14.088" v="573" actId="2696"/>
        <pc:sldMkLst>
          <pc:docMk/>
          <pc:sldMk cId="2120272704" sldId="303"/>
        </pc:sldMkLst>
      </pc:sldChg>
      <pc:sldChg chg="modSp del mod">
        <pc:chgData name="baddam neha" userId="128a631d3fa1a313" providerId="LiveId" clId="{92DA1E8C-1529-47AB-B694-B1E00A5468F5}" dt="2023-11-12T18:37:28.475" v="524" actId="47"/>
        <pc:sldMkLst>
          <pc:docMk/>
          <pc:sldMk cId="3192878588" sldId="304"/>
        </pc:sldMkLst>
        <pc:spChg chg="mod">
          <ac:chgData name="baddam neha" userId="128a631d3fa1a313" providerId="LiveId" clId="{92DA1E8C-1529-47AB-B694-B1E00A5468F5}" dt="2023-11-12T18:36:42.213" v="513"/>
          <ac:spMkLst>
            <pc:docMk/>
            <pc:sldMk cId="3192878588" sldId="304"/>
            <ac:spMk id="3" creationId="{D7C5E2E8-2883-5CC8-5556-0E3A230F880B}"/>
          </ac:spMkLst>
        </pc:spChg>
      </pc:sldChg>
      <pc:sldChg chg="del">
        <pc:chgData name="baddam neha" userId="128a631d3fa1a313" providerId="LiveId" clId="{92DA1E8C-1529-47AB-B694-B1E00A5468F5}" dt="2023-11-12T18:40:48.223" v="568" actId="2696"/>
        <pc:sldMkLst>
          <pc:docMk/>
          <pc:sldMk cId="1358363362" sldId="305"/>
        </pc:sldMkLst>
      </pc:sldChg>
      <pc:sldChg chg="del">
        <pc:chgData name="baddam neha" userId="128a631d3fa1a313" providerId="LiveId" clId="{92DA1E8C-1529-47AB-B694-B1E00A5468F5}" dt="2023-11-12T18:41:01.744" v="570" actId="2696"/>
        <pc:sldMkLst>
          <pc:docMk/>
          <pc:sldMk cId="2565315134" sldId="306"/>
        </pc:sldMkLst>
      </pc:sldChg>
      <pc:sldChg chg="modSp add mod">
        <pc:chgData name="baddam neha" userId="128a631d3fa1a313" providerId="LiveId" clId="{92DA1E8C-1529-47AB-B694-B1E00A5468F5}" dt="2023-11-13T18:07:33.833" v="2002" actId="113"/>
        <pc:sldMkLst>
          <pc:docMk/>
          <pc:sldMk cId="2934439886" sldId="307"/>
        </pc:sldMkLst>
        <pc:spChg chg="mod">
          <ac:chgData name="baddam neha" userId="128a631d3fa1a313" providerId="LiveId" clId="{92DA1E8C-1529-47AB-B694-B1E00A5468F5}" dt="2023-11-13T18:07:33.833" v="2002" actId="113"/>
          <ac:spMkLst>
            <pc:docMk/>
            <pc:sldMk cId="2934439886" sldId="307"/>
            <ac:spMk id="7" creationId="{3E9033FC-08FA-5E22-7FCA-CCA72C6AE423}"/>
          </ac:spMkLst>
        </pc:spChg>
      </pc:sldChg>
      <pc:sldChg chg="modSp add mod">
        <pc:chgData name="baddam neha" userId="128a631d3fa1a313" providerId="LiveId" clId="{92DA1E8C-1529-47AB-B694-B1E00A5468F5}" dt="2023-11-13T18:12:33.926" v="2018" actId="113"/>
        <pc:sldMkLst>
          <pc:docMk/>
          <pc:sldMk cId="949788023" sldId="308"/>
        </pc:sldMkLst>
        <pc:spChg chg="mod">
          <ac:chgData name="baddam neha" userId="128a631d3fa1a313" providerId="LiveId" clId="{92DA1E8C-1529-47AB-B694-B1E00A5468F5}" dt="2023-11-13T18:12:33.926" v="2018" actId="113"/>
          <ac:spMkLst>
            <pc:docMk/>
            <pc:sldMk cId="949788023" sldId="308"/>
            <ac:spMk id="7" creationId="{3E9033FC-08FA-5E22-7FCA-CCA72C6AE423}"/>
          </ac:spMkLst>
        </pc:spChg>
      </pc:sldChg>
      <pc:sldChg chg="addSp modSp add mod ord">
        <pc:chgData name="baddam neha" userId="128a631d3fa1a313" providerId="LiveId" clId="{92DA1E8C-1529-47AB-B694-B1E00A5468F5}" dt="2023-11-13T06:23:53.828" v="1894"/>
        <pc:sldMkLst>
          <pc:docMk/>
          <pc:sldMk cId="2879453431" sldId="309"/>
        </pc:sldMkLst>
        <pc:spChg chg="mod">
          <ac:chgData name="baddam neha" userId="128a631d3fa1a313" providerId="LiveId" clId="{92DA1E8C-1529-47AB-B694-B1E00A5468F5}" dt="2023-11-12T20:46:57.724" v="1636"/>
          <ac:spMkLst>
            <pc:docMk/>
            <pc:sldMk cId="2879453431" sldId="309"/>
            <ac:spMk id="3" creationId="{6C804FEF-2436-A887-84E9-68773666558C}"/>
          </ac:spMkLst>
        </pc:spChg>
        <pc:spChg chg="add mod">
          <ac:chgData name="baddam neha" userId="128a631d3fa1a313" providerId="LiveId" clId="{92DA1E8C-1529-47AB-B694-B1E00A5468F5}" dt="2023-11-12T20:46:25.020" v="1634" actId="2711"/>
          <ac:spMkLst>
            <pc:docMk/>
            <pc:sldMk cId="2879453431" sldId="309"/>
            <ac:spMk id="5" creationId="{02681316-7B72-97FF-899C-12CBB3A38253}"/>
          </ac:spMkLst>
        </pc:spChg>
        <pc:picChg chg="add mod">
          <ac:chgData name="baddam neha" userId="128a631d3fa1a313" providerId="LiveId" clId="{92DA1E8C-1529-47AB-B694-B1E00A5468F5}" dt="2023-11-12T20:45:48.364" v="1626" actId="1076"/>
          <ac:picMkLst>
            <pc:docMk/>
            <pc:sldMk cId="2879453431" sldId="309"/>
            <ac:picMk id="7170" creationId="{BC40F8A4-9B05-648D-9B36-2C1B99E6A989}"/>
          </ac:picMkLst>
        </pc:picChg>
        <pc:picChg chg="add mod">
          <ac:chgData name="baddam neha" userId="128a631d3fa1a313" providerId="LiveId" clId="{92DA1E8C-1529-47AB-B694-B1E00A5468F5}" dt="2023-11-12T20:46:01.613" v="1629" actId="1076"/>
          <ac:picMkLst>
            <pc:docMk/>
            <pc:sldMk cId="2879453431" sldId="309"/>
            <ac:picMk id="7172" creationId="{F3F63F32-CF08-DD00-0D19-C8E2A4CF3053}"/>
          </ac:picMkLst>
        </pc:picChg>
      </pc:sldChg>
      <pc:sldChg chg="addSp modSp add mod">
        <pc:chgData name="baddam neha" userId="128a631d3fa1a313" providerId="LiveId" clId="{92DA1E8C-1529-47AB-B694-B1E00A5468F5}" dt="2023-11-12T20:49:30.983" v="1664" actId="2711"/>
        <pc:sldMkLst>
          <pc:docMk/>
          <pc:sldMk cId="3278977200" sldId="310"/>
        </pc:sldMkLst>
        <pc:spChg chg="mod">
          <ac:chgData name="baddam neha" userId="128a631d3fa1a313" providerId="LiveId" clId="{92DA1E8C-1529-47AB-B694-B1E00A5468F5}" dt="2023-11-12T18:47:35.512" v="657" actId="1076"/>
          <ac:spMkLst>
            <pc:docMk/>
            <pc:sldMk cId="3278977200" sldId="310"/>
            <ac:spMk id="3" creationId="{6C804FEF-2436-A887-84E9-68773666558C}"/>
          </ac:spMkLst>
        </pc:spChg>
        <pc:spChg chg="add mod">
          <ac:chgData name="baddam neha" userId="128a631d3fa1a313" providerId="LiveId" clId="{92DA1E8C-1529-47AB-B694-B1E00A5468F5}" dt="2023-11-12T20:49:30.983" v="1664" actId="2711"/>
          <ac:spMkLst>
            <pc:docMk/>
            <pc:sldMk cId="3278977200" sldId="310"/>
            <ac:spMk id="5" creationId="{C97D9560-AF15-646B-D13D-7F4917866126}"/>
          </ac:spMkLst>
        </pc:spChg>
        <pc:picChg chg="add mod">
          <ac:chgData name="baddam neha" userId="128a631d3fa1a313" providerId="LiveId" clId="{92DA1E8C-1529-47AB-B694-B1E00A5468F5}" dt="2023-11-12T20:49:01.958" v="1658" actId="1076"/>
          <ac:picMkLst>
            <pc:docMk/>
            <pc:sldMk cId="3278977200" sldId="310"/>
            <ac:picMk id="10242" creationId="{2710EFA0-BB04-0B4C-47F8-06A96A1C10E6}"/>
          </ac:picMkLst>
        </pc:picChg>
      </pc:sldChg>
      <pc:sldChg chg="addSp modSp add mod">
        <pc:chgData name="baddam neha" userId="128a631d3fa1a313" providerId="LiveId" clId="{92DA1E8C-1529-47AB-B694-B1E00A5468F5}" dt="2023-11-13T19:37:02.968" v="2327" actId="20577"/>
        <pc:sldMkLst>
          <pc:docMk/>
          <pc:sldMk cId="1738665340" sldId="311"/>
        </pc:sldMkLst>
        <pc:spChg chg="mod">
          <ac:chgData name="baddam neha" userId="128a631d3fa1a313" providerId="LiveId" clId="{92DA1E8C-1529-47AB-B694-B1E00A5468F5}" dt="2023-11-12T18:46:58.759" v="652" actId="255"/>
          <ac:spMkLst>
            <pc:docMk/>
            <pc:sldMk cId="1738665340" sldId="311"/>
            <ac:spMk id="3" creationId="{6C804FEF-2436-A887-84E9-68773666558C}"/>
          </ac:spMkLst>
        </pc:spChg>
        <pc:spChg chg="add mod">
          <ac:chgData name="baddam neha" userId="128a631d3fa1a313" providerId="LiveId" clId="{92DA1E8C-1529-47AB-B694-B1E00A5468F5}" dt="2023-11-13T19:37:02.968" v="2327" actId="20577"/>
          <ac:spMkLst>
            <pc:docMk/>
            <pc:sldMk cId="1738665340" sldId="311"/>
            <ac:spMk id="5" creationId="{D4452087-C593-050C-CA59-0A7BD28A67AC}"/>
          </ac:spMkLst>
        </pc:spChg>
        <pc:picChg chg="add mod">
          <ac:chgData name="baddam neha" userId="128a631d3fa1a313" providerId="LiveId" clId="{92DA1E8C-1529-47AB-B694-B1E00A5468F5}" dt="2023-11-12T20:50:01.186" v="1667" actId="1076"/>
          <ac:picMkLst>
            <pc:docMk/>
            <pc:sldMk cId="1738665340" sldId="311"/>
            <ac:picMk id="11266" creationId="{087C3B61-6503-7AB7-08C9-33B944C7FF7A}"/>
          </ac:picMkLst>
        </pc:picChg>
        <pc:picChg chg="add mod">
          <ac:chgData name="baddam neha" userId="128a631d3fa1a313" providerId="LiveId" clId="{92DA1E8C-1529-47AB-B694-B1E00A5468F5}" dt="2023-11-12T20:50:11.519" v="1670" actId="1076"/>
          <ac:picMkLst>
            <pc:docMk/>
            <pc:sldMk cId="1738665340" sldId="311"/>
            <ac:picMk id="11268" creationId="{EEF48DA5-0E15-1E6A-6BC1-F6675ECC8FB7}"/>
          </ac:picMkLst>
        </pc:picChg>
      </pc:sldChg>
      <pc:sldChg chg="modSp add mod">
        <pc:chgData name="baddam neha" userId="128a631d3fa1a313" providerId="LiveId" clId="{92DA1E8C-1529-47AB-B694-B1E00A5468F5}" dt="2023-11-13T05:52:38.131" v="1843" actId="113"/>
        <pc:sldMkLst>
          <pc:docMk/>
          <pc:sldMk cId="4015192761" sldId="312"/>
        </pc:sldMkLst>
        <pc:spChg chg="mod">
          <ac:chgData name="baddam neha" userId="128a631d3fa1a313" providerId="LiveId" clId="{92DA1E8C-1529-47AB-B694-B1E00A5468F5}" dt="2023-11-13T05:52:38.131" v="1843" actId="113"/>
          <ac:spMkLst>
            <pc:docMk/>
            <pc:sldMk cId="4015192761" sldId="312"/>
            <ac:spMk id="2" creationId="{D7C6121E-4BDF-A135-8D88-B20978CF344E}"/>
          </ac:spMkLst>
        </pc:spChg>
        <pc:spChg chg="mod">
          <ac:chgData name="baddam neha" userId="128a631d3fa1a313" providerId="LiveId" clId="{92DA1E8C-1529-47AB-B694-B1E00A5468F5}" dt="2023-11-12T19:52:39.159" v="1128" actId="1076"/>
          <ac:spMkLst>
            <pc:docMk/>
            <pc:sldMk cId="4015192761" sldId="312"/>
            <ac:spMk id="3" creationId="{D7C5E2E8-2883-5CC8-5556-0E3A230F880B}"/>
          </ac:spMkLst>
        </pc:spChg>
      </pc:sldChg>
      <pc:sldChg chg="addSp modSp add mod ord">
        <pc:chgData name="baddam neha" userId="128a631d3fa1a313" providerId="LiveId" clId="{92DA1E8C-1529-47AB-B694-B1E00A5468F5}" dt="2023-11-13T05:53:52.180" v="1845" actId="113"/>
        <pc:sldMkLst>
          <pc:docMk/>
          <pc:sldMk cId="716168976" sldId="313"/>
        </pc:sldMkLst>
        <pc:spChg chg="mod">
          <ac:chgData name="baddam neha" userId="128a631d3fa1a313" providerId="LiveId" clId="{92DA1E8C-1529-47AB-B694-B1E00A5468F5}" dt="2023-11-13T05:53:52.180" v="1845" actId="113"/>
          <ac:spMkLst>
            <pc:docMk/>
            <pc:sldMk cId="716168976" sldId="313"/>
            <ac:spMk id="2" creationId="{D7C6121E-4BDF-A135-8D88-B20978CF344E}"/>
          </ac:spMkLst>
        </pc:spChg>
        <pc:spChg chg="mod">
          <ac:chgData name="baddam neha" userId="128a631d3fa1a313" providerId="LiveId" clId="{92DA1E8C-1529-47AB-B694-B1E00A5468F5}" dt="2023-11-12T19:52:32.483" v="1127" actId="1076"/>
          <ac:spMkLst>
            <pc:docMk/>
            <pc:sldMk cId="716168976" sldId="313"/>
            <ac:spMk id="3" creationId="{D7C5E2E8-2883-5CC8-5556-0E3A230F880B}"/>
          </ac:spMkLst>
        </pc:spChg>
        <pc:picChg chg="add mod">
          <ac:chgData name="baddam neha" userId="128a631d3fa1a313" providerId="LiveId" clId="{92DA1E8C-1529-47AB-B694-B1E00A5468F5}" dt="2023-11-12T19:39:59.681" v="980" actId="1076"/>
          <ac:picMkLst>
            <pc:docMk/>
            <pc:sldMk cId="716168976" sldId="313"/>
            <ac:picMk id="5" creationId="{6937B255-CF55-F566-A2CA-10F4CCF10909}"/>
          </ac:picMkLst>
        </pc:picChg>
      </pc:sldChg>
      <pc:sldChg chg="addSp delSp modSp add mod">
        <pc:chgData name="baddam neha" userId="128a631d3fa1a313" providerId="LiveId" clId="{92DA1E8C-1529-47AB-B694-B1E00A5468F5}" dt="2023-11-13T20:50:14.284" v="2386" actId="255"/>
        <pc:sldMkLst>
          <pc:docMk/>
          <pc:sldMk cId="758008849" sldId="314"/>
        </pc:sldMkLst>
        <pc:spChg chg="mod">
          <ac:chgData name="baddam neha" userId="128a631d3fa1a313" providerId="LiveId" clId="{92DA1E8C-1529-47AB-B694-B1E00A5468F5}" dt="2023-11-13T20:50:14.284" v="2386" actId="255"/>
          <ac:spMkLst>
            <pc:docMk/>
            <pc:sldMk cId="758008849" sldId="314"/>
            <ac:spMk id="4" creationId="{DD34C752-CB85-9AC8-57F0-FB9AEEBED2FB}"/>
          </ac:spMkLst>
        </pc:spChg>
        <pc:picChg chg="add mod">
          <ac:chgData name="baddam neha" userId="128a631d3fa1a313" providerId="LiveId" clId="{92DA1E8C-1529-47AB-B694-B1E00A5468F5}" dt="2023-11-13T20:49:55.078" v="2380" actId="1076"/>
          <ac:picMkLst>
            <pc:docMk/>
            <pc:sldMk cId="758008849" sldId="314"/>
            <ac:picMk id="5" creationId="{657E607E-AD7F-6213-7B02-6DEBBB51F9E6}"/>
          </ac:picMkLst>
        </pc:picChg>
        <pc:picChg chg="add del mod">
          <ac:chgData name="baddam neha" userId="128a631d3fa1a313" providerId="LiveId" clId="{92DA1E8C-1529-47AB-B694-B1E00A5468F5}" dt="2023-11-13T06:03:36.710" v="1864" actId="478"/>
          <ac:picMkLst>
            <pc:docMk/>
            <pc:sldMk cId="758008849" sldId="314"/>
            <ac:picMk id="6" creationId="{7E529EE1-6BC7-9BAA-D686-A3F5E2A1B14E}"/>
          </ac:picMkLst>
        </pc:picChg>
      </pc:sldChg>
      <pc:sldChg chg="addSp modSp add mod">
        <pc:chgData name="baddam neha" userId="128a631d3fa1a313" providerId="LiveId" clId="{92DA1E8C-1529-47AB-B694-B1E00A5468F5}" dt="2023-11-13T18:43:31.041" v="2114" actId="1076"/>
        <pc:sldMkLst>
          <pc:docMk/>
          <pc:sldMk cId="2461348390" sldId="315"/>
        </pc:sldMkLst>
        <pc:spChg chg="mod">
          <ac:chgData name="baddam neha" userId="128a631d3fa1a313" providerId="LiveId" clId="{92DA1E8C-1529-47AB-B694-B1E00A5468F5}" dt="2023-11-13T18:43:27.376" v="2113" actId="20577"/>
          <ac:spMkLst>
            <pc:docMk/>
            <pc:sldMk cId="2461348390" sldId="315"/>
            <ac:spMk id="5" creationId="{47D9A282-0E5F-7C38-8488-C24FC03F27B9}"/>
          </ac:spMkLst>
        </pc:spChg>
        <pc:picChg chg="add mod">
          <ac:chgData name="baddam neha" userId="128a631d3fa1a313" providerId="LiveId" clId="{92DA1E8C-1529-47AB-B694-B1E00A5468F5}" dt="2023-11-13T18:43:31.041" v="2114" actId="1076"/>
          <ac:picMkLst>
            <pc:docMk/>
            <pc:sldMk cId="2461348390" sldId="315"/>
            <ac:picMk id="2" creationId="{23BD46D3-2FA4-0FB2-0DBE-D3C1B42101EC}"/>
          </ac:picMkLst>
        </pc:picChg>
      </pc:sldChg>
      <pc:sldChg chg="addSp delSp modSp add del mod">
        <pc:chgData name="baddam neha" userId="128a631d3fa1a313" providerId="LiveId" clId="{92DA1E8C-1529-47AB-B694-B1E00A5468F5}" dt="2023-11-13T20:24:37.338" v="2378" actId="2696"/>
        <pc:sldMkLst>
          <pc:docMk/>
          <pc:sldMk cId="1862553180" sldId="316"/>
        </pc:sldMkLst>
        <pc:spChg chg="add del">
          <ac:chgData name="baddam neha" userId="128a631d3fa1a313" providerId="LiveId" clId="{92DA1E8C-1529-47AB-B694-B1E00A5468F5}" dt="2023-11-12T20:40:08.491" v="1565"/>
          <ac:spMkLst>
            <pc:docMk/>
            <pc:sldMk cId="1862553180" sldId="316"/>
            <ac:spMk id="2" creationId="{A1CE3150-B808-F3B1-50C6-9CB6F99EFE71}"/>
          </ac:spMkLst>
        </pc:spChg>
        <pc:spChg chg="add del">
          <ac:chgData name="baddam neha" userId="128a631d3fa1a313" providerId="LiveId" clId="{92DA1E8C-1529-47AB-B694-B1E00A5468F5}" dt="2023-11-12T20:40:12.374" v="1567"/>
          <ac:spMkLst>
            <pc:docMk/>
            <pc:sldMk cId="1862553180" sldId="316"/>
            <ac:spMk id="4" creationId="{0B293297-1B2B-1193-1B04-8BC7DC9BA38D}"/>
          </ac:spMkLst>
        </pc:spChg>
        <pc:spChg chg="mod">
          <ac:chgData name="baddam neha" userId="128a631d3fa1a313" providerId="LiveId" clId="{92DA1E8C-1529-47AB-B694-B1E00A5468F5}" dt="2023-11-12T20:57:39.966" v="1760" actId="1076"/>
          <ac:spMkLst>
            <pc:docMk/>
            <pc:sldMk cId="1862553180" sldId="316"/>
            <ac:spMk id="12" creationId="{0532ED6D-8EA2-E392-7358-B782FFC33127}"/>
          </ac:spMkLst>
        </pc:spChg>
        <pc:picChg chg="mod">
          <ac:chgData name="baddam neha" userId="128a631d3fa1a313" providerId="LiveId" clId="{92DA1E8C-1529-47AB-B694-B1E00A5468F5}" dt="2023-11-12T20:57:43.060" v="1761" actId="14100"/>
          <ac:picMkLst>
            <pc:docMk/>
            <pc:sldMk cId="1862553180" sldId="316"/>
            <ac:picMk id="10" creationId="{F44CC2CB-5D03-68D7-AAB9-C220C797BCA5}"/>
          </ac:picMkLst>
        </pc:picChg>
        <pc:picChg chg="mod">
          <ac:chgData name="baddam neha" userId="128a631d3fa1a313" providerId="LiveId" clId="{92DA1E8C-1529-47AB-B694-B1E00A5468F5}" dt="2023-11-12T20:57:49.666" v="1763" actId="1076"/>
          <ac:picMkLst>
            <pc:docMk/>
            <pc:sldMk cId="1862553180" sldId="316"/>
            <ac:picMk id="14" creationId="{24E98DD7-DC2D-5C61-0EA0-3FB0EB2DBB86}"/>
          </ac:picMkLst>
        </pc:picChg>
      </pc:sldChg>
      <pc:sldChg chg="addSp delSp modSp add mod">
        <pc:chgData name="baddam neha" userId="128a631d3fa1a313" providerId="LiveId" clId="{92DA1E8C-1529-47AB-B694-B1E00A5468F5}" dt="2023-11-12T20:48:40.918" v="1655" actId="2711"/>
        <pc:sldMkLst>
          <pc:docMk/>
          <pc:sldMk cId="3211305361" sldId="317"/>
        </pc:sldMkLst>
        <pc:spChg chg="mod">
          <ac:chgData name="baddam neha" userId="128a631d3fa1a313" providerId="LiveId" clId="{92DA1E8C-1529-47AB-B694-B1E00A5468F5}" dt="2023-11-12T20:48:40.918" v="1655" actId="2711"/>
          <ac:spMkLst>
            <pc:docMk/>
            <pc:sldMk cId="3211305361" sldId="317"/>
            <ac:spMk id="5" creationId="{02681316-7B72-97FF-899C-12CBB3A38253}"/>
          </ac:spMkLst>
        </pc:spChg>
        <pc:picChg chg="del">
          <ac:chgData name="baddam neha" userId="128a631d3fa1a313" providerId="LiveId" clId="{92DA1E8C-1529-47AB-B694-B1E00A5468F5}" dt="2023-11-12T20:48:14.161" v="1649" actId="478"/>
          <ac:picMkLst>
            <pc:docMk/>
            <pc:sldMk cId="3211305361" sldId="317"/>
            <ac:picMk id="7170" creationId="{BC40F8A4-9B05-648D-9B36-2C1B99E6A989}"/>
          </ac:picMkLst>
        </pc:picChg>
        <pc:picChg chg="del">
          <ac:chgData name="baddam neha" userId="128a631d3fa1a313" providerId="LiveId" clId="{92DA1E8C-1529-47AB-B694-B1E00A5468F5}" dt="2023-11-12T20:48:15.551" v="1650" actId="478"/>
          <ac:picMkLst>
            <pc:docMk/>
            <pc:sldMk cId="3211305361" sldId="317"/>
            <ac:picMk id="7172" creationId="{F3F63F32-CF08-DD00-0D19-C8E2A4CF3053}"/>
          </ac:picMkLst>
        </pc:picChg>
        <pc:picChg chg="add mod">
          <ac:chgData name="baddam neha" userId="128a631d3fa1a313" providerId="LiveId" clId="{92DA1E8C-1529-47AB-B694-B1E00A5468F5}" dt="2023-11-12T20:48:24.964" v="1653" actId="1076"/>
          <ac:picMkLst>
            <pc:docMk/>
            <pc:sldMk cId="3211305361" sldId="317"/>
            <ac:picMk id="9218" creationId="{158ECE0B-FEB0-9EA6-BF8B-AA9B9A6676A8}"/>
          </ac:picMkLst>
        </pc:picChg>
      </pc:sldChg>
      <pc:sldChg chg="addSp delSp modSp add mod">
        <pc:chgData name="baddam neha" userId="128a631d3fa1a313" providerId="LiveId" clId="{92DA1E8C-1529-47AB-B694-B1E00A5468F5}" dt="2023-11-12T20:47:57.429" v="1648" actId="1076"/>
        <pc:sldMkLst>
          <pc:docMk/>
          <pc:sldMk cId="3384197713" sldId="318"/>
        </pc:sldMkLst>
        <pc:spChg chg="mod">
          <ac:chgData name="baddam neha" userId="128a631d3fa1a313" providerId="LiveId" clId="{92DA1E8C-1529-47AB-B694-B1E00A5468F5}" dt="2023-11-12T20:47:57.429" v="1648" actId="1076"/>
          <ac:spMkLst>
            <pc:docMk/>
            <pc:sldMk cId="3384197713" sldId="318"/>
            <ac:spMk id="5" creationId="{02681316-7B72-97FF-899C-12CBB3A38253}"/>
          </ac:spMkLst>
        </pc:spChg>
        <pc:picChg chg="del">
          <ac:chgData name="baddam neha" userId="128a631d3fa1a313" providerId="LiveId" clId="{92DA1E8C-1529-47AB-B694-B1E00A5468F5}" dt="2023-11-12T20:47:23.139" v="1638" actId="478"/>
          <ac:picMkLst>
            <pc:docMk/>
            <pc:sldMk cId="3384197713" sldId="318"/>
            <ac:picMk id="7170" creationId="{BC40F8A4-9B05-648D-9B36-2C1B99E6A989}"/>
          </ac:picMkLst>
        </pc:picChg>
        <pc:picChg chg="del">
          <ac:chgData name="baddam neha" userId="128a631d3fa1a313" providerId="LiveId" clId="{92DA1E8C-1529-47AB-B694-B1E00A5468F5}" dt="2023-11-12T20:47:24.286" v="1639" actId="478"/>
          <ac:picMkLst>
            <pc:docMk/>
            <pc:sldMk cId="3384197713" sldId="318"/>
            <ac:picMk id="7172" creationId="{F3F63F32-CF08-DD00-0D19-C8E2A4CF3053}"/>
          </ac:picMkLst>
        </pc:picChg>
        <pc:picChg chg="add mod">
          <ac:chgData name="baddam neha" userId="128a631d3fa1a313" providerId="LiveId" clId="{92DA1E8C-1529-47AB-B694-B1E00A5468F5}" dt="2023-11-12T20:47:34.117" v="1643" actId="14100"/>
          <ac:picMkLst>
            <pc:docMk/>
            <pc:sldMk cId="3384197713" sldId="318"/>
            <ac:picMk id="8194" creationId="{2836CB1E-835F-0165-8F77-1ED51AE1DB93}"/>
          </ac:picMkLst>
        </pc:picChg>
      </pc:sldChg>
    </pc:docChg>
  </pc:docChgLst>
  <pc:docChgLst>
    <pc:chgData name="baddam neha" userId="128a631d3fa1a313" providerId="LiveId" clId="{60CA979F-7C90-465C-B653-DB225061400F}"/>
    <pc:docChg chg="undo redo custSel addSld delSld modSld sldOrd">
      <pc:chgData name="baddam neha" userId="128a631d3fa1a313" providerId="LiveId" clId="{60CA979F-7C90-465C-B653-DB225061400F}" dt="2024-05-09T15:29:45.197" v="2734" actId="1076"/>
      <pc:docMkLst>
        <pc:docMk/>
      </pc:docMkLst>
      <pc:sldChg chg="modSp mod">
        <pc:chgData name="baddam neha" userId="128a631d3fa1a313" providerId="LiveId" clId="{60CA979F-7C90-465C-B653-DB225061400F}" dt="2024-05-07T03:53:12.138" v="11" actId="20577"/>
        <pc:sldMkLst>
          <pc:docMk/>
          <pc:sldMk cId="1957736008" sldId="256"/>
        </pc:sldMkLst>
        <pc:spChg chg="mod">
          <ac:chgData name="baddam neha" userId="128a631d3fa1a313" providerId="LiveId" clId="{60CA979F-7C90-465C-B653-DB225061400F}" dt="2024-05-07T03:52:25.852" v="0"/>
          <ac:spMkLst>
            <pc:docMk/>
            <pc:sldMk cId="1957736008" sldId="256"/>
            <ac:spMk id="3" creationId="{BBAEF254-CC63-AB61-94E1-87556BC6F9FE}"/>
          </ac:spMkLst>
        </pc:spChg>
        <pc:spChg chg="mod">
          <ac:chgData name="baddam neha" userId="128a631d3fa1a313" providerId="LiveId" clId="{60CA979F-7C90-465C-B653-DB225061400F}" dt="2024-05-07T03:52:47.630" v="9" actId="20577"/>
          <ac:spMkLst>
            <pc:docMk/>
            <pc:sldMk cId="1957736008" sldId="256"/>
            <ac:spMk id="4" creationId="{AF1FD649-68F7-F8E9-C2BD-715EA5D48155}"/>
          </ac:spMkLst>
        </pc:spChg>
        <pc:spChg chg="mod">
          <ac:chgData name="baddam neha" userId="128a631d3fa1a313" providerId="LiveId" clId="{60CA979F-7C90-465C-B653-DB225061400F}" dt="2024-05-07T03:53:12.138" v="11" actId="20577"/>
          <ac:spMkLst>
            <pc:docMk/>
            <pc:sldMk cId="1957736008" sldId="256"/>
            <ac:spMk id="5" creationId="{6C4AEB16-DFF2-9244-133A-08CB7F81D1FB}"/>
          </ac:spMkLst>
        </pc:spChg>
      </pc:sldChg>
      <pc:sldChg chg="modSp mod">
        <pc:chgData name="baddam neha" userId="128a631d3fa1a313" providerId="LiveId" clId="{60CA979F-7C90-465C-B653-DB225061400F}" dt="2024-05-08T23:07:30.716" v="2326" actId="20577"/>
        <pc:sldMkLst>
          <pc:docMk/>
          <pc:sldMk cId="3090476454" sldId="260"/>
        </pc:sldMkLst>
        <pc:spChg chg="mod">
          <ac:chgData name="baddam neha" userId="128a631d3fa1a313" providerId="LiveId" clId="{60CA979F-7C90-465C-B653-DB225061400F}" dt="2024-05-08T23:07:30.716" v="2326" actId="20577"/>
          <ac:spMkLst>
            <pc:docMk/>
            <pc:sldMk cId="3090476454" sldId="260"/>
            <ac:spMk id="4" creationId="{F421A51D-FABD-EFC3-1599-0CEB5FC3F4E2}"/>
          </ac:spMkLst>
        </pc:spChg>
      </pc:sldChg>
      <pc:sldChg chg="modSp mod">
        <pc:chgData name="baddam neha" userId="128a631d3fa1a313" providerId="LiveId" clId="{60CA979F-7C90-465C-B653-DB225061400F}" dt="2024-05-09T12:55:08.824" v="2660" actId="2711"/>
        <pc:sldMkLst>
          <pc:docMk/>
          <pc:sldMk cId="943736160" sldId="270"/>
        </pc:sldMkLst>
        <pc:spChg chg="mod">
          <ac:chgData name="baddam neha" userId="128a631d3fa1a313" providerId="LiveId" clId="{60CA979F-7C90-465C-B653-DB225061400F}" dt="2024-05-09T12:55:08.824" v="2660" actId="2711"/>
          <ac:spMkLst>
            <pc:docMk/>
            <pc:sldMk cId="943736160" sldId="270"/>
            <ac:spMk id="4" creationId="{F421A51D-FABD-EFC3-1599-0CEB5FC3F4E2}"/>
          </ac:spMkLst>
        </pc:spChg>
      </pc:sldChg>
      <pc:sldChg chg="modSp mod ord">
        <pc:chgData name="baddam neha" userId="128a631d3fa1a313" providerId="LiveId" clId="{60CA979F-7C90-465C-B653-DB225061400F}" dt="2024-05-08T19:57:41.894" v="1210" actId="20577"/>
        <pc:sldMkLst>
          <pc:docMk/>
          <pc:sldMk cId="1739932886" sldId="288"/>
        </pc:sldMkLst>
        <pc:spChg chg="mod">
          <ac:chgData name="baddam neha" userId="128a631d3fa1a313" providerId="LiveId" clId="{60CA979F-7C90-465C-B653-DB225061400F}" dt="2024-05-08T19:57:41.894" v="1210" actId="20577"/>
          <ac:spMkLst>
            <pc:docMk/>
            <pc:sldMk cId="1739932886" sldId="288"/>
            <ac:spMk id="7" creationId="{3E9033FC-08FA-5E22-7FCA-CCA72C6AE423}"/>
          </ac:spMkLst>
        </pc:spChg>
      </pc:sldChg>
      <pc:sldChg chg="addSp delSp modSp mod">
        <pc:chgData name="baddam neha" userId="128a631d3fa1a313" providerId="LiveId" clId="{60CA979F-7C90-465C-B653-DB225061400F}" dt="2024-05-08T18:16:20.485" v="839" actId="20577"/>
        <pc:sldMkLst>
          <pc:docMk/>
          <pc:sldMk cId="1904589906" sldId="296"/>
        </pc:sldMkLst>
        <pc:spChg chg="del">
          <ac:chgData name="baddam neha" userId="128a631d3fa1a313" providerId="LiveId" clId="{60CA979F-7C90-465C-B653-DB225061400F}" dt="2024-05-07T03:54:53.506" v="41" actId="478"/>
          <ac:spMkLst>
            <pc:docMk/>
            <pc:sldMk cId="1904589906" sldId="296"/>
            <ac:spMk id="2" creationId="{D7C6121E-4BDF-A135-8D88-B20978CF344E}"/>
          </ac:spMkLst>
        </pc:spChg>
        <pc:spChg chg="mod">
          <ac:chgData name="baddam neha" userId="128a631d3fa1a313" providerId="LiveId" clId="{60CA979F-7C90-465C-B653-DB225061400F}" dt="2024-05-07T03:54:45.592" v="40" actId="20577"/>
          <ac:spMkLst>
            <pc:docMk/>
            <pc:sldMk cId="1904589906" sldId="296"/>
            <ac:spMk id="3" creationId="{D7C5E2E8-2883-5CC8-5556-0E3A230F880B}"/>
          </ac:spMkLst>
        </pc:spChg>
        <pc:spChg chg="add mod">
          <ac:chgData name="baddam neha" userId="128a631d3fa1a313" providerId="LiveId" clId="{60CA979F-7C90-465C-B653-DB225061400F}" dt="2024-05-08T18:16:20.485" v="839" actId="20577"/>
          <ac:spMkLst>
            <pc:docMk/>
            <pc:sldMk cId="1904589906" sldId="296"/>
            <ac:spMk id="4" creationId="{F04928A0-CA95-474E-EAEC-09EB8B265D17}"/>
          </ac:spMkLst>
        </pc:spChg>
        <pc:picChg chg="add mod">
          <ac:chgData name="baddam neha" userId="128a631d3fa1a313" providerId="LiveId" clId="{60CA979F-7C90-465C-B653-DB225061400F}" dt="2024-05-08T03:13:27.566" v="429" actId="1076"/>
          <ac:picMkLst>
            <pc:docMk/>
            <pc:sldMk cId="1904589906" sldId="296"/>
            <ac:picMk id="7" creationId="{9EBFF296-B90C-E1AB-906D-C37DDCB21B86}"/>
          </ac:picMkLst>
        </pc:picChg>
      </pc:sldChg>
      <pc:sldChg chg="modSp mod">
        <pc:chgData name="baddam neha" userId="128a631d3fa1a313" providerId="LiveId" clId="{60CA979F-7C90-465C-B653-DB225061400F}" dt="2024-05-08T23:44:31.313" v="2336" actId="20577"/>
        <pc:sldMkLst>
          <pc:docMk/>
          <pc:sldMk cId="2934439886" sldId="307"/>
        </pc:sldMkLst>
        <pc:spChg chg="mod">
          <ac:chgData name="baddam neha" userId="128a631d3fa1a313" providerId="LiveId" clId="{60CA979F-7C90-465C-B653-DB225061400F}" dt="2024-05-08T23:44:31.313" v="2336" actId="20577"/>
          <ac:spMkLst>
            <pc:docMk/>
            <pc:sldMk cId="2934439886" sldId="307"/>
            <ac:spMk id="7" creationId="{3E9033FC-08FA-5E22-7FCA-CCA72C6AE423}"/>
          </ac:spMkLst>
        </pc:spChg>
      </pc:sldChg>
      <pc:sldChg chg="addSp modSp mod">
        <pc:chgData name="baddam neha" userId="128a631d3fa1a313" providerId="LiveId" clId="{60CA979F-7C90-465C-B653-DB225061400F}" dt="2024-05-09T00:56:34.796" v="2510" actId="20577"/>
        <pc:sldMkLst>
          <pc:docMk/>
          <pc:sldMk cId="4015192761" sldId="312"/>
        </pc:sldMkLst>
        <pc:spChg chg="mod">
          <ac:chgData name="baddam neha" userId="128a631d3fa1a313" providerId="LiveId" clId="{60CA979F-7C90-465C-B653-DB225061400F}" dt="2024-05-07T04:06:12.739" v="145" actId="20577"/>
          <ac:spMkLst>
            <pc:docMk/>
            <pc:sldMk cId="4015192761" sldId="312"/>
            <ac:spMk id="3" creationId="{D7C5E2E8-2883-5CC8-5556-0E3A230F880B}"/>
          </ac:spMkLst>
        </pc:spChg>
        <pc:spChg chg="mod">
          <ac:chgData name="baddam neha" userId="128a631d3fa1a313" providerId="LiveId" clId="{60CA979F-7C90-465C-B653-DB225061400F}" dt="2024-05-09T00:56:34.796" v="2510" actId="20577"/>
          <ac:spMkLst>
            <pc:docMk/>
            <pc:sldMk cId="4015192761" sldId="312"/>
            <ac:spMk id="6" creationId="{C86AB611-EE56-199A-4A2C-3E3255298BF0}"/>
          </ac:spMkLst>
        </pc:spChg>
        <pc:picChg chg="add mod">
          <ac:chgData name="baddam neha" userId="128a631d3fa1a313" providerId="LiveId" clId="{60CA979F-7C90-465C-B653-DB225061400F}" dt="2024-05-08T21:10:35.634" v="1867" actId="14100"/>
          <ac:picMkLst>
            <pc:docMk/>
            <pc:sldMk cId="4015192761" sldId="312"/>
            <ac:picMk id="4" creationId="{54AEAAD5-928E-8091-5FF6-B39E0615997E}"/>
          </ac:picMkLst>
        </pc:picChg>
      </pc:sldChg>
      <pc:sldChg chg="modSp del mod">
        <pc:chgData name="baddam neha" userId="128a631d3fa1a313" providerId="LiveId" clId="{60CA979F-7C90-465C-B653-DB225061400F}" dt="2024-05-08T03:07:29.344" v="375" actId="47"/>
        <pc:sldMkLst>
          <pc:docMk/>
          <pc:sldMk cId="2346233017" sldId="320"/>
        </pc:sldMkLst>
        <pc:spChg chg="mod">
          <ac:chgData name="baddam neha" userId="128a631d3fa1a313" providerId="LiveId" clId="{60CA979F-7C90-465C-B653-DB225061400F}" dt="2024-05-07T03:55:06.919" v="50" actId="20577"/>
          <ac:spMkLst>
            <pc:docMk/>
            <pc:sldMk cId="2346233017" sldId="320"/>
            <ac:spMk id="2" creationId="{D7C6121E-4BDF-A135-8D88-B20978CF344E}"/>
          </ac:spMkLst>
        </pc:spChg>
        <pc:spChg chg="mod">
          <ac:chgData name="baddam neha" userId="128a631d3fa1a313" providerId="LiveId" clId="{60CA979F-7C90-465C-B653-DB225061400F}" dt="2024-05-07T03:55:03.142" v="48" actId="20577"/>
          <ac:spMkLst>
            <pc:docMk/>
            <pc:sldMk cId="2346233017" sldId="320"/>
            <ac:spMk id="3" creationId="{D7C5E2E8-2883-5CC8-5556-0E3A230F880B}"/>
          </ac:spMkLst>
        </pc:spChg>
      </pc:sldChg>
      <pc:sldChg chg="addSp delSp modSp mod">
        <pc:chgData name="baddam neha" userId="128a631d3fa1a313" providerId="LiveId" clId="{60CA979F-7C90-465C-B653-DB225061400F}" dt="2024-05-09T13:27:08.510" v="2708" actId="113"/>
        <pc:sldMkLst>
          <pc:docMk/>
          <pc:sldMk cId="1677992270" sldId="321"/>
        </pc:sldMkLst>
        <pc:spChg chg="mod">
          <ac:chgData name="baddam neha" userId="128a631d3fa1a313" providerId="LiveId" clId="{60CA979F-7C90-465C-B653-DB225061400F}" dt="2024-05-09T13:27:08.510" v="2708" actId="113"/>
          <ac:spMkLst>
            <pc:docMk/>
            <pc:sldMk cId="1677992270" sldId="321"/>
            <ac:spMk id="2" creationId="{D7C6121E-4BDF-A135-8D88-B20978CF344E}"/>
          </ac:spMkLst>
        </pc:spChg>
        <pc:spChg chg="mod">
          <ac:chgData name="baddam neha" userId="128a631d3fa1a313" providerId="LiveId" clId="{60CA979F-7C90-465C-B653-DB225061400F}" dt="2024-05-08T18:28:25.905" v="950" actId="14100"/>
          <ac:spMkLst>
            <pc:docMk/>
            <pc:sldMk cId="1677992270" sldId="321"/>
            <ac:spMk id="3" creationId="{D7C5E2E8-2883-5CC8-5556-0E3A230F880B}"/>
          </ac:spMkLst>
        </pc:spChg>
        <pc:spChg chg="add mod">
          <ac:chgData name="baddam neha" userId="128a631d3fa1a313" providerId="LiveId" clId="{60CA979F-7C90-465C-B653-DB225061400F}" dt="2024-05-09T02:22:37.062" v="2553" actId="1076"/>
          <ac:spMkLst>
            <pc:docMk/>
            <pc:sldMk cId="1677992270" sldId="321"/>
            <ac:spMk id="30" creationId="{80AB6DEA-DCED-2557-718E-56B5091C2EEA}"/>
          </ac:spMkLst>
        </pc:spChg>
        <pc:spChg chg="add mod">
          <ac:chgData name="baddam neha" userId="128a631d3fa1a313" providerId="LiveId" clId="{60CA979F-7C90-465C-B653-DB225061400F}" dt="2024-05-09T02:22:50.063" v="2561" actId="1076"/>
          <ac:spMkLst>
            <pc:docMk/>
            <pc:sldMk cId="1677992270" sldId="321"/>
            <ac:spMk id="31" creationId="{798F2C89-A8E3-40A2-92D2-DAC33C5C8370}"/>
          </ac:spMkLst>
        </pc:spChg>
        <pc:grpChg chg="mod">
          <ac:chgData name="baddam neha" userId="128a631d3fa1a313" providerId="LiveId" clId="{60CA979F-7C90-465C-B653-DB225061400F}" dt="2024-05-09T02:21:03.033" v="2527"/>
          <ac:grpSpMkLst>
            <pc:docMk/>
            <pc:sldMk cId="1677992270" sldId="321"/>
            <ac:grpSpMk id="20" creationId="{EAE80FDA-0779-2F72-D783-BFB99E540D13}"/>
          </ac:grpSpMkLst>
        </pc:grpChg>
        <pc:grpChg chg="del mod">
          <ac:chgData name="baddam neha" userId="128a631d3fa1a313" providerId="LiveId" clId="{60CA979F-7C90-465C-B653-DB225061400F}" dt="2024-05-09T02:22:03.032" v="2541" actId="478"/>
          <ac:grpSpMkLst>
            <pc:docMk/>
            <pc:sldMk cId="1677992270" sldId="321"/>
            <ac:grpSpMk id="29" creationId="{17652AF1-DC92-832C-76EE-63D65C074816}"/>
          </ac:grpSpMkLst>
        </pc:grpChg>
        <pc:picChg chg="del">
          <ac:chgData name="baddam neha" userId="128a631d3fa1a313" providerId="LiveId" clId="{60CA979F-7C90-465C-B653-DB225061400F}" dt="2024-05-07T03:55:34.920" v="53" actId="478"/>
          <ac:picMkLst>
            <pc:docMk/>
            <pc:sldMk cId="1677992270" sldId="321"/>
            <ac:picMk id="6" creationId="{9FC323AE-5C68-354F-24E4-C2589A58EEA0}"/>
          </ac:picMkLst>
        </pc:picChg>
        <pc:picChg chg="add del mod">
          <ac:chgData name="baddam neha" userId="128a631d3fa1a313" providerId="LiveId" clId="{60CA979F-7C90-465C-B653-DB225061400F}" dt="2024-05-07T04:03:31.443" v="120" actId="478"/>
          <ac:picMkLst>
            <pc:docMk/>
            <pc:sldMk cId="1677992270" sldId="321"/>
            <ac:picMk id="7" creationId="{277F0DDC-7E9F-F19A-F674-22239B3F91E0}"/>
          </ac:picMkLst>
        </pc:picChg>
        <pc:picChg chg="add del mod">
          <ac:chgData name="baddam neha" userId="128a631d3fa1a313" providerId="LiveId" clId="{60CA979F-7C90-465C-B653-DB225061400F}" dt="2024-05-07T04:03:33.325" v="121" actId="478"/>
          <ac:picMkLst>
            <pc:docMk/>
            <pc:sldMk cId="1677992270" sldId="321"/>
            <ac:picMk id="9" creationId="{240EA0E8-6C66-935E-FF94-6F1135D8EF73}"/>
          </ac:picMkLst>
        </pc:picChg>
        <pc:picChg chg="add del mod">
          <ac:chgData name="baddam neha" userId="128a631d3fa1a313" providerId="LiveId" clId="{60CA979F-7C90-465C-B653-DB225061400F}" dt="2024-05-08T18:34:40.452" v="1103" actId="21"/>
          <ac:picMkLst>
            <pc:docMk/>
            <pc:sldMk cId="1677992270" sldId="321"/>
            <ac:picMk id="11" creationId="{B9895540-E3F2-4CBD-62C7-2BBE477CF486}"/>
          </ac:picMkLst>
        </pc:picChg>
        <pc:picChg chg="add del mod">
          <ac:chgData name="baddam neha" userId="128a631d3fa1a313" providerId="LiveId" clId="{60CA979F-7C90-465C-B653-DB225061400F}" dt="2024-05-08T18:34:55.408" v="1108" actId="21"/>
          <ac:picMkLst>
            <pc:docMk/>
            <pc:sldMk cId="1677992270" sldId="321"/>
            <ac:picMk id="13" creationId="{CD6D8CD6-8A0C-17A7-2DA3-881C22EDCF6C}"/>
          </ac:picMkLst>
        </pc:picChg>
        <pc:picChg chg="add del mod">
          <ac:chgData name="baddam neha" userId="128a631d3fa1a313" providerId="LiveId" clId="{60CA979F-7C90-465C-B653-DB225061400F}" dt="2024-05-09T02:22:07.306" v="2544" actId="478"/>
          <ac:picMkLst>
            <pc:docMk/>
            <pc:sldMk cId="1677992270" sldId="321"/>
            <ac:picMk id="15" creationId="{C5C28598-D725-1674-28B5-1169452DC270}"/>
          </ac:picMkLst>
        </pc:picChg>
        <pc:inkChg chg="add del">
          <ac:chgData name="baddam neha" userId="128a631d3fa1a313" providerId="LiveId" clId="{60CA979F-7C90-465C-B653-DB225061400F}" dt="2024-05-09T02:20:46.959" v="2518" actId="9405"/>
          <ac:inkMkLst>
            <pc:docMk/>
            <pc:sldMk cId="1677992270" sldId="321"/>
            <ac:inkMk id="16" creationId="{AA401473-88ED-868E-2C23-40C92F17703F}"/>
          </ac:inkMkLst>
        </pc:inkChg>
        <pc:inkChg chg="add del">
          <ac:chgData name="baddam neha" userId="128a631d3fa1a313" providerId="LiveId" clId="{60CA979F-7C90-465C-B653-DB225061400F}" dt="2024-05-09T02:20:49.619" v="2520" actId="9405"/>
          <ac:inkMkLst>
            <pc:docMk/>
            <pc:sldMk cId="1677992270" sldId="321"/>
            <ac:inkMk id="17" creationId="{CD1FD2B0-9C77-9DBC-405D-0FD9F94DCF21}"/>
          </ac:inkMkLst>
        </pc:inkChg>
        <pc:inkChg chg="add del mod">
          <ac:chgData name="baddam neha" userId="128a631d3fa1a313" providerId="LiveId" clId="{60CA979F-7C90-465C-B653-DB225061400F}" dt="2024-05-09T02:21:03.440" v="2528" actId="9405"/>
          <ac:inkMkLst>
            <pc:docMk/>
            <pc:sldMk cId="1677992270" sldId="321"/>
            <ac:inkMk id="18" creationId="{E39B30F3-5FD7-E7E3-62EA-C81AFE8F0820}"/>
          </ac:inkMkLst>
        </pc:inkChg>
        <pc:inkChg chg="add del mod">
          <ac:chgData name="baddam neha" userId="128a631d3fa1a313" providerId="LiveId" clId="{60CA979F-7C90-465C-B653-DB225061400F}" dt="2024-05-09T02:21:03.033" v="2527"/>
          <ac:inkMkLst>
            <pc:docMk/>
            <pc:sldMk cId="1677992270" sldId="321"/>
            <ac:inkMk id="19" creationId="{95AF8F16-4BA0-25A4-6AB0-534634580136}"/>
          </ac:inkMkLst>
        </pc:inkChg>
        <pc:inkChg chg="add del">
          <ac:chgData name="baddam neha" userId="128a631d3fa1a313" providerId="LiveId" clId="{60CA979F-7C90-465C-B653-DB225061400F}" dt="2024-05-09T02:21:02.486" v="2525" actId="9405"/>
          <ac:inkMkLst>
            <pc:docMk/>
            <pc:sldMk cId="1677992270" sldId="321"/>
            <ac:inkMk id="21" creationId="{4975D7CC-C62F-FF7E-0B9A-30B12FC144C4}"/>
          </ac:inkMkLst>
        </pc:inkChg>
        <pc:inkChg chg="add del">
          <ac:chgData name="baddam neha" userId="128a631d3fa1a313" providerId="LiveId" clId="{60CA979F-7C90-465C-B653-DB225061400F}" dt="2024-05-09T02:21:07.863" v="2530" actId="9405"/>
          <ac:inkMkLst>
            <pc:docMk/>
            <pc:sldMk cId="1677992270" sldId="321"/>
            <ac:inkMk id="22" creationId="{2E9B2044-EB6A-222A-FC6B-B6870E2B8C2D}"/>
          </ac:inkMkLst>
        </pc:inkChg>
        <pc:inkChg chg="add del">
          <ac:chgData name="baddam neha" userId="128a631d3fa1a313" providerId="LiveId" clId="{60CA979F-7C90-465C-B653-DB225061400F}" dt="2024-05-09T02:21:10.748" v="2532" actId="9405"/>
          <ac:inkMkLst>
            <pc:docMk/>
            <pc:sldMk cId="1677992270" sldId="321"/>
            <ac:inkMk id="23" creationId="{A156DECC-1D09-E748-E685-F25023F71BAD}"/>
          </ac:inkMkLst>
        </pc:inkChg>
        <pc:inkChg chg="add del">
          <ac:chgData name="baddam neha" userId="128a631d3fa1a313" providerId="LiveId" clId="{60CA979F-7C90-465C-B653-DB225061400F}" dt="2024-05-09T02:22:08.803" v="2545" actId="478"/>
          <ac:inkMkLst>
            <pc:docMk/>
            <pc:sldMk cId="1677992270" sldId="321"/>
            <ac:inkMk id="24" creationId="{47C7FDC1-407E-111C-D34F-3052345A42E2}"/>
          </ac:inkMkLst>
        </pc:inkChg>
        <pc:inkChg chg="add del">
          <ac:chgData name="baddam neha" userId="128a631d3fa1a313" providerId="LiveId" clId="{60CA979F-7C90-465C-B653-DB225061400F}" dt="2024-05-09T02:22:04.433" v="2542" actId="478"/>
          <ac:inkMkLst>
            <pc:docMk/>
            <pc:sldMk cId="1677992270" sldId="321"/>
            <ac:inkMk id="25" creationId="{146AFF88-1F45-CDDF-6B05-250BEA0E70FE}"/>
          </ac:inkMkLst>
        </pc:inkChg>
        <pc:inkChg chg="add del">
          <ac:chgData name="baddam neha" userId="128a631d3fa1a313" providerId="LiveId" clId="{60CA979F-7C90-465C-B653-DB225061400F}" dt="2024-05-09T02:21:36.581" v="2536" actId="9405"/>
          <ac:inkMkLst>
            <pc:docMk/>
            <pc:sldMk cId="1677992270" sldId="321"/>
            <ac:inkMk id="26" creationId="{8AAE9A14-1581-4512-1F97-F5585E91A352}"/>
          </ac:inkMkLst>
        </pc:inkChg>
        <pc:inkChg chg="add del mod topLvl">
          <ac:chgData name="baddam neha" userId="128a631d3fa1a313" providerId="LiveId" clId="{60CA979F-7C90-465C-B653-DB225061400F}" dt="2024-05-09T02:22:03.032" v="2541" actId="478"/>
          <ac:inkMkLst>
            <pc:docMk/>
            <pc:sldMk cId="1677992270" sldId="321"/>
            <ac:inkMk id="27" creationId="{EE637414-2F8A-B0D1-BBCC-62D54794BA69}"/>
          </ac:inkMkLst>
        </pc:inkChg>
        <pc:inkChg chg="add del mod topLvl">
          <ac:chgData name="baddam neha" userId="128a631d3fa1a313" providerId="LiveId" clId="{60CA979F-7C90-465C-B653-DB225061400F}" dt="2024-05-09T02:22:11.670" v="2546" actId="478"/>
          <ac:inkMkLst>
            <pc:docMk/>
            <pc:sldMk cId="1677992270" sldId="321"/>
            <ac:inkMk id="28" creationId="{98A1A2F8-D2AA-EAC6-0F3A-B75F0492F7DC}"/>
          </ac:inkMkLst>
        </pc:inkChg>
      </pc:sldChg>
      <pc:sldChg chg="addSp delSp modSp mod">
        <pc:chgData name="baddam neha" userId="128a631d3fa1a313" providerId="LiveId" clId="{60CA979F-7C90-465C-B653-DB225061400F}" dt="2024-05-09T15:29:45.197" v="2734" actId="1076"/>
        <pc:sldMkLst>
          <pc:docMk/>
          <pc:sldMk cId="3285891645" sldId="322"/>
        </pc:sldMkLst>
        <pc:spChg chg="mod">
          <ac:chgData name="baddam neha" userId="128a631d3fa1a313" providerId="LiveId" clId="{60CA979F-7C90-465C-B653-DB225061400F}" dt="2024-05-09T12:38:47.672" v="2649" actId="108"/>
          <ac:spMkLst>
            <pc:docMk/>
            <pc:sldMk cId="3285891645" sldId="322"/>
            <ac:spMk id="2" creationId="{D7C6121E-4BDF-A135-8D88-B20978CF344E}"/>
          </ac:spMkLst>
        </pc:spChg>
        <pc:spChg chg="mod">
          <ac:chgData name="baddam neha" userId="128a631d3fa1a313" providerId="LiveId" clId="{60CA979F-7C90-465C-B653-DB225061400F}" dt="2024-05-07T03:58:47.083" v="78"/>
          <ac:spMkLst>
            <pc:docMk/>
            <pc:sldMk cId="3285891645" sldId="322"/>
            <ac:spMk id="3" creationId="{D7C5E2E8-2883-5CC8-5556-0E3A230F880B}"/>
          </ac:spMkLst>
        </pc:spChg>
        <pc:grpChg chg="mod">
          <ac:chgData name="baddam neha" userId="128a631d3fa1a313" providerId="LiveId" clId="{60CA979F-7C90-465C-B653-DB225061400F}" dt="2024-05-09T00:46:38.749" v="2471"/>
          <ac:grpSpMkLst>
            <pc:docMk/>
            <pc:sldMk cId="3285891645" sldId="322"/>
            <ac:grpSpMk id="20" creationId="{8552AC6E-8B79-5494-EBB5-DF01BCB81AD9}"/>
          </ac:grpSpMkLst>
        </pc:grpChg>
        <pc:grpChg chg="mod">
          <ac:chgData name="baddam neha" userId="128a631d3fa1a313" providerId="LiveId" clId="{60CA979F-7C90-465C-B653-DB225061400F}" dt="2024-05-09T00:47:05.508" v="2479" actId="1076"/>
          <ac:grpSpMkLst>
            <pc:docMk/>
            <pc:sldMk cId="3285891645" sldId="322"/>
            <ac:grpSpMk id="23" creationId="{D6DE4378-08E3-1112-9951-8616425E2182}"/>
          </ac:grpSpMkLst>
        </pc:grpChg>
        <pc:grpChg chg="mod">
          <ac:chgData name="baddam neha" userId="128a631d3fa1a313" providerId="LiveId" clId="{60CA979F-7C90-465C-B653-DB225061400F}" dt="2024-05-09T12:39:01.642" v="2650" actId="1076"/>
          <ac:grpSpMkLst>
            <pc:docMk/>
            <pc:sldMk cId="3285891645" sldId="322"/>
            <ac:grpSpMk id="26" creationId="{1102898A-DAAB-EDF6-6450-87CD085E156F}"/>
          </ac:grpSpMkLst>
        </pc:grpChg>
        <pc:grpChg chg="add mod">
          <ac:chgData name="baddam neha" userId="128a631d3fa1a313" providerId="LiveId" clId="{60CA979F-7C90-465C-B653-DB225061400F}" dt="2024-05-09T12:39:06.698" v="2651" actId="1076"/>
          <ac:grpSpMkLst>
            <pc:docMk/>
            <pc:sldMk cId="3285891645" sldId="322"/>
            <ac:grpSpMk id="29" creationId="{0EB73310-C6E9-0446-56E5-BD082DC379C9}"/>
          </ac:grpSpMkLst>
        </pc:grpChg>
        <pc:picChg chg="del">
          <ac:chgData name="baddam neha" userId="128a631d3fa1a313" providerId="LiveId" clId="{60CA979F-7C90-465C-B653-DB225061400F}" dt="2024-05-07T03:59:05.146" v="80" actId="478"/>
          <ac:picMkLst>
            <pc:docMk/>
            <pc:sldMk cId="3285891645" sldId="322"/>
            <ac:picMk id="6" creationId="{939F1E9C-2058-156B-746D-29C76142C984}"/>
          </ac:picMkLst>
        </pc:picChg>
        <pc:picChg chg="add mod modCrop">
          <ac:chgData name="baddam neha" userId="128a631d3fa1a313" providerId="LiveId" clId="{60CA979F-7C90-465C-B653-DB225061400F}" dt="2024-05-08T20:32:42.281" v="1518" actId="1076"/>
          <ac:picMkLst>
            <pc:docMk/>
            <pc:sldMk cId="3285891645" sldId="322"/>
            <ac:picMk id="7" creationId="{2A28785F-912A-2C92-6F0D-03445AA3FC44}"/>
          </ac:picMkLst>
        </pc:picChg>
        <pc:picChg chg="del">
          <ac:chgData name="baddam neha" userId="128a631d3fa1a313" providerId="LiveId" clId="{60CA979F-7C90-465C-B653-DB225061400F}" dt="2024-05-07T03:59:06.791" v="81" actId="478"/>
          <ac:picMkLst>
            <pc:docMk/>
            <pc:sldMk cId="3285891645" sldId="322"/>
            <ac:picMk id="8" creationId="{B7AB69A8-8628-9DE0-4399-02ED502D230E}"/>
          </ac:picMkLst>
        </pc:picChg>
        <pc:picChg chg="add mod modCrop">
          <ac:chgData name="baddam neha" userId="128a631d3fa1a313" providerId="LiveId" clId="{60CA979F-7C90-465C-B653-DB225061400F}" dt="2024-05-08T20:33:39.842" v="1528" actId="732"/>
          <ac:picMkLst>
            <pc:docMk/>
            <pc:sldMk cId="3285891645" sldId="322"/>
            <ac:picMk id="10" creationId="{796D2EF5-C24D-4342-33BA-F88B3F8DB7CE}"/>
          </ac:picMkLst>
        </pc:picChg>
        <pc:picChg chg="add del mod">
          <ac:chgData name="baddam neha" userId="128a631d3fa1a313" providerId="LiveId" clId="{60CA979F-7C90-465C-B653-DB225061400F}" dt="2024-05-07T04:00:00.036" v="91" actId="478"/>
          <ac:picMkLst>
            <pc:docMk/>
            <pc:sldMk cId="3285891645" sldId="322"/>
            <ac:picMk id="12" creationId="{8489B01C-0299-A475-0A88-49732E8F2087}"/>
          </ac:picMkLst>
        </pc:picChg>
        <pc:picChg chg="add mod modCrop">
          <ac:chgData name="baddam neha" userId="128a631d3fa1a313" providerId="LiveId" clId="{60CA979F-7C90-465C-B653-DB225061400F}" dt="2024-05-09T12:39:49.461" v="2652" actId="1076"/>
          <ac:picMkLst>
            <pc:docMk/>
            <pc:sldMk cId="3285891645" sldId="322"/>
            <ac:picMk id="14" creationId="{D38FE731-939B-1786-C64C-F8270FDB4F2F}"/>
          </ac:picMkLst>
        </pc:picChg>
        <pc:picChg chg="add mod">
          <ac:chgData name="baddam neha" userId="128a631d3fa1a313" providerId="LiveId" clId="{60CA979F-7C90-465C-B653-DB225061400F}" dt="2024-05-09T15:29:45.197" v="2734" actId="1076"/>
          <ac:picMkLst>
            <pc:docMk/>
            <pc:sldMk cId="3285891645" sldId="322"/>
            <ac:picMk id="16" creationId="{AE3D14FA-0B34-B5FC-F0EC-862B6D51B06F}"/>
          </ac:picMkLst>
        </pc:picChg>
        <pc:inkChg chg="add">
          <ac:chgData name="baddam neha" userId="128a631d3fa1a313" providerId="LiveId" clId="{60CA979F-7C90-465C-B653-DB225061400F}" dt="2024-05-09T00:46:28.474" v="2466" actId="9405"/>
          <ac:inkMkLst>
            <pc:docMk/>
            <pc:sldMk cId="3285891645" sldId="322"/>
            <ac:inkMk id="17" creationId="{8D8004A5-A3D4-5B7C-B488-A8B5C7A0B0F5}"/>
          </ac:inkMkLst>
        </pc:inkChg>
        <pc:inkChg chg="add del mod">
          <ac:chgData name="baddam neha" userId="128a631d3fa1a313" providerId="LiveId" clId="{60CA979F-7C90-465C-B653-DB225061400F}" dt="2024-05-09T00:46:39.227" v="2472" actId="9405"/>
          <ac:inkMkLst>
            <pc:docMk/>
            <pc:sldMk cId="3285891645" sldId="322"/>
            <ac:inkMk id="18" creationId="{C74F98E8-4CEE-3DB0-3A91-FCB66EEBDBA6}"/>
          </ac:inkMkLst>
        </pc:inkChg>
        <pc:inkChg chg="add del mod">
          <ac:chgData name="baddam neha" userId="128a631d3fa1a313" providerId="LiveId" clId="{60CA979F-7C90-465C-B653-DB225061400F}" dt="2024-05-09T00:46:38.749" v="2471"/>
          <ac:inkMkLst>
            <pc:docMk/>
            <pc:sldMk cId="3285891645" sldId="322"/>
            <ac:inkMk id="19" creationId="{57F04EE8-C6EF-E238-C89A-82F457CFE6DD}"/>
          </ac:inkMkLst>
        </pc:inkChg>
        <pc:inkChg chg="add mod">
          <ac:chgData name="baddam neha" userId="128a631d3fa1a313" providerId="LiveId" clId="{60CA979F-7C90-465C-B653-DB225061400F}" dt="2024-05-09T00:46:46.272" v="2475"/>
          <ac:inkMkLst>
            <pc:docMk/>
            <pc:sldMk cId="3285891645" sldId="322"/>
            <ac:inkMk id="21" creationId="{0948BF35-48DF-7444-4E36-89115F054640}"/>
          </ac:inkMkLst>
        </pc:inkChg>
        <pc:inkChg chg="add mod">
          <ac:chgData name="baddam neha" userId="128a631d3fa1a313" providerId="LiveId" clId="{60CA979F-7C90-465C-B653-DB225061400F}" dt="2024-05-09T00:46:46.272" v="2475"/>
          <ac:inkMkLst>
            <pc:docMk/>
            <pc:sldMk cId="3285891645" sldId="322"/>
            <ac:inkMk id="22" creationId="{08BED358-F0E7-C5F8-0294-B13B09C34E23}"/>
          </ac:inkMkLst>
        </pc:inkChg>
        <pc:inkChg chg="add mod">
          <ac:chgData name="baddam neha" userId="128a631d3fa1a313" providerId="LiveId" clId="{60CA979F-7C90-465C-B653-DB225061400F}" dt="2024-05-09T00:47:34.396" v="2485"/>
          <ac:inkMkLst>
            <pc:docMk/>
            <pc:sldMk cId="3285891645" sldId="322"/>
            <ac:inkMk id="24" creationId="{A5CC3909-62DA-8DCF-213C-0C9ED8DC17A2}"/>
          </ac:inkMkLst>
        </pc:inkChg>
        <pc:inkChg chg="add mod">
          <ac:chgData name="baddam neha" userId="128a631d3fa1a313" providerId="LiveId" clId="{60CA979F-7C90-465C-B653-DB225061400F}" dt="2024-05-09T00:47:34.396" v="2485"/>
          <ac:inkMkLst>
            <pc:docMk/>
            <pc:sldMk cId="3285891645" sldId="322"/>
            <ac:inkMk id="25" creationId="{1BC372FE-F850-B654-86A5-0249647D68A7}"/>
          </ac:inkMkLst>
        </pc:inkChg>
        <pc:inkChg chg="add del">
          <ac:chgData name="baddam neha" userId="128a631d3fa1a313" providerId="LiveId" clId="{60CA979F-7C90-465C-B653-DB225061400F}" dt="2024-05-09T00:47:40.483" v="2489" actId="9405"/>
          <ac:inkMkLst>
            <pc:docMk/>
            <pc:sldMk cId="3285891645" sldId="322"/>
            <ac:inkMk id="27" creationId="{895B628A-FE5F-6187-D479-D61A1EC10ECF}"/>
          </ac:inkMkLst>
        </pc:inkChg>
        <pc:inkChg chg="add del">
          <ac:chgData name="baddam neha" userId="128a631d3fa1a313" providerId="LiveId" clId="{60CA979F-7C90-465C-B653-DB225061400F}" dt="2024-05-09T00:47:39.898" v="2488" actId="9405"/>
          <ac:inkMkLst>
            <pc:docMk/>
            <pc:sldMk cId="3285891645" sldId="322"/>
            <ac:inkMk id="28" creationId="{EBB89932-8502-0C67-A315-86B1F3CED400}"/>
          </ac:inkMkLst>
        </pc:inkChg>
        <pc:inkChg chg="mod">
          <ac:chgData name="baddam neha" userId="128a631d3fa1a313" providerId="LiveId" clId="{60CA979F-7C90-465C-B653-DB225061400F}" dt="2024-05-09T00:47:47.167" v="2490"/>
          <ac:inkMkLst>
            <pc:docMk/>
            <pc:sldMk cId="3285891645" sldId="322"/>
            <ac:inkMk id="30" creationId="{62454A75-4202-70EA-C305-121BF9682B3F}"/>
          </ac:inkMkLst>
        </pc:inkChg>
        <pc:inkChg chg="mod">
          <ac:chgData name="baddam neha" userId="128a631d3fa1a313" providerId="LiveId" clId="{60CA979F-7C90-465C-B653-DB225061400F}" dt="2024-05-09T00:47:47.167" v="2490"/>
          <ac:inkMkLst>
            <pc:docMk/>
            <pc:sldMk cId="3285891645" sldId="322"/>
            <ac:inkMk id="31" creationId="{5D3BB4CD-2C54-FE9C-FF69-767CAB9E92A7}"/>
          </ac:inkMkLst>
        </pc:inkChg>
      </pc:sldChg>
      <pc:sldChg chg="addSp delSp modSp mod">
        <pc:chgData name="baddam neha" userId="128a631d3fa1a313" providerId="LiveId" clId="{60CA979F-7C90-465C-B653-DB225061400F}" dt="2024-05-09T13:23:20.454" v="2700" actId="20577"/>
        <pc:sldMkLst>
          <pc:docMk/>
          <pc:sldMk cId="1432590536" sldId="323"/>
        </pc:sldMkLst>
        <pc:spChg chg="mod">
          <ac:chgData name="baddam neha" userId="128a631d3fa1a313" providerId="LiveId" clId="{60CA979F-7C90-465C-B653-DB225061400F}" dt="2024-05-07T04:05:15.714" v="134"/>
          <ac:spMkLst>
            <pc:docMk/>
            <pc:sldMk cId="1432590536" sldId="323"/>
            <ac:spMk id="3" creationId="{45D18488-2945-FF47-1185-ABAD475DC736}"/>
          </ac:spMkLst>
        </pc:spChg>
        <pc:spChg chg="add mod">
          <ac:chgData name="baddam neha" userId="128a631d3fa1a313" providerId="LiveId" clId="{60CA979F-7C90-465C-B653-DB225061400F}" dt="2024-05-09T13:23:20.454" v="2700" actId="20577"/>
          <ac:spMkLst>
            <pc:docMk/>
            <pc:sldMk cId="1432590536" sldId="323"/>
            <ac:spMk id="7" creationId="{0514C51B-E0FC-D1B1-4929-8513F158376F}"/>
          </ac:spMkLst>
        </pc:spChg>
        <pc:picChg chg="del">
          <ac:chgData name="baddam neha" userId="128a631d3fa1a313" providerId="LiveId" clId="{60CA979F-7C90-465C-B653-DB225061400F}" dt="2024-05-07T04:05:17.448" v="135" actId="478"/>
          <ac:picMkLst>
            <pc:docMk/>
            <pc:sldMk cId="1432590536" sldId="323"/>
            <ac:picMk id="4" creationId="{E0CFF3B8-1B8C-C848-5D60-EA1CE2DE2851}"/>
          </ac:picMkLst>
        </pc:picChg>
        <pc:picChg chg="add mod modCrop">
          <ac:chgData name="baddam neha" userId="128a631d3fa1a313" providerId="LiveId" clId="{60CA979F-7C90-465C-B653-DB225061400F}" dt="2024-05-09T13:16:59.788" v="2694" actId="1076"/>
          <ac:picMkLst>
            <pc:docMk/>
            <pc:sldMk cId="1432590536" sldId="323"/>
            <ac:picMk id="6" creationId="{F84B5C53-EF27-FB0E-B657-F57C936AA32E}"/>
          </ac:picMkLst>
        </pc:picChg>
      </pc:sldChg>
      <pc:sldChg chg="del">
        <pc:chgData name="baddam neha" userId="128a631d3fa1a313" providerId="LiveId" clId="{60CA979F-7C90-465C-B653-DB225061400F}" dt="2024-05-07T04:08:01.694" v="156" actId="47"/>
        <pc:sldMkLst>
          <pc:docMk/>
          <pc:sldMk cId="1053335295" sldId="324"/>
        </pc:sldMkLst>
      </pc:sldChg>
      <pc:sldChg chg="del">
        <pc:chgData name="baddam neha" userId="128a631d3fa1a313" providerId="LiveId" clId="{60CA979F-7C90-465C-B653-DB225061400F}" dt="2024-05-07T04:08:07.278" v="159" actId="47"/>
        <pc:sldMkLst>
          <pc:docMk/>
          <pc:sldMk cId="3283566733" sldId="326"/>
        </pc:sldMkLst>
      </pc:sldChg>
      <pc:sldChg chg="del">
        <pc:chgData name="baddam neha" userId="128a631d3fa1a313" providerId="LiveId" clId="{60CA979F-7C90-465C-B653-DB225061400F}" dt="2024-05-07T04:16:47.057" v="228" actId="47"/>
        <pc:sldMkLst>
          <pc:docMk/>
          <pc:sldMk cId="3453346523" sldId="328"/>
        </pc:sldMkLst>
      </pc:sldChg>
      <pc:sldChg chg="modSp mod">
        <pc:chgData name="baddam neha" userId="128a631d3fa1a313" providerId="LiveId" clId="{60CA979F-7C90-465C-B653-DB225061400F}" dt="2024-05-09T02:15:09.242" v="2511" actId="113"/>
        <pc:sldMkLst>
          <pc:docMk/>
          <pc:sldMk cId="2916221914" sldId="330"/>
        </pc:sldMkLst>
        <pc:spChg chg="mod">
          <ac:chgData name="baddam neha" userId="128a631d3fa1a313" providerId="LiveId" clId="{60CA979F-7C90-465C-B653-DB225061400F}" dt="2024-05-09T02:15:09.242" v="2511" actId="113"/>
          <ac:spMkLst>
            <pc:docMk/>
            <pc:sldMk cId="2916221914" sldId="330"/>
            <ac:spMk id="7" creationId="{3E9033FC-08FA-5E22-7FCA-CCA72C6AE423}"/>
          </ac:spMkLst>
        </pc:spChg>
      </pc:sldChg>
      <pc:sldChg chg="del">
        <pc:chgData name="baddam neha" userId="128a631d3fa1a313" providerId="LiveId" clId="{60CA979F-7C90-465C-B653-DB225061400F}" dt="2024-05-07T04:08:04.607" v="158" actId="47"/>
        <pc:sldMkLst>
          <pc:docMk/>
          <pc:sldMk cId="1950997657" sldId="331"/>
        </pc:sldMkLst>
      </pc:sldChg>
      <pc:sldChg chg="del">
        <pc:chgData name="baddam neha" userId="128a631d3fa1a313" providerId="LiveId" clId="{60CA979F-7C90-465C-B653-DB225061400F}" dt="2024-05-07T04:08:03.244" v="157" actId="47"/>
        <pc:sldMkLst>
          <pc:docMk/>
          <pc:sldMk cId="2612064655" sldId="332"/>
        </pc:sldMkLst>
      </pc:sldChg>
      <pc:sldChg chg="addSp delSp modSp mod">
        <pc:chgData name="baddam neha" userId="128a631d3fa1a313" providerId="LiveId" clId="{60CA979F-7C90-465C-B653-DB225061400F}" dt="2024-05-09T13:26:54.791" v="2707" actId="113"/>
        <pc:sldMkLst>
          <pc:docMk/>
          <pc:sldMk cId="1957123835" sldId="333"/>
        </pc:sldMkLst>
        <pc:spChg chg="mod">
          <ac:chgData name="baddam neha" userId="128a631d3fa1a313" providerId="LiveId" clId="{60CA979F-7C90-465C-B653-DB225061400F}" dt="2024-05-09T13:26:54.791" v="2707" actId="113"/>
          <ac:spMkLst>
            <pc:docMk/>
            <pc:sldMk cId="1957123835" sldId="333"/>
            <ac:spMk id="2" creationId="{D7C6121E-4BDF-A135-8D88-B20978CF344E}"/>
          </ac:spMkLst>
        </pc:spChg>
        <pc:spChg chg="mod">
          <ac:chgData name="baddam neha" userId="128a631d3fa1a313" providerId="LiveId" clId="{60CA979F-7C90-465C-B653-DB225061400F}" dt="2024-05-08T18:49:20.594" v="1183" actId="14100"/>
          <ac:spMkLst>
            <pc:docMk/>
            <pc:sldMk cId="1957123835" sldId="333"/>
            <ac:spMk id="3" creationId="{D7C5E2E8-2883-5CC8-5556-0E3A230F880B}"/>
          </ac:spMkLst>
        </pc:spChg>
        <pc:spChg chg="del">
          <ac:chgData name="baddam neha" userId="128a631d3fa1a313" providerId="LiveId" clId="{60CA979F-7C90-465C-B653-DB225061400F}" dt="2024-05-07T03:56:59.154" v="61" actId="478"/>
          <ac:spMkLst>
            <pc:docMk/>
            <pc:sldMk cId="1957123835" sldId="333"/>
            <ac:spMk id="4" creationId="{264D8F32-06E7-7D79-E97F-B15419CCC523}"/>
          </ac:spMkLst>
        </pc:spChg>
        <pc:picChg chg="del">
          <ac:chgData name="baddam neha" userId="128a631d3fa1a313" providerId="LiveId" clId="{60CA979F-7C90-465C-B653-DB225061400F}" dt="2024-05-07T03:56:52.067" v="59" actId="478"/>
          <ac:picMkLst>
            <pc:docMk/>
            <pc:sldMk cId="1957123835" sldId="333"/>
            <ac:picMk id="6" creationId="{BCE9EC9B-1B7D-0C55-8549-231B8C4469FC}"/>
          </ac:picMkLst>
        </pc:picChg>
        <pc:picChg chg="del">
          <ac:chgData name="baddam neha" userId="128a631d3fa1a313" providerId="LiveId" clId="{60CA979F-7C90-465C-B653-DB225061400F}" dt="2024-05-07T03:57:01.211" v="62" actId="478"/>
          <ac:picMkLst>
            <pc:docMk/>
            <pc:sldMk cId="1957123835" sldId="333"/>
            <ac:picMk id="8" creationId="{AE24D9E6-956E-EA45-3746-58209710C997}"/>
          </ac:picMkLst>
        </pc:picChg>
        <pc:picChg chg="add del mod">
          <ac:chgData name="baddam neha" userId="128a631d3fa1a313" providerId="LiveId" clId="{60CA979F-7C90-465C-B653-DB225061400F}" dt="2024-05-07T03:57:24.874" v="67" actId="478"/>
          <ac:picMkLst>
            <pc:docMk/>
            <pc:sldMk cId="1957123835" sldId="333"/>
            <ac:picMk id="9" creationId="{9EF36C81-B3BD-D559-C30B-506C55E88143}"/>
          </ac:picMkLst>
        </pc:picChg>
        <pc:picChg chg="add mod">
          <ac:chgData name="baddam neha" userId="128a631d3fa1a313" providerId="LiveId" clId="{60CA979F-7C90-465C-B653-DB225061400F}" dt="2024-05-09T00:30:52.861" v="2417" actId="1076"/>
          <ac:picMkLst>
            <pc:docMk/>
            <pc:sldMk cId="1957123835" sldId="333"/>
            <ac:picMk id="11" creationId="{1C9A6EBD-90EA-0DBB-16A4-5AD2DC8CBA2D}"/>
          </ac:picMkLst>
        </pc:picChg>
        <pc:picChg chg="add mod modCrop">
          <ac:chgData name="baddam neha" userId="128a631d3fa1a313" providerId="LiveId" clId="{60CA979F-7C90-465C-B653-DB225061400F}" dt="2024-05-09T00:30:55.654" v="2418" actId="1076"/>
          <ac:picMkLst>
            <pc:docMk/>
            <pc:sldMk cId="1957123835" sldId="333"/>
            <ac:picMk id="13" creationId="{2299848C-A3B4-34DF-5519-9043017FD545}"/>
          </ac:picMkLst>
        </pc:picChg>
        <pc:picChg chg="add mod">
          <ac:chgData name="baddam neha" userId="128a631d3fa1a313" providerId="LiveId" clId="{60CA979F-7C90-465C-B653-DB225061400F}" dt="2024-05-09T00:31:00.287" v="2419" actId="1076"/>
          <ac:picMkLst>
            <pc:docMk/>
            <pc:sldMk cId="1957123835" sldId="333"/>
            <ac:picMk id="15" creationId="{E6B35075-51FD-09EC-AE16-93E02F1008B5}"/>
          </ac:picMkLst>
        </pc:picChg>
        <pc:picChg chg="add del mod">
          <ac:chgData name="baddam neha" userId="128a631d3fa1a313" providerId="LiveId" clId="{60CA979F-7C90-465C-B653-DB225061400F}" dt="2024-05-08T23:58:28.139" v="2379" actId="478"/>
          <ac:picMkLst>
            <pc:docMk/>
            <pc:sldMk cId="1957123835" sldId="333"/>
            <ac:picMk id="17" creationId="{18CD1FFF-3C62-81D5-8233-FA6D9CF1561B}"/>
          </ac:picMkLst>
        </pc:picChg>
        <pc:picChg chg="add mod">
          <ac:chgData name="baddam neha" userId="128a631d3fa1a313" providerId="LiveId" clId="{60CA979F-7C90-465C-B653-DB225061400F}" dt="2024-05-09T00:31:08.116" v="2420" actId="1076"/>
          <ac:picMkLst>
            <pc:docMk/>
            <pc:sldMk cId="1957123835" sldId="333"/>
            <ac:picMk id="19" creationId="{CA69B470-8F5A-1AC7-F2C2-670B4C5B0DC8}"/>
          </ac:picMkLst>
        </pc:picChg>
        <pc:picChg chg="add mod">
          <ac:chgData name="baddam neha" userId="128a631d3fa1a313" providerId="LiveId" clId="{60CA979F-7C90-465C-B653-DB225061400F}" dt="2024-05-09T00:31:08.116" v="2420" actId="1076"/>
          <ac:picMkLst>
            <pc:docMk/>
            <pc:sldMk cId="1957123835" sldId="333"/>
            <ac:picMk id="21" creationId="{BA95AE32-D3E5-FE3A-1507-05B2A5D391DA}"/>
          </ac:picMkLst>
        </pc:picChg>
        <pc:picChg chg="add mod">
          <ac:chgData name="baddam neha" userId="128a631d3fa1a313" providerId="LiveId" clId="{60CA979F-7C90-465C-B653-DB225061400F}" dt="2024-05-09T00:31:16.670" v="2422" actId="1076"/>
          <ac:picMkLst>
            <pc:docMk/>
            <pc:sldMk cId="1957123835" sldId="333"/>
            <ac:picMk id="23" creationId="{107F82A7-23A0-8145-F34A-436E7CF99A5E}"/>
          </ac:picMkLst>
        </pc:picChg>
        <pc:picChg chg="add mod">
          <ac:chgData name="baddam neha" userId="128a631d3fa1a313" providerId="LiveId" clId="{60CA979F-7C90-465C-B653-DB225061400F}" dt="2024-05-09T00:31:24.605" v="2424" actId="14100"/>
          <ac:picMkLst>
            <pc:docMk/>
            <pc:sldMk cId="1957123835" sldId="333"/>
            <ac:picMk id="25" creationId="{1DFFDD5E-2ECC-C9A8-2DDF-6C809DB5FD25}"/>
          </ac:picMkLst>
        </pc:picChg>
      </pc:sldChg>
      <pc:sldChg chg="addSp delSp modSp mod">
        <pc:chgData name="baddam neha" userId="128a631d3fa1a313" providerId="LiveId" clId="{60CA979F-7C90-465C-B653-DB225061400F}" dt="2024-05-09T13:51:59.388" v="2733" actId="14100"/>
        <pc:sldMkLst>
          <pc:docMk/>
          <pc:sldMk cId="606522847" sldId="334"/>
        </pc:sldMkLst>
        <pc:spChg chg="mod">
          <ac:chgData name="baddam neha" userId="128a631d3fa1a313" providerId="LiveId" clId="{60CA979F-7C90-465C-B653-DB225061400F}" dt="2024-05-09T13:51:59.388" v="2733" actId="14100"/>
          <ac:spMkLst>
            <pc:docMk/>
            <pc:sldMk cId="606522847" sldId="334"/>
            <ac:spMk id="2" creationId="{D7C6121E-4BDF-A135-8D88-B20978CF344E}"/>
          </ac:spMkLst>
        </pc:spChg>
        <pc:spChg chg="mod">
          <ac:chgData name="baddam neha" userId="128a631d3fa1a313" providerId="LiveId" clId="{60CA979F-7C90-465C-B653-DB225061400F}" dt="2024-05-09T13:14:07.368" v="2669" actId="1076"/>
          <ac:spMkLst>
            <pc:docMk/>
            <pc:sldMk cId="606522847" sldId="334"/>
            <ac:spMk id="3" creationId="{D7C5E2E8-2883-5CC8-5556-0E3A230F880B}"/>
          </ac:spMkLst>
        </pc:spChg>
        <pc:picChg chg="del">
          <ac:chgData name="baddam neha" userId="128a631d3fa1a313" providerId="LiveId" clId="{60CA979F-7C90-465C-B653-DB225061400F}" dt="2024-05-07T04:01:20.513" v="103" actId="478"/>
          <ac:picMkLst>
            <pc:docMk/>
            <pc:sldMk cId="606522847" sldId="334"/>
            <ac:picMk id="6" creationId="{939F1E9C-2058-156B-746D-29C76142C984}"/>
          </ac:picMkLst>
        </pc:picChg>
        <pc:picChg chg="add mod">
          <ac:chgData name="baddam neha" userId="128a631d3fa1a313" providerId="LiveId" clId="{60CA979F-7C90-465C-B653-DB225061400F}" dt="2024-05-08T20:44:28.097" v="1620" actId="1076"/>
          <ac:picMkLst>
            <pc:docMk/>
            <pc:sldMk cId="606522847" sldId="334"/>
            <ac:picMk id="7" creationId="{A049B977-1936-DB28-E6CB-EEC1AC7B5A32}"/>
          </ac:picMkLst>
        </pc:picChg>
        <pc:picChg chg="add mod">
          <ac:chgData name="baddam neha" userId="128a631d3fa1a313" providerId="LiveId" clId="{60CA979F-7C90-465C-B653-DB225061400F}" dt="2024-05-08T20:44:26.313" v="1619" actId="1076"/>
          <ac:picMkLst>
            <pc:docMk/>
            <pc:sldMk cId="606522847" sldId="334"/>
            <ac:picMk id="8" creationId="{81A67360-5CEA-9B93-427E-6FA85A30EFD8}"/>
          </ac:picMkLst>
        </pc:picChg>
        <pc:picChg chg="add mod modCrop">
          <ac:chgData name="baddam neha" userId="128a631d3fa1a313" providerId="LiveId" clId="{60CA979F-7C90-465C-B653-DB225061400F}" dt="2024-05-09T13:15:18.470" v="2690" actId="1076"/>
          <ac:picMkLst>
            <pc:docMk/>
            <pc:sldMk cId="606522847" sldId="334"/>
            <ac:picMk id="9" creationId="{02DDF9E5-9AAA-3127-1FA8-E98BFBA0F98F}"/>
          </ac:picMkLst>
        </pc:picChg>
        <pc:picChg chg="add mod">
          <ac:chgData name="baddam neha" userId="128a631d3fa1a313" providerId="LiveId" clId="{60CA979F-7C90-465C-B653-DB225061400F}" dt="2024-05-09T13:15:18.001" v="2689" actId="1076"/>
          <ac:picMkLst>
            <pc:docMk/>
            <pc:sldMk cId="606522847" sldId="334"/>
            <ac:picMk id="11" creationId="{8206BB69-22CE-7628-BA50-989F47324DE8}"/>
          </ac:picMkLst>
        </pc:picChg>
        <pc:picChg chg="add mod">
          <ac:chgData name="baddam neha" userId="128a631d3fa1a313" providerId="LiveId" clId="{60CA979F-7C90-465C-B653-DB225061400F}" dt="2024-05-09T02:30:05.017" v="2564" actId="1076"/>
          <ac:picMkLst>
            <pc:docMk/>
            <pc:sldMk cId="606522847" sldId="334"/>
            <ac:picMk id="13" creationId="{89A52D84-323D-4175-79EF-21606B09491A}"/>
          </ac:picMkLst>
        </pc:picChg>
      </pc:sldChg>
      <pc:sldChg chg="addSp delSp modSp add del mod">
        <pc:chgData name="baddam neha" userId="128a631d3fa1a313" providerId="LiveId" clId="{60CA979F-7C90-465C-B653-DB225061400F}" dt="2024-05-08T20:50:25.795" v="1747" actId="47"/>
        <pc:sldMkLst>
          <pc:docMk/>
          <pc:sldMk cId="2184998248" sldId="335"/>
        </pc:sldMkLst>
        <pc:picChg chg="add del mod">
          <ac:chgData name="baddam neha" userId="128a631d3fa1a313" providerId="LiveId" clId="{60CA979F-7C90-465C-B653-DB225061400F}" dt="2024-05-08T20:42:44.625" v="1601" actId="21"/>
          <ac:picMkLst>
            <pc:docMk/>
            <pc:sldMk cId="2184998248" sldId="335"/>
            <ac:picMk id="6" creationId="{81A67360-5CEA-9B93-427E-6FA85A30EFD8}"/>
          </ac:picMkLst>
        </pc:picChg>
        <pc:picChg chg="del">
          <ac:chgData name="baddam neha" userId="128a631d3fa1a313" providerId="LiveId" clId="{60CA979F-7C90-465C-B653-DB225061400F}" dt="2024-05-07T04:02:08.946" v="110" actId="478"/>
          <ac:picMkLst>
            <pc:docMk/>
            <pc:sldMk cId="2184998248" sldId="335"/>
            <ac:picMk id="7" creationId="{A049B977-1936-DB28-E6CB-EEC1AC7B5A32}"/>
          </ac:picMkLst>
        </pc:picChg>
        <pc:picChg chg="add del mod">
          <ac:chgData name="baddam neha" userId="128a631d3fa1a313" providerId="LiveId" clId="{60CA979F-7C90-465C-B653-DB225061400F}" dt="2024-05-08T20:45:46.160" v="1631" actId="21"/>
          <ac:picMkLst>
            <pc:docMk/>
            <pc:sldMk cId="2184998248" sldId="335"/>
            <ac:picMk id="9" creationId="{02DDF9E5-9AAA-3127-1FA8-E98BFBA0F98F}"/>
          </ac:picMkLst>
        </pc:picChg>
        <pc:picChg chg="add del mod">
          <ac:chgData name="baddam neha" userId="128a631d3fa1a313" providerId="LiveId" clId="{60CA979F-7C90-465C-B653-DB225061400F}" dt="2024-05-08T20:46:36.927" v="1644" actId="21"/>
          <ac:picMkLst>
            <pc:docMk/>
            <pc:sldMk cId="2184998248" sldId="335"/>
            <ac:picMk id="11" creationId="{8206BB69-22CE-7628-BA50-989F47324DE8}"/>
          </ac:picMkLst>
        </pc:picChg>
        <pc:picChg chg="add del mod">
          <ac:chgData name="baddam neha" userId="128a631d3fa1a313" providerId="LiveId" clId="{60CA979F-7C90-465C-B653-DB225061400F}" dt="2024-05-08T20:48:22.265" v="1681" actId="21"/>
          <ac:picMkLst>
            <pc:docMk/>
            <pc:sldMk cId="2184998248" sldId="335"/>
            <ac:picMk id="13" creationId="{89A52D84-323D-4175-79EF-21606B09491A}"/>
          </ac:picMkLst>
        </pc:picChg>
      </pc:sldChg>
      <pc:sldChg chg="addSp delSp modSp add del mod">
        <pc:chgData name="baddam neha" userId="128a631d3fa1a313" providerId="LiveId" clId="{60CA979F-7C90-465C-B653-DB225061400F}" dt="2024-05-08T21:11:34.232" v="1904" actId="47"/>
        <pc:sldMkLst>
          <pc:docMk/>
          <pc:sldMk cId="2681078376" sldId="336"/>
        </pc:sldMkLst>
        <pc:spChg chg="mod">
          <ac:chgData name="baddam neha" userId="128a631d3fa1a313" providerId="LiveId" clId="{60CA979F-7C90-465C-B653-DB225061400F}" dt="2024-05-07T04:08:23.193" v="160"/>
          <ac:spMkLst>
            <pc:docMk/>
            <pc:sldMk cId="2681078376" sldId="336"/>
            <ac:spMk id="6" creationId="{C86AB611-EE56-199A-4A2C-3E3255298BF0}"/>
          </ac:spMkLst>
        </pc:spChg>
        <pc:picChg chg="add del mod modCrop">
          <ac:chgData name="baddam neha" userId="128a631d3fa1a313" providerId="LiveId" clId="{60CA979F-7C90-465C-B653-DB225061400F}" dt="2024-05-08T21:08:49.122" v="1834" actId="21"/>
          <ac:picMkLst>
            <pc:docMk/>
            <pc:sldMk cId="2681078376" sldId="336"/>
            <ac:picMk id="4" creationId="{54AEAAD5-928E-8091-5FF6-B39E0615997E}"/>
          </ac:picMkLst>
        </pc:picChg>
      </pc:sldChg>
      <pc:sldChg chg="addSp delSp modSp add mod">
        <pc:chgData name="baddam neha" userId="128a631d3fa1a313" providerId="LiveId" clId="{60CA979F-7C90-465C-B653-DB225061400F}" dt="2024-05-09T13:27:26.320" v="2713" actId="20577"/>
        <pc:sldMkLst>
          <pc:docMk/>
          <pc:sldMk cId="4086977923" sldId="337"/>
        </pc:sldMkLst>
        <pc:spChg chg="mod">
          <ac:chgData name="baddam neha" userId="128a631d3fa1a313" providerId="LiveId" clId="{60CA979F-7C90-465C-B653-DB225061400F}" dt="2024-05-09T13:27:26.320" v="2713" actId="20577"/>
          <ac:spMkLst>
            <pc:docMk/>
            <pc:sldMk cId="4086977923" sldId="337"/>
            <ac:spMk id="6" creationId="{C86AB611-EE56-199A-4A2C-3E3255298BF0}"/>
          </ac:spMkLst>
        </pc:spChg>
        <pc:picChg chg="del">
          <ac:chgData name="baddam neha" userId="128a631d3fa1a313" providerId="LiveId" clId="{60CA979F-7C90-465C-B653-DB225061400F}" dt="2024-05-07T04:10:13.583" v="173" actId="478"/>
          <ac:picMkLst>
            <pc:docMk/>
            <pc:sldMk cId="4086977923" sldId="337"/>
            <ac:picMk id="4" creationId="{54AEAAD5-928E-8091-5FF6-B39E0615997E}"/>
          </ac:picMkLst>
        </pc:picChg>
        <pc:picChg chg="add mod modCrop">
          <ac:chgData name="baddam neha" userId="128a631d3fa1a313" providerId="LiveId" clId="{60CA979F-7C90-465C-B653-DB225061400F}" dt="2024-05-08T22:45:20.924" v="2112" actId="1076"/>
          <ac:picMkLst>
            <pc:docMk/>
            <pc:sldMk cId="4086977923" sldId="337"/>
            <ac:picMk id="7" creationId="{52593D07-14AC-074C-888D-3A83DF01CE12}"/>
          </ac:picMkLst>
        </pc:picChg>
      </pc:sldChg>
      <pc:sldChg chg="addSp delSp modSp add mod">
        <pc:chgData name="baddam neha" userId="128a631d3fa1a313" providerId="LiveId" clId="{60CA979F-7C90-465C-B653-DB225061400F}" dt="2024-05-08T22:47:13.477" v="2115" actId="1076"/>
        <pc:sldMkLst>
          <pc:docMk/>
          <pc:sldMk cId="3129065539" sldId="338"/>
        </pc:sldMkLst>
        <pc:spChg chg="mod">
          <ac:chgData name="baddam neha" userId="128a631d3fa1a313" providerId="LiveId" clId="{60CA979F-7C90-465C-B653-DB225061400F}" dt="2024-05-08T21:13:17.117" v="1987" actId="20577"/>
          <ac:spMkLst>
            <pc:docMk/>
            <pc:sldMk cId="3129065539" sldId="338"/>
            <ac:spMk id="6" creationId="{C86AB611-EE56-199A-4A2C-3E3255298BF0}"/>
          </ac:spMkLst>
        </pc:spChg>
        <pc:spChg chg="add mod">
          <ac:chgData name="baddam neha" userId="128a631d3fa1a313" providerId="LiveId" clId="{60CA979F-7C90-465C-B653-DB225061400F}" dt="2024-05-08T21:16:11.912" v="2043" actId="1076"/>
          <ac:spMkLst>
            <pc:docMk/>
            <pc:sldMk cId="3129065539" sldId="338"/>
            <ac:spMk id="10" creationId="{5A3C82B3-869F-1EF3-AC2D-32F0DDF3BF2D}"/>
          </ac:spMkLst>
        </pc:spChg>
        <pc:picChg chg="add mod modCrop">
          <ac:chgData name="baddam neha" userId="128a631d3fa1a313" providerId="LiveId" clId="{60CA979F-7C90-465C-B653-DB225061400F}" dt="2024-05-08T22:47:13.477" v="2115" actId="1076"/>
          <ac:picMkLst>
            <pc:docMk/>
            <pc:sldMk cId="3129065539" sldId="338"/>
            <ac:picMk id="4" creationId="{EC14BD00-F53A-0299-82AE-B2FF54076444}"/>
          </ac:picMkLst>
        </pc:picChg>
        <pc:picChg chg="del">
          <ac:chgData name="baddam neha" userId="128a631d3fa1a313" providerId="LiveId" clId="{60CA979F-7C90-465C-B653-DB225061400F}" dt="2024-05-07T04:11:17.459" v="182" actId="478"/>
          <ac:picMkLst>
            <pc:docMk/>
            <pc:sldMk cId="3129065539" sldId="338"/>
            <ac:picMk id="7" creationId="{52593D07-14AC-074C-888D-3A83DF01CE12}"/>
          </ac:picMkLst>
        </pc:picChg>
        <pc:picChg chg="add mod modCrop">
          <ac:chgData name="baddam neha" userId="128a631d3fa1a313" providerId="LiveId" clId="{60CA979F-7C90-465C-B653-DB225061400F}" dt="2024-05-08T21:16:21.334" v="2046" actId="1076"/>
          <ac:picMkLst>
            <pc:docMk/>
            <pc:sldMk cId="3129065539" sldId="338"/>
            <ac:picMk id="8" creationId="{97BAC67E-EABE-4B69-ABBA-CD9DB87C403E}"/>
          </ac:picMkLst>
        </pc:picChg>
      </pc:sldChg>
      <pc:sldChg chg="addSp delSp modSp add del mod">
        <pc:chgData name="baddam neha" userId="128a631d3fa1a313" providerId="LiveId" clId="{60CA979F-7C90-465C-B653-DB225061400F}" dt="2024-05-08T21:16:26.885" v="2047" actId="47"/>
        <pc:sldMkLst>
          <pc:docMk/>
          <pc:sldMk cId="3754043030" sldId="339"/>
        </pc:sldMkLst>
        <pc:picChg chg="del">
          <ac:chgData name="baddam neha" userId="128a631d3fa1a313" providerId="LiveId" clId="{60CA979F-7C90-465C-B653-DB225061400F}" dt="2024-05-07T04:11:30.146" v="187" actId="478"/>
          <ac:picMkLst>
            <pc:docMk/>
            <pc:sldMk cId="3754043030" sldId="339"/>
            <ac:picMk id="4" creationId="{EC14BD00-F53A-0299-82AE-B2FF54076444}"/>
          </ac:picMkLst>
        </pc:picChg>
        <pc:picChg chg="add del mod">
          <ac:chgData name="baddam neha" userId="128a631d3fa1a313" providerId="LiveId" clId="{60CA979F-7C90-465C-B653-DB225061400F}" dt="2024-05-08T21:11:52.673" v="1905" actId="21"/>
          <ac:picMkLst>
            <pc:docMk/>
            <pc:sldMk cId="3754043030" sldId="339"/>
            <ac:picMk id="7" creationId="{97BAC67E-EABE-4B69-ABBA-CD9DB87C403E}"/>
          </ac:picMkLst>
        </pc:picChg>
      </pc:sldChg>
      <pc:sldChg chg="addSp delSp modSp add mod">
        <pc:chgData name="baddam neha" userId="128a631d3fa1a313" providerId="LiveId" clId="{60CA979F-7C90-465C-B653-DB225061400F}" dt="2024-05-09T03:55:39.257" v="2642" actId="20577"/>
        <pc:sldMkLst>
          <pc:docMk/>
          <pc:sldMk cId="3877783927" sldId="340"/>
        </pc:sldMkLst>
        <pc:spChg chg="mod">
          <ac:chgData name="baddam neha" userId="128a631d3fa1a313" providerId="LiveId" clId="{60CA979F-7C90-465C-B653-DB225061400F}" dt="2024-05-09T03:55:39.257" v="2642" actId="20577"/>
          <ac:spMkLst>
            <pc:docMk/>
            <pc:sldMk cId="3877783927" sldId="340"/>
            <ac:spMk id="6" creationId="{C86AB611-EE56-199A-4A2C-3E3255298BF0}"/>
          </ac:spMkLst>
        </pc:spChg>
        <pc:picChg chg="add mod">
          <ac:chgData name="baddam neha" userId="128a631d3fa1a313" providerId="LiveId" clId="{60CA979F-7C90-465C-B653-DB225061400F}" dt="2024-05-08T22:50:30.980" v="2125" actId="1076"/>
          <ac:picMkLst>
            <pc:docMk/>
            <pc:sldMk cId="3877783927" sldId="340"/>
            <ac:picMk id="4" creationId="{388AE046-79E6-F73B-9D19-8E95FF248968}"/>
          </ac:picMkLst>
        </pc:picChg>
        <pc:picChg chg="del">
          <ac:chgData name="baddam neha" userId="128a631d3fa1a313" providerId="LiveId" clId="{60CA979F-7C90-465C-B653-DB225061400F}" dt="2024-05-07T04:12:39.064" v="195" actId="478"/>
          <ac:picMkLst>
            <pc:docMk/>
            <pc:sldMk cId="3877783927" sldId="340"/>
            <ac:picMk id="7" creationId="{97BAC67E-EABE-4B69-ABBA-CD9DB87C403E}"/>
          </ac:picMkLst>
        </pc:picChg>
      </pc:sldChg>
      <pc:sldChg chg="add del">
        <pc:chgData name="baddam neha" userId="128a631d3fa1a313" providerId="LiveId" clId="{60CA979F-7C90-465C-B653-DB225061400F}" dt="2024-05-07T04:22:16.929" v="252" actId="47"/>
        <pc:sldMkLst>
          <pc:docMk/>
          <pc:sldMk cId="2846464109" sldId="341"/>
        </pc:sldMkLst>
      </pc:sldChg>
      <pc:sldChg chg="addSp delSp modSp add mod">
        <pc:chgData name="baddam neha" userId="128a631d3fa1a313" providerId="LiveId" clId="{60CA979F-7C90-465C-B653-DB225061400F}" dt="2024-05-08T22:54:07.693" v="2133" actId="113"/>
        <pc:sldMkLst>
          <pc:docMk/>
          <pc:sldMk cId="1613328779" sldId="342"/>
        </pc:sldMkLst>
        <pc:spChg chg="mod">
          <ac:chgData name="baddam neha" userId="128a631d3fa1a313" providerId="LiveId" clId="{60CA979F-7C90-465C-B653-DB225061400F}" dt="2024-05-08T22:54:07.693" v="2133" actId="113"/>
          <ac:spMkLst>
            <pc:docMk/>
            <pc:sldMk cId="1613328779" sldId="342"/>
            <ac:spMk id="6" creationId="{C86AB611-EE56-199A-4A2C-3E3255298BF0}"/>
          </ac:spMkLst>
        </pc:spChg>
        <pc:picChg chg="del">
          <ac:chgData name="baddam neha" userId="128a631d3fa1a313" providerId="LiveId" clId="{60CA979F-7C90-465C-B653-DB225061400F}" dt="2024-05-07T04:13:42.744" v="203" actId="478"/>
          <ac:picMkLst>
            <pc:docMk/>
            <pc:sldMk cId="1613328779" sldId="342"/>
            <ac:picMk id="4" creationId="{388AE046-79E6-F73B-9D19-8E95FF248968}"/>
          </ac:picMkLst>
        </pc:picChg>
        <pc:picChg chg="add mod modCrop">
          <ac:chgData name="baddam neha" userId="128a631d3fa1a313" providerId="LiveId" clId="{60CA979F-7C90-465C-B653-DB225061400F}" dt="2024-05-08T22:53:43.029" v="2127" actId="1076"/>
          <ac:picMkLst>
            <pc:docMk/>
            <pc:sldMk cId="1613328779" sldId="342"/>
            <ac:picMk id="7" creationId="{73922190-8EB4-697C-A5A8-74D7AD251BB8}"/>
          </ac:picMkLst>
        </pc:picChg>
      </pc:sldChg>
      <pc:sldChg chg="addSp delSp modSp add mod">
        <pc:chgData name="baddam neha" userId="128a631d3fa1a313" providerId="LiveId" clId="{60CA979F-7C90-465C-B653-DB225061400F}" dt="2024-05-09T13:22:22.797" v="2695" actId="113"/>
        <pc:sldMkLst>
          <pc:docMk/>
          <pc:sldMk cId="1957349729" sldId="343"/>
        </pc:sldMkLst>
        <pc:spChg chg="mod">
          <ac:chgData name="baddam neha" userId="128a631d3fa1a313" providerId="LiveId" clId="{60CA979F-7C90-465C-B653-DB225061400F}" dt="2024-05-09T13:22:22.797" v="2695" actId="113"/>
          <ac:spMkLst>
            <pc:docMk/>
            <pc:sldMk cId="1957349729" sldId="343"/>
            <ac:spMk id="6" creationId="{C86AB611-EE56-199A-4A2C-3E3255298BF0}"/>
          </ac:spMkLst>
        </pc:spChg>
        <pc:picChg chg="add mod modCrop">
          <ac:chgData name="baddam neha" userId="128a631d3fa1a313" providerId="LiveId" clId="{60CA979F-7C90-465C-B653-DB225061400F}" dt="2024-05-09T03:57:33.300" v="2643" actId="1076"/>
          <ac:picMkLst>
            <pc:docMk/>
            <pc:sldMk cId="1957349729" sldId="343"/>
            <ac:picMk id="4" creationId="{A081FF38-4DE4-3553-1A92-7C05DAD5B84A}"/>
          </ac:picMkLst>
        </pc:picChg>
        <pc:picChg chg="del">
          <ac:chgData name="baddam neha" userId="128a631d3fa1a313" providerId="LiveId" clId="{60CA979F-7C90-465C-B653-DB225061400F}" dt="2024-05-07T04:14:52.154" v="211" actId="478"/>
          <ac:picMkLst>
            <pc:docMk/>
            <pc:sldMk cId="1957349729" sldId="343"/>
            <ac:picMk id="7" creationId="{73922190-8EB4-697C-A5A8-74D7AD251BB8}"/>
          </ac:picMkLst>
        </pc:picChg>
        <pc:picChg chg="add mod modCrop">
          <ac:chgData name="baddam neha" userId="128a631d3fa1a313" providerId="LiveId" clId="{60CA979F-7C90-465C-B653-DB225061400F}" dt="2024-05-08T22:58:52.948" v="2154" actId="14100"/>
          <ac:picMkLst>
            <pc:docMk/>
            <pc:sldMk cId="1957349729" sldId="343"/>
            <ac:picMk id="9" creationId="{DACCFFDD-2B94-5B48-4977-9BA142924DA2}"/>
          </ac:picMkLst>
        </pc:picChg>
      </pc:sldChg>
      <pc:sldChg chg="new del">
        <pc:chgData name="baddam neha" userId="128a631d3fa1a313" providerId="LiveId" clId="{60CA979F-7C90-465C-B653-DB225061400F}" dt="2024-05-07T04:20:27.747" v="230" actId="47"/>
        <pc:sldMkLst>
          <pc:docMk/>
          <pc:sldMk cId="937784769" sldId="344"/>
        </pc:sldMkLst>
      </pc:sldChg>
      <pc:sldChg chg="addSp delSp modSp add mod ord">
        <pc:chgData name="baddam neha" userId="128a631d3fa1a313" providerId="LiveId" clId="{60CA979F-7C90-465C-B653-DB225061400F}" dt="2024-05-08T23:47:07.137" v="2344" actId="14100"/>
        <pc:sldMkLst>
          <pc:docMk/>
          <pc:sldMk cId="4250587801" sldId="344"/>
        </pc:sldMkLst>
        <pc:spChg chg="del mod">
          <ac:chgData name="baddam neha" userId="128a631d3fa1a313" providerId="LiveId" clId="{60CA979F-7C90-465C-B653-DB225061400F}" dt="2024-05-07T04:20:54.293" v="246"/>
          <ac:spMkLst>
            <pc:docMk/>
            <pc:sldMk cId="4250587801" sldId="344"/>
            <ac:spMk id="2" creationId="{D7C6121E-4BDF-A135-8D88-B20978CF344E}"/>
          </ac:spMkLst>
        </pc:spChg>
        <pc:spChg chg="mod">
          <ac:chgData name="baddam neha" userId="128a631d3fa1a313" providerId="LiveId" clId="{60CA979F-7C90-465C-B653-DB225061400F}" dt="2024-05-07T04:20:43.443" v="241" actId="20577"/>
          <ac:spMkLst>
            <pc:docMk/>
            <pc:sldMk cId="4250587801" sldId="344"/>
            <ac:spMk id="3" creationId="{D7C5E2E8-2883-5CC8-5556-0E3A230F880B}"/>
          </ac:spMkLst>
        </pc:spChg>
        <pc:picChg chg="add mod modCrop">
          <ac:chgData name="baddam neha" userId="128a631d3fa1a313" providerId="LiveId" clId="{60CA979F-7C90-465C-B653-DB225061400F}" dt="2024-05-08T23:47:07.137" v="2344" actId="14100"/>
          <ac:picMkLst>
            <pc:docMk/>
            <pc:sldMk cId="4250587801" sldId="344"/>
            <ac:picMk id="6" creationId="{B8823271-70DB-E6AE-D1B2-027916D6E5F8}"/>
          </ac:picMkLst>
        </pc:picChg>
      </pc:sldChg>
      <pc:sldChg chg="addSp delSp modSp add mod">
        <pc:chgData name="baddam neha" userId="128a631d3fa1a313" providerId="LiveId" clId="{60CA979F-7C90-465C-B653-DB225061400F}" dt="2024-05-08T23:53:33.981" v="2349" actId="113"/>
        <pc:sldMkLst>
          <pc:docMk/>
          <pc:sldMk cId="2129533328" sldId="345"/>
        </pc:sldMkLst>
        <pc:spChg chg="mod">
          <ac:chgData name="baddam neha" userId="128a631d3fa1a313" providerId="LiveId" clId="{60CA979F-7C90-465C-B653-DB225061400F}" dt="2024-05-08T18:29:24.048" v="976" actId="27636"/>
          <ac:spMkLst>
            <pc:docMk/>
            <pc:sldMk cId="2129533328" sldId="345"/>
            <ac:spMk id="3" creationId="{D7C5E2E8-2883-5CC8-5556-0E3A230F880B}"/>
          </ac:spMkLst>
        </pc:spChg>
        <pc:spChg chg="mod">
          <ac:chgData name="baddam neha" userId="128a631d3fa1a313" providerId="LiveId" clId="{60CA979F-7C90-465C-B653-DB225061400F}" dt="2024-05-08T23:53:33.981" v="2349" actId="113"/>
          <ac:spMkLst>
            <pc:docMk/>
            <pc:sldMk cId="2129533328" sldId="345"/>
            <ac:spMk id="4" creationId="{F04928A0-CA95-474E-EAEC-09EB8B265D17}"/>
          </ac:spMkLst>
        </pc:spChg>
        <pc:picChg chg="del">
          <ac:chgData name="baddam neha" userId="128a631d3fa1a313" providerId="LiveId" clId="{60CA979F-7C90-465C-B653-DB225061400F}" dt="2024-05-08T03:12:33.912" v="417" actId="478"/>
          <ac:picMkLst>
            <pc:docMk/>
            <pc:sldMk cId="2129533328" sldId="345"/>
            <ac:picMk id="7" creationId="{9EBFF296-B90C-E1AB-906D-C37DDCB21B86}"/>
          </ac:picMkLst>
        </pc:picChg>
        <pc:picChg chg="add mod">
          <ac:chgData name="baddam neha" userId="128a631d3fa1a313" providerId="LiveId" clId="{60CA979F-7C90-465C-B653-DB225061400F}" dt="2024-05-08T18:34:51.122" v="1107" actId="1076"/>
          <ac:picMkLst>
            <pc:docMk/>
            <pc:sldMk cId="2129533328" sldId="345"/>
            <ac:picMk id="11" creationId="{B9895540-E3F2-4CBD-62C7-2BBE477CF486}"/>
          </ac:picMkLst>
        </pc:picChg>
        <pc:picChg chg="add mod">
          <ac:chgData name="baddam neha" userId="128a631d3fa1a313" providerId="LiveId" clId="{60CA979F-7C90-465C-B653-DB225061400F}" dt="2024-05-08T18:35:02.871" v="1111" actId="1076"/>
          <ac:picMkLst>
            <pc:docMk/>
            <pc:sldMk cId="2129533328" sldId="345"/>
            <ac:picMk id="13" creationId="{CD6D8CD6-8A0C-17A7-2DA3-881C22EDCF6C}"/>
          </ac:picMkLst>
        </pc:picChg>
      </pc:sldChg>
      <pc:sldChg chg="new del">
        <pc:chgData name="baddam neha" userId="128a631d3fa1a313" providerId="LiveId" clId="{60CA979F-7C90-465C-B653-DB225061400F}" dt="2024-05-08T22:50:00.483" v="2118" actId="680"/>
        <pc:sldMkLst>
          <pc:docMk/>
          <pc:sldMk cId="1098260721" sldId="346"/>
        </pc:sldMkLst>
      </pc:sldChg>
    </pc:docChg>
  </pc:docChgLst>
  <pc:docChgLst>
    <pc:chgData name="baddam neha" userId="128a631d3fa1a313" providerId="LiveId" clId="{FCF30940-8F4C-48D5-8A61-63E52E6DBE5F}"/>
    <pc:docChg chg="undo redo custSel addSld delSld modSld sldOrd">
      <pc:chgData name="baddam neha" userId="128a631d3fa1a313" providerId="LiveId" clId="{FCF30940-8F4C-48D5-8A61-63E52E6DBE5F}" dt="2024-10-03T23:27:07.406" v="5563"/>
      <pc:docMkLst>
        <pc:docMk/>
      </pc:docMkLst>
      <pc:sldChg chg="addSp delSp modSp mod modAnim">
        <pc:chgData name="baddam neha" userId="128a631d3fa1a313" providerId="LiveId" clId="{FCF30940-8F4C-48D5-8A61-63E52E6DBE5F}" dt="2024-10-03T23:10:18.907" v="5530" actId="478"/>
        <pc:sldMkLst>
          <pc:docMk/>
          <pc:sldMk cId="1957736008" sldId="256"/>
        </pc:sldMkLst>
        <pc:spChg chg="mod">
          <ac:chgData name="baddam neha" userId="128a631d3fa1a313" providerId="LiveId" clId="{FCF30940-8F4C-48D5-8A61-63E52E6DBE5F}" dt="2024-10-03T19:12:25.971" v="5248" actId="20577"/>
          <ac:spMkLst>
            <pc:docMk/>
            <pc:sldMk cId="1957736008" sldId="256"/>
            <ac:spMk id="3" creationId="{BBAEF254-CC63-AB61-94E1-87556BC6F9FE}"/>
          </ac:spMkLst>
        </pc:spChg>
        <pc:spChg chg="mod">
          <ac:chgData name="baddam neha" userId="128a631d3fa1a313" providerId="LiveId" clId="{FCF30940-8F4C-48D5-8A61-63E52E6DBE5F}" dt="2024-10-03T19:11:53.306" v="5238" actId="113"/>
          <ac:spMkLst>
            <pc:docMk/>
            <pc:sldMk cId="1957736008" sldId="256"/>
            <ac:spMk id="4" creationId="{AF1FD649-68F7-F8E9-C2BD-715EA5D48155}"/>
          </ac:spMkLst>
        </pc:spChg>
        <pc:spChg chg="mod">
          <ac:chgData name="baddam neha" userId="128a631d3fa1a313" providerId="LiveId" clId="{FCF30940-8F4C-48D5-8A61-63E52E6DBE5F}" dt="2024-10-01T16:26:00.905" v="1670" actId="1076"/>
          <ac:spMkLst>
            <pc:docMk/>
            <pc:sldMk cId="1957736008" sldId="256"/>
            <ac:spMk id="5" creationId="{6C4AEB16-DFF2-9244-133A-08CB7F81D1FB}"/>
          </ac:spMkLst>
        </pc:spChg>
        <pc:spChg chg="add">
          <ac:chgData name="baddam neha" userId="128a631d3fa1a313" providerId="LiveId" clId="{FCF30940-8F4C-48D5-8A61-63E52E6DBE5F}" dt="2024-09-11T14:10:21.092" v="1"/>
          <ac:spMkLst>
            <pc:docMk/>
            <pc:sldMk cId="1957736008" sldId="256"/>
            <ac:spMk id="6" creationId="{3C1393FB-065A-BECB-50F3-4ABFE0025D5F}"/>
          </ac:spMkLst>
        </pc:spChg>
        <pc:spChg chg="add mod">
          <ac:chgData name="baddam neha" userId="128a631d3fa1a313" providerId="LiveId" clId="{FCF30940-8F4C-48D5-8A61-63E52E6DBE5F}" dt="2024-09-11T14:11:06.546" v="27"/>
          <ac:spMkLst>
            <pc:docMk/>
            <pc:sldMk cId="1957736008" sldId="256"/>
            <ac:spMk id="7" creationId="{FEC911AA-B1E6-924D-3D7F-CC7C989AFBC7}"/>
          </ac:spMkLst>
        </pc:spChg>
        <pc:spChg chg="add mod">
          <ac:chgData name="baddam neha" userId="128a631d3fa1a313" providerId="LiveId" clId="{FCF30940-8F4C-48D5-8A61-63E52E6DBE5F}" dt="2024-09-11T14:11:06.299" v="26"/>
          <ac:spMkLst>
            <pc:docMk/>
            <pc:sldMk cId="1957736008" sldId="256"/>
            <ac:spMk id="8" creationId="{F6D7A4D8-7F96-754C-0A5B-71DF40C64C3C}"/>
          </ac:spMkLst>
        </pc:spChg>
        <pc:spChg chg="add mod">
          <ac:chgData name="baddam neha" userId="128a631d3fa1a313" providerId="LiveId" clId="{FCF30940-8F4C-48D5-8A61-63E52E6DBE5F}" dt="2024-09-11T14:10:58.562" v="23"/>
          <ac:spMkLst>
            <pc:docMk/>
            <pc:sldMk cId="1957736008" sldId="256"/>
            <ac:spMk id="9" creationId="{B9EC3EAA-43A8-8D94-3856-2D526760AD4F}"/>
          </ac:spMkLst>
        </pc:spChg>
        <pc:spChg chg="add del mod">
          <ac:chgData name="baddam neha" userId="128a631d3fa1a313" providerId="LiveId" clId="{FCF30940-8F4C-48D5-8A61-63E52E6DBE5F}" dt="2024-09-11T14:11:26.776" v="34" actId="478"/>
          <ac:spMkLst>
            <pc:docMk/>
            <pc:sldMk cId="1957736008" sldId="256"/>
            <ac:spMk id="10" creationId="{06187615-B5FD-BE15-6092-57B2F7BD06DC}"/>
          </ac:spMkLst>
        </pc:spChg>
        <pc:graphicFrameChg chg="add del modGraphic">
          <ac:chgData name="baddam neha" userId="128a631d3fa1a313" providerId="LiveId" clId="{FCF30940-8F4C-48D5-8A61-63E52E6DBE5F}" dt="2024-10-03T23:10:18.907" v="5530" actId="478"/>
          <ac:graphicFrameMkLst>
            <pc:docMk/>
            <pc:sldMk cId="1957736008" sldId="256"/>
            <ac:graphicFrameMk id="7" creationId="{52460F60-B0BA-A922-FB17-D6132948D469}"/>
          </ac:graphicFrameMkLst>
        </pc:graphicFrameChg>
      </pc:sldChg>
      <pc:sldChg chg="modSp add del mod">
        <pc:chgData name="baddam neha" userId="128a631d3fa1a313" providerId="LiveId" clId="{FCF30940-8F4C-48D5-8A61-63E52E6DBE5F}" dt="2024-10-01T16:42:52.587" v="1906" actId="47"/>
        <pc:sldMkLst>
          <pc:docMk/>
          <pc:sldMk cId="3090476454" sldId="260"/>
        </pc:sldMkLst>
        <pc:spChg chg="mod">
          <ac:chgData name="baddam neha" userId="128a631d3fa1a313" providerId="LiveId" clId="{FCF30940-8F4C-48D5-8A61-63E52E6DBE5F}" dt="2024-09-12T20:12:12.461" v="1411" actId="20577"/>
          <ac:spMkLst>
            <pc:docMk/>
            <pc:sldMk cId="3090476454" sldId="260"/>
            <ac:spMk id="4" creationId="{F421A51D-FABD-EFC3-1599-0CEB5FC3F4E2}"/>
          </ac:spMkLst>
        </pc:spChg>
      </pc:sldChg>
      <pc:sldChg chg="modAnim">
        <pc:chgData name="baddam neha" userId="128a631d3fa1a313" providerId="LiveId" clId="{FCF30940-8F4C-48D5-8A61-63E52E6DBE5F}" dt="2024-10-03T19:25:57.048" v="5340"/>
        <pc:sldMkLst>
          <pc:docMk/>
          <pc:sldMk cId="545597202" sldId="262"/>
        </pc:sldMkLst>
      </pc:sldChg>
      <pc:sldChg chg="addSp delSp modSp del mod ord setBg">
        <pc:chgData name="baddam neha" userId="128a631d3fa1a313" providerId="LiveId" clId="{FCF30940-8F4C-48D5-8A61-63E52E6DBE5F}" dt="2024-10-03T17:04:11.127" v="4048" actId="47"/>
        <pc:sldMkLst>
          <pc:docMk/>
          <pc:sldMk cId="943736160" sldId="270"/>
        </pc:sldMkLst>
        <pc:spChg chg="add">
          <ac:chgData name="baddam neha" userId="128a631d3fa1a313" providerId="LiveId" clId="{FCF30940-8F4C-48D5-8A61-63E52E6DBE5F}" dt="2024-09-11T14:40:19.373" v="370"/>
          <ac:spMkLst>
            <pc:docMk/>
            <pc:sldMk cId="943736160" sldId="270"/>
            <ac:spMk id="2" creationId="{33F2D7EB-A968-A58E-C757-B16FE7457692}"/>
          </ac:spMkLst>
        </pc:spChg>
        <pc:spChg chg="mod">
          <ac:chgData name="baddam neha" userId="128a631d3fa1a313" providerId="LiveId" clId="{FCF30940-8F4C-48D5-8A61-63E52E6DBE5F}" dt="2024-10-03T16:53:38.308" v="3880" actId="26606"/>
          <ac:spMkLst>
            <pc:docMk/>
            <pc:sldMk cId="943736160" sldId="270"/>
            <ac:spMk id="3" creationId="{B49809B8-E752-F9DB-E5DF-01DD03E24A84}"/>
          </ac:spMkLst>
        </pc:spChg>
        <pc:spChg chg="add del mod">
          <ac:chgData name="baddam neha" userId="128a631d3fa1a313" providerId="LiveId" clId="{FCF30940-8F4C-48D5-8A61-63E52E6DBE5F}" dt="2024-10-03T17:03:29.432" v="4007" actId="21"/>
          <ac:spMkLst>
            <pc:docMk/>
            <pc:sldMk cId="943736160" sldId="270"/>
            <ac:spMk id="4" creationId="{F421A51D-FABD-EFC3-1599-0CEB5FC3F4E2}"/>
          </ac:spMkLst>
        </pc:spChg>
        <pc:spChg chg="mod">
          <ac:chgData name="baddam neha" userId="128a631d3fa1a313" providerId="LiveId" clId="{FCF30940-8F4C-48D5-8A61-63E52E6DBE5F}" dt="2024-10-03T16:53:38.308" v="3880" actId="26606"/>
          <ac:spMkLst>
            <pc:docMk/>
            <pc:sldMk cId="943736160" sldId="270"/>
            <ac:spMk id="5" creationId="{D1825706-A8E3-7B83-7B5A-7D81CCF957C7}"/>
          </ac:spMkLst>
        </pc:spChg>
        <pc:spChg chg="add">
          <ac:chgData name="baddam neha" userId="128a631d3fa1a313" providerId="LiveId" clId="{FCF30940-8F4C-48D5-8A61-63E52E6DBE5F}" dt="2024-09-11T14:40:22.904" v="372"/>
          <ac:spMkLst>
            <pc:docMk/>
            <pc:sldMk cId="943736160" sldId="270"/>
            <ac:spMk id="6" creationId="{421DC559-881F-2F57-0D35-7D93EFED8B60}"/>
          </ac:spMkLst>
        </pc:spChg>
        <pc:spChg chg="add del">
          <ac:chgData name="baddam neha" userId="128a631d3fa1a313" providerId="LiveId" clId="{FCF30940-8F4C-48D5-8A61-63E52E6DBE5F}" dt="2024-10-03T16:53:36.495" v="3878" actId="26606"/>
          <ac:spMkLst>
            <pc:docMk/>
            <pc:sldMk cId="943736160" sldId="270"/>
            <ac:spMk id="10" creationId="{9F846FF8-0D27-4A66-8332-A0BE79BEFA3C}"/>
          </ac:spMkLst>
        </pc:spChg>
        <pc:spChg chg="add del">
          <ac:chgData name="baddam neha" userId="128a631d3fa1a313" providerId="LiveId" clId="{FCF30940-8F4C-48D5-8A61-63E52E6DBE5F}" dt="2024-10-03T16:53:36.495" v="3878" actId="26606"/>
          <ac:spMkLst>
            <pc:docMk/>
            <pc:sldMk cId="943736160" sldId="270"/>
            <ac:spMk id="12" creationId="{46B9CB01-4014-4606-90AC-ADABCFB38C3D}"/>
          </ac:spMkLst>
        </pc:spChg>
        <pc:spChg chg="add del">
          <ac:chgData name="baddam neha" userId="128a631d3fa1a313" providerId="LiveId" clId="{FCF30940-8F4C-48D5-8A61-63E52E6DBE5F}" dt="2024-10-03T16:31:18.513" v="3412" actId="26606"/>
          <ac:spMkLst>
            <pc:docMk/>
            <pc:sldMk cId="943736160" sldId="270"/>
            <ac:spMk id="15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6:31:18.513" v="3412" actId="26606"/>
          <ac:spMkLst>
            <pc:docMk/>
            <pc:sldMk cId="943736160" sldId="270"/>
            <ac:spMk id="17" creationId="{5B0E491B-5098-4794-9326-BC6DB475567C}"/>
          </ac:spMkLst>
        </pc:spChg>
        <pc:spChg chg="add del">
          <ac:chgData name="baddam neha" userId="128a631d3fa1a313" providerId="LiveId" clId="{FCF30940-8F4C-48D5-8A61-63E52E6DBE5F}" dt="2024-10-03T16:53:38.308" v="3880" actId="26606"/>
          <ac:spMkLst>
            <pc:docMk/>
            <pc:sldMk cId="943736160" sldId="270"/>
            <ac:spMk id="19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6:53:38.308" v="3880" actId="26606"/>
          <ac:spMkLst>
            <pc:docMk/>
            <pc:sldMk cId="943736160" sldId="270"/>
            <ac:spMk id="20" creationId="{5B0E491B-5098-4794-9326-BC6DB475567C}"/>
          </ac:spMkLst>
        </pc:spChg>
        <pc:graphicFrameChg chg="add del">
          <ac:chgData name="baddam neha" userId="128a631d3fa1a313" providerId="LiveId" clId="{FCF30940-8F4C-48D5-8A61-63E52E6DBE5F}" dt="2024-10-03T16:31:18.513" v="3412" actId="26606"/>
          <ac:graphicFrameMkLst>
            <pc:docMk/>
            <pc:sldMk cId="943736160" sldId="270"/>
            <ac:graphicFrameMk id="7" creationId="{787712F7-5DA1-9EF1-807D-09519FA9D2C2}"/>
          </ac:graphicFrameMkLst>
        </pc:graphicFrameChg>
        <pc:graphicFrameChg chg="add del">
          <ac:chgData name="baddam neha" userId="128a631d3fa1a313" providerId="LiveId" clId="{FCF30940-8F4C-48D5-8A61-63E52E6DBE5F}" dt="2024-10-03T16:53:36.495" v="3878" actId="26606"/>
          <ac:graphicFrameMkLst>
            <pc:docMk/>
            <pc:sldMk cId="943736160" sldId="270"/>
            <ac:graphicFrameMk id="14" creationId="{CFD41C02-865A-808F-E925-A91599BFD21E}"/>
          </ac:graphicFrameMkLst>
        </pc:graphicFrameChg>
        <pc:graphicFrameChg chg="add del">
          <ac:chgData name="baddam neha" userId="128a631d3fa1a313" providerId="LiveId" clId="{FCF30940-8F4C-48D5-8A61-63E52E6DBE5F}" dt="2024-10-03T16:53:38.308" v="3880" actId="26606"/>
          <ac:graphicFrameMkLst>
            <pc:docMk/>
            <pc:sldMk cId="943736160" sldId="270"/>
            <ac:graphicFrameMk id="21" creationId="{FA301E65-3402-4E03-1911-74A48804BF22}"/>
          </ac:graphicFrameMkLst>
        </pc:graphicFrameChg>
        <pc:picChg chg="add del">
          <ac:chgData name="baddam neha" userId="128a631d3fa1a313" providerId="LiveId" clId="{FCF30940-8F4C-48D5-8A61-63E52E6DBE5F}" dt="2024-10-03T16:53:36.495" v="3878" actId="26606"/>
          <ac:picMkLst>
            <pc:docMk/>
            <pc:sldMk cId="943736160" sldId="270"/>
            <ac:picMk id="8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31:18.513" v="3412" actId="26606"/>
          <ac:picMkLst>
            <pc:docMk/>
            <pc:sldMk cId="943736160" sldId="270"/>
            <ac:picMk id="11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53:38.308" v="3880" actId="26606"/>
          <ac:picMkLst>
            <pc:docMk/>
            <pc:sldMk cId="943736160" sldId="270"/>
            <ac:picMk id="16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3T16:53:36.495" v="3878" actId="26606"/>
          <ac:inkMkLst>
            <pc:docMk/>
            <pc:sldMk cId="943736160" sldId="270"/>
            <ac:inkMk id="9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31:18.513" v="3412" actId="26606"/>
          <ac:inkMkLst>
            <pc:docMk/>
            <pc:sldMk cId="943736160" sldId="270"/>
            <ac:inkMk id="13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53:38.308" v="3880" actId="26606"/>
          <ac:inkMkLst>
            <pc:docMk/>
            <pc:sldMk cId="943736160" sldId="270"/>
            <ac:inkMk id="18" creationId="{24D29CCB-7956-4E3E-8880-304085F04BF4}"/>
          </ac:inkMkLst>
        </pc:inkChg>
      </pc:sldChg>
      <pc:sldChg chg="addSp delSp modSp mod ord setBg modAnim">
        <pc:chgData name="baddam neha" userId="128a631d3fa1a313" providerId="LiveId" clId="{FCF30940-8F4C-48D5-8A61-63E52E6DBE5F}" dt="2024-10-03T19:19:44.973" v="5294"/>
        <pc:sldMkLst>
          <pc:docMk/>
          <pc:sldMk cId="1739932886" sldId="288"/>
        </pc:sldMkLst>
        <pc:spChg chg="mod">
          <ac:chgData name="baddam neha" userId="128a631d3fa1a313" providerId="LiveId" clId="{FCF30940-8F4C-48D5-8A61-63E52E6DBE5F}" dt="2024-10-03T16:36:13.610" v="3458" actId="26606"/>
          <ac:spMkLst>
            <pc:docMk/>
            <pc:sldMk cId="1739932886" sldId="288"/>
            <ac:spMk id="3" creationId="{45D18488-2945-FF47-1185-ABAD475DC736}"/>
          </ac:spMkLst>
        </pc:spChg>
        <pc:spChg chg="mod">
          <ac:chgData name="baddam neha" userId="128a631d3fa1a313" providerId="LiveId" clId="{FCF30940-8F4C-48D5-8A61-63E52E6DBE5F}" dt="2024-10-03T16:36:13.610" v="3458" actId="26606"/>
          <ac:spMkLst>
            <pc:docMk/>
            <pc:sldMk cId="1739932886" sldId="288"/>
            <ac:spMk id="5" creationId="{9328DEA7-C640-D936-6BBB-E60B4DC59FB6}"/>
          </ac:spMkLst>
        </pc:spChg>
        <pc:spChg chg="add del mod">
          <ac:chgData name="baddam neha" userId="128a631d3fa1a313" providerId="LiveId" clId="{FCF30940-8F4C-48D5-8A61-63E52E6DBE5F}" dt="2024-10-03T16:36:13.628" v="3459" actId="26606"/>
          <ac:spMkLst>
            <pc:docMk/>
            <pc:sldMk cId="1739932886" sldId="288"/>
            <ac:spMk id="7" creationId="{3E9033FC-08FA-5E22-7FCA-CCA72C6AE423}"/>
          </ac:spMkLst>
        </pc:spChg>
        <pc:spChg chg="add del">
          <ac:chgData name="baddam neha" userId="128a631d3fa1a313" providerId="LiveId" clId="{FCF30940-8F4C-48D5-8A61-63E52E6DBE5F}" dt="2024-10-03T16:36:13.610" v="3458" actId="26606"/>
          <ac:spMkLst>
            <pc:docMk/>
            <pc:sldMk cId="1739932886" sldId="288"/>
            <ac:spMk id="17" creationId="{9F846FF8-0D27-4A66-8332-A0BE79BEFA3C}"/>
          </ac:spMkLst>
        </pc:spChg>
        <pc:spChg chg="add del">
          <ac:chgData name="baddam neha" userId="128a631d3fa1a313" providerId="LiveId" clId="{FCF30940-8F4C-48D5-8A61-63E52E6DBE5F}" dt="2024-10-03T16:36:13.610" v="3458" actId="26606"/>
          <ac:spMkLst>
            <pc:docMk/>
            <pc:sldMk cId="1739932886" sldId="288"/>
            <ac:spMk id="19" creationId="{46B9CB01-4014-4606-90AC-ADABCFB38C3D}"/>
          </ac:spMkLst>
        </pc:spChg>
        <pc:graphicFrameChg chg="add mod">
          <ac:chgData name="baddam neha" userId="128a631d3fa1a313" providerId="LiveId" clId="{FCF30940-8F4C-48D5-8A61-63E52E6DBE5F}" dt="2024-10-03T18:41:16.441" v="5148" actId="20577"/>
          <ac:graphicFrameMkLst>
            <pc:docMk/>
            <pc:sldMk cId="1739932886" sldId="288"/>
            <ac:graphicFrameMk id="2" creationId="{5E966B0E-3250-CD4D-200A-96749EEAF39B}"/>
          </ac:graphicFrameMkLst>
        </pc:graphicFrameChg>
        <pc:graphicFrameChg chg="add del">
          <ac:chgData name="baddam neha" userId="128a631d3fa1a313" providerId="LiveId" clId="{FCF30940-8F4C-48D5-8A61-63E52E6DBE5F}" dt="2024-10-03T16:35:50.406" v="3452" actId="26606"/>
          <ac:graphicFrameMkLst>
            <pc:docMk/>
            <pc:sldMk cId="1739932886" sldId="288"/>
            <ac:graphicFrameMk id="9" creationId="{1541E714-4DEE-0FCE-1A75-5D151C8434E8}"/>
          </ac:graphicFrameMkLst>
        </pc:graphicFrameChg>
        <pc:graphicFrameChg chg="add del">
          <ac:chgData name="baddam neha" userId="128a631d3fa1a313" providerId="LiveId" clId="{FCF30940-8F4C-48D5-8A61-63E52E6DBE5F}" dt="2024-10-03T16:35:59.839" v="3456" actId="26606"/>
          <ac:graphicFrameMkLst>
            <pc:docMk/>
            <pc:sldMk cId="1739932886" sldId="288"/>
            <ac:graphicFrameMk id="10" creationId="{260B2CC7-B09E-7F8A-4313-318489C2E6D7}"/>
          </ac:graphicFrameMkLst>
        </pc:graphicFrameChg>
        <pc:graphicFrameChg chg="add del">
          <ac:chgData name="baddam neha" userId="128a631d3fa1a313" providerId="LiveId" clId="{FCF30940-8F4C-48D5-8A61-63E52E6DBE5F}" dt="2024-10-03T16:35:52.194" v="3454" actId="26606"/>
          <ac:graphicFrameMkLst>
            <pc:docMk/>
            <pc:sldMk cId="1739932886" sldId="288"/>
            <ac:graphicFrameMk id="11" creationId="{A6BDEC9D-0952-DE85-F31F-1532502B5070}"/>
          </ac:graphicFrameMkLst>
        </pc:graphicFrameChg>
        <pc:graphicFrameChg chg="add del">
          <ac:chgData name="baddam neha" userId="128a631d3fa1a313" providerId="LiveId" clId="{FCF30940-8F4C-48D5-8A61-63E52E6DBE5F}" dt="2024-10-03T16:36:13.610" v="3458" actId="26606"/>
          <ac:graphicFrameMkLst>
            <pc:docMk/>
            <pc:sldMk cId="1739932886" sldId="288"/>
            <ac:graphicFrameMk id="12" creationId="{3A9D6E27-EF0B-45CB-C634-CCD957F9C407}"/>
          </ac:graphicFrameMkLst>
        </pc:graphicFrameChg>
        <pc:graphicFrameChg chg="add del mod">
          <ac:chgData name="baddam neha" userId="128a631d3fa1a313" providerId="LiveId" clId="{FCF30940-8F4C-48D5-8A61-63E52E6DBE5F}" dt="2024-10-03T17:33:42.463" v="4426" actId="478"/>
          <ac:graphicFrameMkLst>
            <pc:docMk/>
            <pc:sldMk cId="1739932886" sldId="288"/>
            <ac:graphicFrameMk id="21" creationId="{1977D771-FE82-B10A-7C70-40FCF943126F}"/>
          </ac:graphicFrameMkLst>
        </pc:graphicFrameChg>
        <pc:picChg chg="add del">
          <ac:chgData name="baddam neha" userId="128a631d3fa1a313" providerId="LiveId" clId="{FCF30940-8F4C-48D5-8A61-63E52E6DBE5F}" dt="2024-10-03T16:36:13.610" v="3458" actId="26606"/>
          <ac:picMkLst>
            <pc:docMk/>
            <pc:sldMk cId="1739932886" sldId="288"/>
            <ac:picMk id="13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3T16:36:13.610" v="3458" actId="26606"/>
          <ac:inkMkLst>
            <pc:docMk/>
            <pc:sldMk cId="1739932886" sldId="288"/>
            <ac:inkMk id="15" creationId="{24D29CCB-7956-4E3E-8880-304085F04BF4}"/>
          </ac:inkMkLst>
        </pc:inkChg>
      </pc:sldChg>
      <pc:sldChg chg="modSp del mod">
        <pc:chgData name="baddam neha" userId="128a631d3fa1a313" providerId="LiveId" clId="{FCF30940-8F4C-48D5-8A61-63E52E6DBE5F}" dt="2024-09-11T14:22:03.600" v="198" actId="47"/>
        <pc:sldMkLst>
          <pc:docMk/>
          <pc:sldMk cId="1904589906" sldId="296"/>
        </pc:sldMkLst>
        <pc:spChg chg="mod">
          <ac:chgData name="baddam neha" userId="128a631d3fa1a313" providerId="LiveId" clId="{FCF30940-8F4C-48D5-8A61-63E52E6DBE5F}" dt="2024-09-11T14:22:01.833" v="197" actId="6549"/>
          <ac:spMkLst>
            <pc:docMk/>
            <pc:sldMk cId="1904589906" sldId="296"/>
            <ac:spMk id="3" creationId="{D7C5E2E8-2883-5CC8-5556-0E3A230F880B}"/>
          </ac:spMkLst>
        </pc:spChg>
      </pc:sldChg>
      <pc:sldChg chg="addSp delSp modSp mod setBg modAnim">
        <pc:chgData name="baddam neha" userId="128a631d3fa1a313" providerId="LiveId" clId="{FCF30940-8F4C-48D5-8A61-63E52E6DBE5F}" dt="2024-10-03T23:11:28.494" v="5558" actId="20577"/>
        <pc:sldMkLst>
          <pc:docMk/>
          <pc:sldMk cId="2934439886" sldId="307"/>
        </pc:sldMkLst>
        <pc:spChg chg="add">
          <ac:chgData name="baddam neha" userId="128a631d3fa1a313" providerId="LiveId" clId="{FCF30940-8F4C-48D5-8A61-63E52E6DBE5F}" dt="2024-10-01T16:26:42.059" v="1671"/>
          <ac:spMkLst>
            <pc:docMk/>
            <pc:sldMk cId="2934439886" sldId="307"/>
            <ac:spMk id="2" creationId="{20BFB4C0-2CB1-27CB-BB6E-80D1619D17CD}"/>
          </ac:spMkLst>
        </pc:spChg>
        <pc:spChg chg="mod">
          <ac:chgData name="baddam neha" userId="128a631d3fa1a313" providerId="LiveId" clId="{FCF30940-8F4C-48D5-8A61-63E52E6DBE5F}" dt="2024-10-03T16:32:30.899" v="3416" actId="26606"/>
          <ac:spMkLst>
            <pc:docMk/>
            <pc:sldMk cId="2934439886" sldId="307"/>
            <ac:spMk id="3" creationId="{45D18488-2945-FF47-1185-ABAD475DC736}"/>
          </ac:spMkLst>
        </pc:spChg>
        <pc:spChg chg="mod">
          <ac:chgData name="baddam neha" userId="128a631d3fa1a313" providerId="LiveId" clId="{FCF30940-8F4C-48D5-8A61-63E52E6DBE5F}" dt="2024-10-03T16:32:30.899" v="3416" actId="26606"/>
          <ac:spMkLst>
            <pc:docMk/>
            <pc:sldMk cId="2934439886" sldId="307"/>
            <ac:spMk id="5" creationId="{9328DEA7-C640-D936-6BBB-E60B4DC59FB6}"/>
          </ac:spMkLst>
        </pc:spChg>
        <pc:spChg chg="add del mod">
          <ac:chgData name="baddam neha" userId="128a631d3fa1a313" providerId="LiveId" clId="{FCF30940-8F4C-48D5-8A61-63E52E6DBE5F}" dt="2024-10-03T17:32:36.409" v="4396" actId="478"/>
          <ac:spMkLst>
            <pc:docMk/>
            <pc:sldMk cId="2934439886" sldId="307"/>
            <ac:spMk id="7" creationId="{3E9033FC-08FA-5E22-7FCA-CCA72C6AE423}"/>
          </ac:spMkLst>
        </pc:spChg>
        <pc:spChg chg="add del">
          <ac:chgData name="baddam neha" userId="128a631d3fa1a313" providerId="LiveId" clId="{FCF30940-8F4C-48D5-8A61-63E52E6DBE5F}" dt="2024-10-03T16:32:30.899" v="3416" actId="26606"/>
          <ac:spMkLst>
            <pc:docMk/>
            <pc:sldMk cId="2934439886" sldId="307"/>
            <ac:spMk id="12" creationId="{637B2035-1FCB-439A-B421-095E136C7E07}"/>
          </ac:spMkLst>
        </pc:spChg>
        <pc:spChg chg="add del">
          <ac:chgData name="baddam neha" userId="128a631d3fa1a313" providerId="LiveId" clId="{FCF30940-8F4C-48D5-8A61-63E52E6DBE5F}" dt="2024-10-03T16:32:16.862" v="3414" actId="26606"/>
          <ac:spMkLst>
            <pc:docMk/>
            <pc:sldMk cId="2934439886" sldId="307"/>
            <ac:spMk id="17" creationId="{160022CF-D73B-45FB-8DD4-1B1C0C92E702}"/>
          </ac:spMkLst>
        </pc:spChg>
        <pc:spChg chg="add del">
          <ac:chgData name="baddam neha" userId="128a631d3fa1a313" providerId="LiveId" clId="{FCF30940-8F4C-48D5-8A61-63E52E6DBE5F}" dt="2024-10-03T16:32:30.899" v="3416" actId="26606"/>
          <ac:spMkLst>
            <pc:docMk/>
            <pc:sldMk cId="2934439886" sldId="307"/>
            <ac:spMk id="19" creationId="{81CE2CF7-D5AA-4464-AC91-9ED1EA5D6389}"/>
          </ac:spMkLst>
        </pc:spChg>
        <pc:graphicFrameChg chg="add mod">
          <ac:chgData name="baddam neha" userId="128a631d3fa1a313" providerId="LiveId" clId="{FCF30940-8F4C-48D5-8A61-63E52E6DBE5F}" dt="2024-10-03T23:11:28.494" v="5558" actId="20577"/>
          <ac:graphicFrameMkLst>
            <pc:docMk/>
            <pc:sldMk cId="2934439886" sldId="307"/>
            <ac:graphicFrameMk id="2" creationId="{6185B193-26B8-9061-2EF1-79D2BF00C1EF}"/>
          </ac:graphicFrameMkLst>
        </pc:graphicFrameChg>
        <pc:graphicFrameChg chg="add del">
          <ac:chgData name="baddam neha" userId="128a631d3fa1a313" providerId="LiveId" clId="{FCF30940-8F4C-48D5-8A61-63E52E6DBE5F}" dt="2024-10-03T16:32:16.862" v="3414" actId="26606"/>
          <ac:graphicFrameMkLst>
            <pc:docMk/>
            <pc:sldMk cId="2934439886" sldId="307"/>
            <ac:graphicFrameMk id="9" creationId="{38FEDD7B-549D-B3A8-3F20-1DAB79DCC16D}"/>
          </ac:graphicFrameMkLst>
        </pc:graphicFrameChg>
        <pc:picChg chg="add del">
          <ac:chgData name="baddam neha" userId="128a631d3fa1a313" providerId="LiveId" clId="{FCF30940-8F4C-48D5-8A61-63E52E6DBE5F}" dt="2024-10-03T16:32:30.899" v="3416" actId="26606"/>
          <ac:picMkLst>
            <pc:docMk/>
            <pc:sldMk cId="2934439886" sldId="307"/>
            <ac:picMk id="10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32:16.862" v="3414" actId="26606"/>
          <ac:picMkLst>
            <pc:docMk/>
            <pc:sldMk cId="2934439886" sldId="307"/>
            <ac:picMk id="13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32:30.899" v="3416" actId="26606"/>
          <ac:picMkLst>
            <pc:docMk/>
            <pc:sldMk cId="2934439886" sldId="307"/>
            <ac:picMk id="14" creationId="{AA540FF3-26CB-C950-E8F9-0B9E12FF3293}"/>
          </ac:picMkLst>
        </pc:picChg>
        <pc:inkChg chg="add del">
          <ac:chgData name="baddam neha" userId="128a631d3fa1a313" providerId="LiveId" clId="{FCF30940-8F4C-48D5-8A61-63E52E6DBE5F}" dt="2024-10-03T16:32:30.899" v="3416" actId="26606"/>
          <ac:inkMkLst>
            <pc:docMk/>
            <pc:sldMk cId="2934439886" sldId="307"/>
            <ac:inkMk id="11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32:16.862" v="3414" actId="26606"/>
          <ac:inkMkLst>
            <pc:docMk/>
            <pc:sldMk cId="2934439886" sldId="307"/>
            <ac:inkMk id="15" creationId="{24D29CCB-7956-4E3E-8880-304085F04BF4}"/>
          </ac:inkMkLst>
        </pc:inkChg>
      </pc:sldChg>
      <pc:sldChg chg="addSp delSp modSp mod modAnim">
        <pc:chgData name="baddam neha" userId="128a631d3fa1a313" providerId="LiveId" clId="{FCF30940-8F4C-48D5-8A61-63E52E6DBE5F}" dt="2024-10-03T19:15:51.540" v="5270"/>
        <pc:sldMkLst>
          <pc:docMk/>
          <pc:sldMk cId="4015192761" sldId="312"/>
        </pc:sldMkLst>
        <pc:spChg chg="add">
          <ac:chgData name="baddam neha" userId="128a631d3fa1a313" providerId="LiveId" clId="{FCF30940-8F4C-48D5-8A61-63E52E6DBE5F}" dt="2024-10-01T16:30:53.772" v="1701"/>
          <ac:spMkLst>
            <pc:docMk/>
            <pc:sldMk cId="4015192761" sldId="312"/>
            <ac:spMk id="2" creationId="{1C5579AE-2B1C-616C-4232-13DF22718F56}"/>
          </ac:spMkLst>
        </pc:spChg>
        <pc:spChg chg="del mod">
          <ac:chgData name="baddam neha" userId="128a631d3fa1a313" providerId="LiveId" clId="{FCF30940-8F4C-48D5-8A61-63E52E6DBE5F}" dt="2024-10-03T16:24:12.280" v="3306" actId="478"/>
          <ac:spMkLst>
            <pc:docMk/>
            <pc:sldMk cId="4015192761" sldId="312"/>
            <ac:spMk id="6" creationId="{C86AB611-EE56-199A-4A2C-3E3255298BF0}"/>
          </ac:spMkLst>
        </pc:spChg>
        <pc:spChg chg="add mod">
          <ac:chgData name="baddam neha" userId="128a631d3fa1a313" providerId="LiveId" clId="{FCF30940-8F4C-48D5-8A61-63E52E6DBE5F}" dt="2024-10-03T16:22:32.958" v="3280"/>
          <ac:spMkLst>
            <pc:docMk/>
            <pc:sldMk cId="4015192761" sldId="312"/>
            <ac:spMk id="13" creationId="{AAA2D925-2874-4D6A-0CF3-4DE553F4CEF5}"/>
          </ac:spMkLst>
        </pc:spChg>
        <pc:spChg chg="add mod">
          <ac:chgData name="baddam neha" userId="128a631d3fa1a313" providerId="LiveId" clId="{FCF30940-8F4C-48D5-8A61-63E52E6DBE5F}" dt="2024-10-03T16:23:55.756" v="3302"/>
          <ac:spMkLst>
            <pc:docMk/>
            <pc:sldMk cId="4015192761" sldId="312"/>
            <ac:spMk id="14" creationId="{98E402B1-3A21-977F-B081-19171BE13EBA}"/>
          </ac:spMkLst>
        </pc:spChg>
        <pc:spChg chg="add mod">
          <ac:chgData name="baddam neha" userId="128a631d3fa1a313" providerId="LiveId" clId="{FCF30940-8F4C-48D5-8A61-63E52E6DBE5F}" dt="2024-10-03T16:22:32.958" v="3280"/>
          <ac:spMkLst>
            <pc:docMk/>
            <pc:sldMk cId="4015192761" sldId="312"/>
            <ac:spMk id="15" creationId="{0CB81B52-F52F-6898-3290-D81B9EE3CCE7}"/>
          </ac:spMkLst>
        </pc:spChg>
        <pc:spChg chg="add mod">
          <ac:chgData name="baddam neha" userId="128a631d3fa1a313" providerId="LiveId" clId="{FCF30940-8F4C-48D5-8A61-63E52E6DBE5F}" dt="2024-10-03T16:26:01.680" v="3332" actId="20577"/>
          <ac:spMkLst>
            <pc:docMk/>
            <pc:sldMk cId="4015192761" sldId="312"/>
            <ac:spMk id="16" creationId="{04E7E68A-BEAD-8000-62D3-DD711C4FEC54}"/>
          </ac:spMkLst>
        </pc:spChg>
        <pc:spChg chg="add mod">
          <ac:chgData name="baddam neha" userId="128a631d3fa1a313" providerId="LiveId" clId="{FCF30940-8F4C-48D5-8A61-63E52E6DBE5F}" dt="2024-10-03T16:22:32.958" v="3280"/>
          <ac:spMkLst>
            <pc:docMk/>
            <pc:sldMk cId="4015192761" sldId="312"/>
            <ac:spMk id="17" creationId="{61B17A42-794B-78DF-09DE-B6538E7CA0AE}"/>
          </ac:spMkLst>
        </pc:spChg>
        <pc:spChg chg="add mod">
          <ac:chgData name="baddam neha" userId="128a631d3fa1a313" providerId="LiveId" clId="{FCF30940-8F4C-48D5-8A61-63E52E6DBE5F}" dt="2024-10-03T16:23:40.658" v="3296"/>
          <ac:spMkLst>
            <pc:docMk/>
            <pc:sldMk cId="4015192761" sldId="312"/>
            <ac:spMk id="18" creationId="{F33DB4F0-F328-D8A7-B8CB-210CF1B4300E}"/>
          </ac:spMkLst>
        </pc:spChg>
        <pc:spChg chg="add mod">
          <ac:chgData name="baddam neha" userId="128a631d3fa1a313" providerId="LiveId" clId="{FCF30940-8F4C-48D5-8A61-63E52E6DBE5F}" dt="2024-10-03T16:22:32.958" v="3280"/>
          <ac:spMkLst>
            <pc:docMk/>
            <pc:sldMk cId="4015192761" sldId="312"/>
            <ac:spMk id="19" creationId="{3CC10481-FD6D-06B7-91A9-E5E1F9E9152F}"/>
          </ac:spMkLst>
        </pc:spChg>
        <pc:spChg chg="add mod">
          <ac:chgData name="baddam neha" userId="128a631d3fa1a313" providerId="LiveId" clId="{FCF30940-8F4C-48D5-8A61-63E52E6DBE5F}" dt="2024-10-03T16:25:38.868" v="3328" actId="1035"/>
          <ac:spMkLst>
            <pc:docMk/>
            <pc:sldMk cId="4015192761" sldId="312"/>
            <ac:spMk id="20" creationId="{DF65A598-A5AD-5479-5DA2-28880E56D2B1}"/>
          </ac:spMkLst>
        </pc:spChg>
        <pc:spChg chg="add mod">
          <ac:chgData name="baddam neha" userId="128a631d3fa1a313" providerId="LiveId" clId="{FCF30940-8F4C-48D5-8A61-63E52E6DBE5F}" dt="2024-10-03T16:22:32.958" v="3280"/>
          <ac:spMkLst>
            <pc:docMk/>
            <pc:sldMk cId="4015192761" sldId="312"/>
            <ac:spMk id="21" creationId="{56081CD6-800C-03C9-2B74-C522B18653FD}"/>
          </ac:spMkLst>
        </pc:spChg>
        <pc:spChg chg="add mod">
          <ac:chgData name="baddam neha" userId="128a631d3fa1a313" providerId="LiveId" clId="{FCF30940-8F4C-48D5-8A61-63E52E6DBE5F}" dt="2024-10-03T16:23:19.630" v="3290" actId="20577"/>
          <ac:spMkLst>
            <pc:docMk/>
            <pc:sldMk cId="4015192761" sldId="312"/>
            <ac:spMk id="22" creationId="{CC2580AC-59CB-770D-DA76-E436B6F45E1A}"/>
          </ac:spMkLst>
        </pc:spChg>
        <pc:spChg chg="add mod">
          <ac:chgData name="baddam neha" userId="128a631d3fa1a313" providerId="LiveId" clId="{FCF30940-8F4C-48D5-8A61-63E52E6DBE5F}" dt="2024-10-03T16:22:32.958" v="3280"/>
          <ac:spMkLst>
            <pc:docMk/>
            <pc:sldMk cId="4015192761" sldId="312"/>
            <ac:spMk id="23" creationId="{FD8FF286-F4E5-CD8F-A85F-9EF737F6F2DD}"/>
          </ac:spMkLst>
        </pc:spChg>
        <pc:spChg chg="add mod">
          <ac:chgData name="baddam neha" userId="128a631d3fa1a313" providerId="LiveId" clId="{FCF30940-8F4C-48D5-8A61-63E52E6DBE5F}" dt="2024-10-03T17:02:45.415" v="4005" actId="207"/>
          <ac:spMkLst>
            <pc:docMk/>
            <pc:sldMk cId="4015192761" sldId="312"/>
            <ac:spMk id="24" creationId="{79DEBE49-0301-EF4B-A60F-E139AF945983}"/>
          </ac:spMkLst>
        </pc:spChg>
        <pc:spChg chg="add mod">
          <ac:chgData name="baddam neha" userId="128a631d3fa1a313" providerId="LiveId" clId="{FCF30940-8F4C-48D5-8A61-63E52E6DBE5F}" dt="2024-10-03T16:22:32.958" v="3280"/>
          <ac:spMkLst>
            <pc:docMk/>
            <pc:sldMk cId="4015192761" sldId="312"/>
            <ac:spMk id="25" creationId="{C7A27366-7B9C-F816-3F6D-D116E402139D}"/>
          </ac:spMkLst>
        </pc:spChg>
        <pc:spChg chg="add mod">
          <ac:chgData name="baddam neha" userId="128a631d3fa1a313" providerId="LiveId" clId="{FCF30940-8F4C-48D5-8A61-63E52E6DBE5F}" dt="2024-10-03T16:22:51.678" v="3285" actId="122"/>
          <ac:spMkLst>
            <pc:docMk/>
            <pc:sldMk cId="4015192761" sldId="312"/>
            <ac:spMk id="26" creationId="{EEFA1078-9435-4894-7A31-98E164A42BE6}"/>
          </ac:spMkLst>
        </pc:spChg>
        <pc:spChg chg="add mod">
          <ac:chgData name="baddam neha" userId="128a631d3fa1a313" providerId="LiveId" clId="{FCF30940-8F4C-48D5-8A61-63E52E6DBE5F}" dt="2024-10-03T16:22:32.958" v="3280"/>
          <ac:spMkLst>
            <pc:docMk/>
            <pc:sldMk cId="4015192761" sldId="312"/>
            <ac:spMk id="27" creationId="{A3699F88-9639-57BE-4458-FFE38B77C1A8}"/>
          </ac:spMkLst>
        </pc:spChg>
        <pc:spChg chg="add mod">
          <ac:chgData name="baddam neha" userId="128a631d3fa1a313" providerId="LiveId" clId="{FCF30940-8F4C-48D5-8A61-63E52E6DBE5F}" dt="2024-10-03T16:25:33.864" v="3324" actId="1035"/>
          <ac:spMkLst>
            <pc:docMk/>
            <pc:sldMk cId="4015192761" sldId="312"/>
            <ac:spMk id="28" creationId="{3CB970A3-F125-DD1F-71A0-6F0ECB90DB55}"/>
          </ac:spMkLst>
        </pc:spChg>
        <pc:grpChg chg="add mod">
          <ac:chgData name="baddam neha" userId="128a631d3fa1a313" providerId="LiveId" clId="{FCF30940-8F4C-48D5-8A61-63E52E6DBE5F}" dt="2024-10-03T16:25:01.954" v="3310" actId="1076"/>
          <ac:grpSpMkLst>
            <pc:docMk/>
            <pc:sldMk cId="4015192761" sldId="312"/>
            <ac:grpSpMk id="2" creationId="{E8F30BDD-F858-4F9C-EF9E-F1B203B3B329}"/>
          </ac:grpSpMkLst>
        </pc:grpChg>
        <pc:grpChg chg="add mod">
          <ac:chgData name="baddam neha" userId="128a631d3fa1a313" providerId="LiveId" clId="{FCF30940-8F4C-48D5-8A61-63E52E6DBE5F}" dt="2024-10-03T16:25:01.954" v="3310" actId="1076"/>
          <ac:grpSpMkLst>
            <pc:docMk/>
            <pc:sldMk cId="4015192761" sldId="312"/>
            <ac:grpSpMk id="4" creationId="{DD436BF1-0157-C1E3-D600-CD4EE96B223E}"/>
          </ac:grpSpMkLst>
        </pc:grpChg>
        <pc:grpChg chg="add mod">
          <ac:chgData name="baddam neha" userId="128a631d3fa1a313" providerId="LiveId" clId="{FCF30940-8F4C-48D5-8A61-63E52E6DBE5F}" dt="2024-10-03T16:25:01.954" v="3310" actId="1076"/>
          <ac:grpSpMkLst>
            <pc:docMk/>
            <pc:sldMk cId="4015192761" sldId="312"/>
            <ac:grpSpMk id="7" creationId="{32D9E7EE-A798-E4E8-4A1D-9BDD4903BAD9}"/>
          </ac:grpSpMkLst>
        </pc:grpChg>
        <pc:grpChg chg="add mod">
          <ac:chgData name="baddam neha" userId="128a631d3fa1a313" providerId="LiveId" clId="{FCF30940-8F4C-48D5-8A61-63E52E6DBE5F}" dt="2024-10-03T16:25:01.954" v="3310" actId="1076"/>
          <ac:grpSpMkLst>
            <pc:docMk/>
            <pc:sldMk cId="4015192761" sldId="312"/>
            <ac:grpSpMk id="8" creationId="{45BADAAA-7E37-227F-5842-367DAFFD7326}"/>
          </ac:grpSpMkLst>
        </pc:grpChg>
        <pc:grpChg chg="add mod">
          <ac:chgData name="baddam neha" userId="128a631d3fa1a313" providerId="LiveId" clId="{FCF30940-8F4C-48D5-8A61-63E52E6DBE5F}" dt="2024-10-03T16:25:01.954" v="3310" actId="1076"/>
          <ac:grpSpMkLst>
            <pc:docMk/>
            <pc:sldMk cId="4015192761" sldId="312"/>
            <ac:grpSpMk id="9" creationId="{78CA1176-B606-4DC8-AB58-FD5B5534EA51}"/>
          </ac:grpSpMkLst>
        </pc:grpChg>
        <pc:grpChg chg="add mod">
          <ac:chgData name="baddam neha" userId="128a631d3fa1a313" providerId="LiveId" clId="{FCF30940-8F4C-48D5-8A61-63E52E6DBE5F}" dt="2024-10-03T16:25:01.954" v="3310" actId="1076"/>
          <ac:grpSpMkLst>
            <pc:docMk/>
            <pc:sldMk cId="4015192761" sldId="312"/>
            <ac:grpSpMk id="10" creationId="{B7261F23-00C1-C11B-C13F-4132B86426C2}"/>
          </ac:grpSpMkLst>
        </pc:grpChg>
        <pc:grpChg chg="add mod">
          <ac:chgData name="baddam neha" userId="128a631d3fa1a313" providerId="LiveId" clId="{FCF30940-8F4C-48D5-8A61-63E52E6DBE5F}" dt="2024-10-03T16:25:01.954" v="3310" actId="1076"/>
          <ac:grpSpMkLst>
            <pc:docMk/>
            <pc:sldMk cId="4015192761" sldId="312"/>
            <ac:grpSpMk id="11" creationId="{F0742FB9-9D60-D99E-69F5-EEFB3DDCA863}"/>
          </ac:grpSpMkLst>
        </pc:grpChg>
        <pc:grpChg chg="add mod">
          <ac:chgData name="baddam neha" userId="128a631d3fa1a313" providerId="LiveId" clId="{FCF30940-8F4C-48D5-8A61-63E52E6DBE5F}" dt="2024-10-03T16:25:01.954" v="3310" actId="1076"/>
          <ac:grpSpMkLst>
            <pc:docMk/>
            <pc:sldMk cId="4015192761" sldId="312"/>
            <ac:grpSpMk id="12" creationId="{21382CFC-F9C4-F4A5-B387-AEC3384BE69E}"/>
          </ac:grpSpMkLst>
        </pc:grpChg>
      </pc:sldChg>
      <pc:sldChg chg="del">
        <pc:chgData name="baddam neha" userId="128a631d3fa1a313" providerId="LiveId" clId="{FCF30940-8F4C-48D5-8A61-63E52E6DBE5F}" dt="2024-09-11T14:22:10.163" v="199" actId="47"/>
        <pc:sldMkLst>
          <pc:docMk/>
          <pc:sldMk cId="4127820070" sldId="346"/>
        </pc:sldMkLst>
      </pc:sldChg>
      <pc:sldChg chg="delSp modSp del mod">
        <pc:chgData name="baddam neha" userId="128a631d3fa1a313" providerId="LiveId" clId="{FCF30940-8F4C-48D5-8A61-63E52E6DBE5F}" dt="2024-09-11T14:29:34.150" v="285" actId="47"/>
        <pc:sldMkLst>
          <pc:docMk/>
          <pc:sldMk cId="137549568" sldId="347"/>
        </pc:sldMkLst>
        <pc:spChg chg="mod">
          <ac:chgData name="baddam neha" userId="128a631d3fa1a313" providerId="LiveId" clId="{FCF30940-8F4C-48D5-8A61-63E52E6DBE5F}" dt="2024-09-11T14:29:29.163" v="284" actId="20577"/>
          <ac:spMkLst>
            <pc:docMk/>
            <pc:sldMk cId="137549568" sldId="347"/>
            <ac:spMk id="3" creationId="{D7C5E2E8-2883-5CC8-5556-0E3A230F880B}"/>
          </ac:spMkLst>
        </pc:spChg>
        <pc:spChg chg="del mod">
          <ac:chgData name="baddam neha" userId="128a631d3fa1a313" providerId="LiveId" clId="{FCF30940-8F4C-48D5-8A61-63E52E6DBE5F}" dt="2024-09-11T14:29:20.796" v="282"/>
          <ac:spMkLst>
            <pc:docMk/>
            <pc:sldMk cId="137549568" sldId="347"/>
            <ac:spMk id="4" creationId="{F04928A0-CA95-474E-EAEC-09EB8B265D17}"/>
          </ac:spMkLst>
        </pc:spChg>
      </pc:sldChg>
      <pc:sldChg chg="del">
        <pc:chgData name="baddam neha" userId="128a631d3fa1a313" providerId="LiveId" clId="{FCF30940-8F4C-48D5-8A61-63E52E6DBE5F}" dt="2024-09-11T14:29:41.996" v="286" actId="47"/>
        <pc:sldMkLst>
          <pc:docMk/>
          <pc:sldMk cId="2141124849" sldId="348"/>
        </pc:sldMkLst>
      </pc:sldChg>
      <pc:sldChg chg="del">
        <pc:chgData name="baddam neha" userId="128a631d3fa1a313" providerId="LiveId" clId="{FCF30940-8F4C-48D5-8A61-63E52E6DBE5F}" dt="2024-09-11T14:29:44.100" v="290" actId="47"/>
        <pc:sldMkLst>
          <pc:docMk/>
          <pc:sldMk cId="2185791224" sldId="350"/>
        </pc:sldMkLst>
      </pc:sldChg>
      <pc:sldChg chg="addSp delSp modSp del mod">
        <pc:chgData name="baddam neha" userId="128a631d3fa1a313" providerId="LiveId" clId="{FCF30940-8F4C-48D5-8A61-63E52E6DBE5F}" dt="2024-10-01T16:34:00.757" v="1788" actId="47"/>
        <pc:sldMkLst>
          <pc:docMk/>
          <pc:sldMk cId="1662902477" sldId="351"/>
        </pc:sldMkLst>
        <pc:spChg chg="mod">
          <ac:chgData name="baddam neha" userId="128a631d3fa1a313" providerId="LiveId" clId="{FCF30940-8F4C-48D5-8A61-63E52E6DBE5F}" dt="2024-09-11T14:31:45.007" v="313" actId="20577"/>
          <ac:spMkLst>
            <pc:docMk/>
            <pc:sldMk cId="1662902477" sldId="351"/>
            <ac:spMk id="3" creationId="{D7C5E2E8-2883-5CC8-5556-0E3A230F880B}"/>
          </ac:spMkLst>
        </pc:spChg>
        <pc:spChg chg="mod">
          <ac:chgData name="baddam neha" userId="128a631d3fa1a313" providerId="LiveId" clId="{FCF30940-8F4C-48D5-8A61-63E52E6DBE5F}" dt="2024-09-12T22:02:51.347" v="1504" actId="20577"/>
          <ac:spMkLst>
            <pc:docMk/>
            <pc:sldMk cId="1662902477" sldId="351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2T22:02:30.641" v="1499" actId="1076"/>
          <ac:picMkLst>
            <pc:docMk/>
            <pc:sldMk cId="1662902477" sldId="351"/>
            <ac:picMk id="4" creationId="{24D9878F-5307-E72A-15E1-6712DDACD61A}"/>
          </ac:picMkLst>
        </pc:picChg>
        <pc:picChg chg="del">
          <ac:chgData name="baddam neha" userId="128a631d3fa1a313" providerId="LiveId" clId="{FCF30940-8F4C-48D5-8A61-63E52E6DBE5F}" dt="2024-09-11T14:32:39.017" v="319" actId="478"/>
          <ac:picMkLst>
            <pc:docMk/>
            <pc:sldMk cId="1662902477" sldId="351"/>
            <ac:picMk id="7" creationId="{DFD40ED2-5D17-870C-2D16-A1E0668340A9}"/>
          </ac:picMkLst>
        </pc:picChg>
      </pc:sldChg>
      <pc:sldChg chg="addSp delSp modSp del mod">
        <pc:chgData name="baddam neha" userId="128a631d3fa1a313" providerId="LiveId" clId="{FCF30940-8F4C-48D5-8A61-63E52E6DBE5F}" dt="2024-10-01T16:34:00.933" v="1789" actId="47"/>
        <pc:sldMkLst>
          <pc:docMk/>
          <pc:sldMk cId="4093164653" sldId="352"/>
        </pc:sldMkLst>
        <pc:spChg chg="mod">
          <ac:chgData name="baddam neha" userId="128a631d3fa1a313" providerId="LiveId" clId="{FCF30940-8F4C-48D5-8A61-63E52E6DBE5F}" dt="2024-09-12T22:02:59.428" v="1505" actId="20577"/>
          <ac:spMkLst>
            <pc:docMk/>
            <pc:sldMk cId="4093164653" sldId="352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2T22:03:02.470" v="1506" actId="1076"/>
          <ac:picMkLst>
            <pc:docMk/>
            <pc:sldMk cId="4093164653" sldId="352"/>
            <ac:picMk id="4" creationId="{21F3D217-8A45-3D4A-6780-F6E5315345C6}"/>
          </ac:picMkLst>
        </pc:picChg>
        <pc:picChg chg="del">
          <ac:chgData name="baddam neha" userId="128a631d3fa1a313" providerId="LiveId" clId="{FCF30940-8F4C-48D5-8A61-63E52E6DBE5F}" dt="2024-09-11T14:32:52.556" v="320" actId="478"/>
          <ac:picMkLst>
            <pc:docMk/>
            <pc:sldMk cId="4093164653" sldId="352"/>
            <ac:picMk id="4" creationId="{23DFC0F0-0488-7E1B-8BB9-3BFDDCA248A3}"/>
          </ac:picMkLst>
        </pc:picChg>
        <pc:picChg chg="del">
          <ac:chgData name="baddam neha" userId="128a631d3fa1a313" providerId="LiveId" clId="{FCF30940-8F4C-48D5-8A61-63E52E6DBE5F}" dt="2024-09-11T14:32:54.029" v="321" actId="478"/>
          <ac:picMkLst>
            <pc:docMk/>
            <pc:sldMk cId="4093164653" sldId="352"/>
            <ac:picMk id="8" creationId="{FA4FA289-B12A-1DE1-BBC4-7EF7383730F7}"/>
          </ac:picMkLst>
        </pc:picChg>
      </pc:sldChg>
      <pc:sldChg chg="del">
        <pc:chgData name="baddam neha" userId="128a631d3fa1a313" providerId="LiveId" clId="{FCF30940-8F4C-48D5-8A61-63E52E6DBE5F}" dt="2024-09-11T14:32:56.801" v="322" actId="47"/>
        <pc:sldMkLst>
          <pc:docMk/>
          <pc:sldMk cId="2858176889" sldId="353"/>
        </pc:sldMkLst>
      </pc:sldChg>
      <pc:sldChg chg="del">
        <pc:chgData name="baddam neha" userId="128a631d3fa1a313" providerId="LiveId" clId="{FCF30940-8F4C-48D5-8A61-63E52E6DBE5F}" dt="2024-09-11T14:32:57.832" v="323" actId="47"/>
        <pc:sldMkLst>
          <pc:docMk/>
          <pc:sldMk cId="4240049911" sldId="354"/>
        </pc:sldMkLst>
      </pc:sldChg>
      <pc:sldChg chg="del">
        <pc:chgData name="baddam neha" userId="128a631d3fa1a313" providerId="LiveId" clId="{FCF30940-8F4C-48D5-8A61-63E52E6DBE5F}" dt="2024-09-11T14:32:58.476" v="324" actId="47"/>
        <pc:sldMkLst>
          <pc:docMk/>
          <pc:sldMk cId="3106506108" sldId="355"/>
        </pc:sldMkLst>
      </pc:sldChg>
      <pc:sldChg chg="del">
        <pc:chgData name="baddam neha" userId="128a631d3fa1a313" providerId="LiveId" clId="{FCF30940-8F4C-48D5-8A61-63E52E6DBE5F}" dt="2024-09-11T14:29:42.685" v="287" actId="47"/>
        <pc:sldMkLst>
          <pc:docMk/>
          <pc:sldMk cId="1958927613" sldId="357"/>
        </pc:sldMkLst>
      </pc:sldChg>
      <pc:sldChg chg="del">
        <pc:chgData name="baddam neha" userId="128a631d3fa1a313" providerId="LiveId" clId="{FCF30940-8F4C-48D5-8A61-63E52E6DBE5F}" dt="2024-09-11T14:29:44.768" v="292" actId="47"/>
        <pc:sldMkLst>
          <pc:docMk/>
          <pc:sldMk cId="1034780973" sldId="358"/>
        </pc:sldMkLst>
      </pc:sldChg>
      <pc:sldChg chg="addSp delSp modSp del mod">
        <pc:chgData name="baddam neha" userId="128a631d3fa1a313" providerId="LiveId" clId="{FCF30940-8F4C-48D5-8A61-63E52E6DBE5F}" dt="2024-10-01T16:33:59.918" v="1784" actId="47"/>
        <pc:sldMkLst>
          <pc:docMk/>
          <pc:sldMk cId="187697686" sldId="359"/>
        </pc:sldMkLst>
        <pc:spChg chg="mod">
          <ac:chgData name="baddam neha" userId="128a631d3fa1a313" providerId="LiveId" clId="{FCF30940-8F4C-48D5-8A61-63E52E6DBE5F}" dt="2024-09-11T14:29:24.823" v="283" actId="20577"/>
          <ac:spMkLst>
            <pc:docMk/>
            <pc:sldMk cId="187697686" sldId="359"/>
            <ac:spMk id="3" creationId="{D7C5E2E8-2883-5CC8-5556-0E3A230F880B}"/>
          </ac:spMkLst>
        </pc:spChg>
        <pc:spChg chg="mod">
          <ac:chgData name="baddam neha" userId="128a631d3fa1a313" providerId="LiveId" clId="{FCF30940-8F4C-48D5-8A61-63E52E6DBE5F}" dt="2024-09-12T19:39:27.647" v="1377" actId="20577"/>
          <ac:spMkLst>
            <pc:docMk/>
            <pc:sldMk cId="187697686" sldId="359"/>
            <ac:spMk id="4" creationId="{F04928A0-CA95-474E-EAEC-09EB8B265D17}"/>
          </ac:spMkLst>
        </pc:spChg>
        <pc:picChg chg="del">
          <ac:chgData name="baddam neha" userId="128a631d3fa1a313" providerId="LiveId" clId="{FCF30940-8F4C-48D5-8A61-63E52E6DBE5F}" dt="2024-09-11T14:28:13.675" v="264" actId="478"/>
          <ac:picMkLst>
            <pc:docMk/>
            <pc:sldMk cId="187697686" sldId="359"/>
            <ac:picMk id="6" creationId="{D47F20CA-1BB3-AB26-22CC-6705CDA17E98}"/>
          </ac:picMkLst>
        </pc:picChg>
        <pc:picChg chg="add del mod">
          <ac:chgData name="baddam neha" userId="128a631d3fa1a313" providerId="LiveId" clId="{FCF30940-8F4C-48D5-8A61-63E52E6DBE5F}" dt="2024-09-12T17:08:29.010" v="1289" actId="478"/>
          <ac:picMkLst>
            <pc:docMk/>
            <pc:sldMk cId="187697686" sldId="359"/>
            <ac:picMk id="6" creationId="{EE41D10E-8C15-3C6B-A8D4-3D212664785D}"/>
          </ac:picMkLst>
        </pc:picChg>
      </pc:sldChg>
      <pc:sldChg chg="del">
        <pc:chgData name="baddam neha" userId="128a631d3fa1a313" providerId="LiveId" clId="{FCF30940-8F4C-48D5-8A61-63E52E6DBE5F}" dt="2024-09-11T14:29:43.245" v="288" actId="47"/>
        <pc:sldMkLst>
          <pc:docMk/>
          <pc:sldMk cId="1084361522" sldId="360"/>
        </pc:sldMkLst>
      </pc:sldChg>
      <pc:sldChg chg="del">
        <pc:chgData name="baddam neha" userId="128a631d3fa1a313" providerId="LiveId" clId="{FCF30940-8F4C-48D5-8A61-63E52E6DBE5F}" dt="2024-09-11T14:29:43.743" v="289" actId="47"/>
        <pc:sldMkLst>
          <pc:docMk/>
          <pc:sldMk cId="3270032375" sldId="361"/>
        </pc:sldMkLst>
      </pc:sldChg>
      <pc:sldChg chg="del">
        <pc:chgData name="baddam neha" userId="128a631d3fa1a313" providerId="LiveId" clId="{FCF30940-8F4C-48D5-8A61-63E52E6DBE5F}" dt="2024-09-11T14:29:44.443" v="291" actId="47"/>
        <pc:sldMkLst>
          <pc:docMk/>
          <pc:sldMk cId="3437581963" sldId="363"/>
        </pc:sldMkLst>
      </pc:sldChg>
      <pc:sldChg chg="addSp delSp modSp add mod setBg modAnim">
        <pc:chgData name="baddam neha" userId="128a631d3fa1a313" providerId="LiveId" clId="{FCF30940-8F4C-48D5-8A61-63E52E6DBE5F}" dt="2024-10-03T23:01:29.201" v="5528" actId="20577"/>
        <pc:sldMkLst>
          <pc:docMk/>
          <pc:sldMk cId="4001778159" sldId="364"/>
        </pc:sldMkLst>
        <pc:spChg chg="mod">
          <ac:chgData name="baddam neha" userId="128a631d3fa1a313" providerId="LiveId" clId="{FCF30940-8F4C-48D5-8A61-63E52E6DBE5F}" dt="2024-10-03T16:38:41.550" v="3467" actId="26606"/>
          <ac:spMkLst>
            <pc:docMk/>
            <pc:sldMk cId="4001778159" sldId="364"/>
            <ac:spMk id="3" creationId="{D7C5E2E8-2883-5CC8-5556-0E3A230F880B}"/>
          </ac:spMkLst>
        </pc:spChg>
        <pc:spChg chg="mod ord">
          <ac:chgData name="baddam neha" userId="128a631d3fa1a313" providerId="LiveId" clId="{FCF30940-8F4C-48D5-8A61-63E52E6DBE5F}" dt="2024-10-03T16:38:41.550" v="3467" actId="26606"/>
          <ac:spMkLst>
            <pc:docMk/>
            <pc:sldMk cId="4001778159" sldId="364"/>
            <ac:spMk id="5" creationId="{89B8F1E1-21D2-6FA8-8F64-309DD89A371C}"/>
          </ac:spMkLst>
        </pc:spChg>
        <pc:spChg chg="add del mod ord">
          <ac:chgData name="baddam neha" userId="128a631d3fa1a313" providerId="LiveId" clId="{FCF30940-8F4C-48D5-8A61-63E52E6DBE5F}" dt="2024-10-03T16:38:44.293" v="3468" actId="478"/>
          <ac:spMkLst>
            <pc:docMk/>
            <pc:sldMk cId="4001778159" sldId="364"/>
            <ac:spMk id="6" creationId="{C86AB611-EE56-199A-4A2C-3E3255298BF0}"/>
          </ac:spMkLst>
        </pc:spChg>
        <pc:spChg chg="add del">
          <ac:chgData name="baddam neha" userId="128a631d3fa1a313" providerId="LiveId" clId="{FCF30940-8F4C-48D5-8A61-63E52E6DBE5F}" dt="2024-10-03T15:01:33.966" v="3186" actId="26606"/>
          <ac:spMkLst>
            <pc:docMk/>
            <pc:sldMk cId="4001778159" sldId="364"/>
            <ac:spMk id="15" creationId="{13EFA6C3-82DC-4131-9929-2523E6FD0B81}"/>
          </ac:spMkLst>
        </pc:spChg>
        <pc:spChg chg="add del">
          <ac:chgData name="baddam neha" userId="128a631d3fa1a313" providerId="LiveId" clId="{FCF30940-8F4C-48D5-8A61-63E52E6DBE5F}" dt="2024-10-03T16:38:41.550" v="3467" actId="26606"/>
          <ac:spMkLst>
            <pc:docMk/>
            <pc:sldMk cId="4001778159" sldId="364"/>
            <ac:spMk id="16" creationId="{160022CF-D73B-45FB-8DD4-1B1C0C92E702}"/>
          </ac:spMkLst>
        </pc:spChg>
        <pc:spChg chg="add del">
          <ac:chgData name="baddam neha" userId="128a631d3fa1a313" providerId="LiveId" clId="{FCF30940-8F4C-48D5-8A61-63E52E6DBE5F}" dt="2024-10-03T15:01:33.966" v="3186" actId="26606"/>
          <ac:spMkLst>
            <pc:docMk/>
            <pc:sldMk cId="4001778159" sldId="364"/>
            <ac:spMk id="17" creationId="{AEC9469E-14CA-4358-BABC-CBF836A6142D}"/>
          </ac:spMkLst>
        </pc:spChg>
        <pc:spChg chg="add del">
          <ac:chgData name="baddam neha" userId="128a631d3fa1a313" providerId="LiveId" clId="{FCF30940-8F4C-48D5-8A61-63E52E6DBE5F}" dt="2024-10-03T15:01:33.966" v="3186" actId="26606"/>
          <ac:spMkLst>
            <pc:docMk/>
            <pc:sldMk cId="4001778159" sldId="364"/>
            <ac:spMk id="19" creationId="{048EB4C9-ACAF-4CCA-BA6E-9314431923B2}"/>
          </ac:spMkLst>
        </pc:spChg>
        <pc:graphicFrameChg chg="add del mod">
          <ac:chgData name="baddam neha" userId="128a631d3fa1a313" providerId="LiveId" clId="{FCF30940-8F4C-48D5-8A61-63E52E6DBE5F}" dt="2024-10-03T17:34:57.470" v="4475" actId="478"/>
          <ac:graphicFrameMkLst>
            <pc:docMk/>
            <pc:sldMk cId="4001778159" sldId="364"/>
            <ac:graphicFrameMk id="7" creationId="{0FB0E664-9867-4163-4CE4-4F935675CABC}"/>
          </ac:graphicFrameMkLst>
        </pc:graphicFrameChg>
        <pc:graphicFrameChg chg="add del">
          <ac:chgData name="baddam neha" userId="128a631d3fa1a313" providerId="LiveId" clId="{FCF30940-8F4C-48D5-8A61-63E52E6DBE5F}" dt="2024-10-03T16:38:41.550" v="3467" actId="26606"/>
          <ac:graphicFrameMkLst>
            <pc:docMk/>
            <pc:sldMk cId="4001778159" sldId="364"/>
            <ac:graphicFrameMk id="8" creationId="{D38DD098-7476-DF86-F461-5F8240E8D3A2}"/>
          </ac:graphicFrameMkLst>
        </pc:graphicFrameChg>
        <pc:graphicFrameChg chg="add mod">
          <ac:chgData name="baddam neha" userId="128a631d3fa1a313" providerId="LiveId" clId="{FCF30940-8F4C-48D5-8A61-63E52E6DBE5F}" dt="2024-10-03T23:01:29.201" v="5528" actId="20577"/>
          <ac:graphicFrameMkLst>
            <pc:docMk/>
            <pc:sldMk cId="4001778159" sldId="364"/>
            <ac:graphicFrameMk id="9" creationId="{E28C8E7D-5AFB-A87A-508C-CCDA8F83E5A3}"/>
          </ac:graphicFrameMkLst>
        </pc:graphicFrameChg>
        <pc:picChg chg="add del mod">
          <ac:chgData name="baddam neha" userId="128a631d3fa1a313" providerId="LiveId" clId="{FCF30940-8F4C-48D5-8A61-63E52E6DBE5F}" dt="2024-10-03T15:03:27" v="3205" actId="21"/>
          <ac:picMkLst>
            <pc:docMk/>
            <pc:sldMk cId="4001778159" sldId="364"/>
            <ac:picMk id="4" creationId="{9DABC8AB-965F-204E-AF48-5AE71FE350CE}"/>
          </ac:picMkLst>
        </pc:picChg>
        <pc:picChg chg="add del">
          <ac:chgData name="baddam neha" userId="128a631d3fa1a313" providerId="LiveId" clId="{FCF30940-8F4C-48D5-8A61-63E52E6DBE5F}" dt="2024-10-03T15:01:33.966" v="3186" actId="26606"/>
          <ac:picMkLst>
            <pc:docMk/>
            <pc:sldMk cId="4001778159" sldId="364"/>
            <ac:picMk id="11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38:41.550" v="3467" actId="26606"/>
          <ac:picMkLst>
            <pc:docMk/>
            <pc:sldMk cId="4001778159" sldId="364"/>
            <ac:picMk id="12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3T15:01:33.966" v="3186" actId="26606"/>
          <ac:inkMkLst>
            <pc:docMk/>
            <pc:sldMk cId="4001778159" sldId="364"/>
            <ac:inkMk id="13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38:41.550" v="3467" actId="26606"/>
          <ac:inkMkLst>
            <pc:docMk/>
            <pc:sldMk cId="4001778159" sldId="364"/>
            <ac:inkMk id="14" creationId="{24D29CCB-7956-4E3E-8880-304085F04BF4}"/>
          </ac:inkMkLst>
        </pc:inkChg>
      </pc:sldChg>
      <pc:sldChg chg="addSp delSp modSp add del mod">
        <pc:chgData name="baddam neha" userId="128a631d3fa1a313" providerId="LiveId" clId="{FCF30940-8F4C-48D5-8A61-63E52E6DBE5F}" dt="2024-10-01T16:34:00.352" v="1786" actId="47"/>
        <pc:sldMkLst>
          <pc:docMk/>
          <pc:sldMk cId="3789047045" sldId="365"/>
        </pc:sldMkLst>
        <pc:spChg chg="add">
          <ac:chgData name="baddam neha" userId="128a631d3fa1a313" providerId="LiveId" clId="{FCF30940-8F4C-48D5-8A61-63E52E6DBE5F}" dt="2024-09-11T21:43:19.583" v="909"/>
          <ac:spMkLst>
            <pc:docMk/>
            <pc:sldMk cId="3789047045" sldId="365"/>
            <ac:spMk id="2" creationId="{B1B35C68-7F6C-AE30-7083-164133A625C3}"/>
          </ac:spMkLst>
        </pc:spChg>
        <pc:spChg chg="mod">
          <ac:chgData name="baddam neha" userId="128a631d3fa1a313" providerId="LiveId" clId="{FCF30940-8F4C-48D5-8A61-63E52E6DBE5F}" dt="2024-09-12T21:51:34.231" v="1453" actId="33524"/>
          <ac:spMkLst>
            <pc:docMk/>
            <pc:sldMk cId="3789047045" sldId="365"/>
            <ac:spMk id="4" creationId="{F04928A0-CA95-474E-EAEC-09EB8B265D17}"/>
          </ac:spMkLst>
        </pc:spChg>
        <pc:picChg chg="add del mod">
          <ac:chgData name="baddam neha" userId="128a631d3fa1a313" providerId="LiveId" clId="{FCF30940-8F4C-48D5-8A61-63E52E6DBE5F}" dt="2024-09-11T21:46:24.684" v="962" actId="478"/>
          <ac:picMkLst>
            <pc:docMk/>
            <pc:sldMk cId="3789047045" sldId="365"/>
            <ac:picMk id="6" creationId="{45E77650-0883-34EB-48A6-CF162C489709}"/>
          </ac:picMkLst>
        </pc:picChg>
        <pc:picChg chg="add del mod">
          <ac:chgData name="baddam neha" userId="128a631d3fa1a313" providerId="LiveId" clId="{FCF30940-8F4C-48D5-8A61-63E52E6DBE5F}" dt="2024-09-11T21:46:26.143" v="963" actId="478"/>
          <ac:picMkLst>
            <pc:docMk/>
            <pc:sldMk cId="3789047045" sldId="365"/>
            <ac:picMk id="8" creationId="{E23C6EF2-8121-CDB2-599F-CF990274F27F}"/>
          </ac:picMkLst>
        </pc:picChg>
        <pc:picChg chg="add del mod">
          <ac:chgData name="baddam neha" userId="128a631d3fa1a313" providerId="LiveId" clId="{FCF30940-8F4C-48D5-8A61-63E52E6DBE5F}" dt="2024-09-12T17:00:33.293" v="1226" actId="478"/>
          <ac:picMkLst>
            <pc:docMk/>
            <pc:sldMk cId="3789047045" sldId="365"/>
            <ac:picMk id="9" creationId="{4F4D05E1-E5B9-EDE5-626D-FAF28AF97654}"/>
          </ac:picMkLst>
        </pc:picChg>
        <pc:picChg chg="add mod">
          <ac:chgData name="baddam neha" userId="128a631d3fa1a313" providerId="LiveId" clId="{FCF30940-8F4C-48D5-8A61-63E52E6DBE5F}" dt="2024-09-12T17:28:33.044" v="1318" actId="1036"/>
          <ac:picMkLst>
            <pc:docMk/>
            <pc:sldMk cId="3789047045" sldId="365"/>
            <ac:picMk id="10" creationId="{8A6F2824-584D-0570-6B0C-999DB61F170A}"/>
          </ac:picMkLst>
        </pc:picChg>
        <pc:picChg chg="add del mod">
          <ac:chgData name="baddam neha" userId="128a631d3fa1a313" providerId="LiveId" clId="{FCF30940-8F4C-48D5-8A61-63E52E6DBE5F}" dt="2024-09-11T20:24:58.663" v="803" actId="478"/>
          <ac:picMkLst>
            <pc:docMk/>
            <pc:sldMk cId="3789047045" sldId="365"/>
            <ac:picMk id="12" creationId="{21C12B5F-3942-43B1-0BB3-EA0CA68C6C03}"/>
          </ac:picMkLst>
        </pc:picChg>
        <pc:picChg chg="add del mod">
          <ac:chgData name="baddam neha" userId="128a631d3fa1a313" providerId="LiveId" clId="{FCF30940-8F4C-48D5-8A61-63E52E6DBE5F}" dt="2024-09-12T17:09:12.831" v="1290" actId="478"/>
          <ac:picMkLst>
            <pc:docMk/>
            <pc:sldMk cId="3789047045" sldId="365"/>
            <ac:picMk id="13" creationId="{B3EF3598-2BE7-0C7C-0279-F4C4EC2F7EC9}"/>
          </ac:picMkLst>
        </pc:picChg>
        <pc:picChg chg="add mod">
          <ac:chgData name="baddam neha" userId="128a631d3fa1a313" providerId="LiveId" clId="{FCF30940-8F4C-48D5-8A61-63E52E6DBE5F}" dt="2024-09-12T17:10:48.614" v="1307" actId="1076"/>
          <ac:picMkLst>
            <pc:docMk/>
            <pc:sldMk cId="3789047045" sldId="365"/>
            <ac:picMk id="15" creationId="{8788F162-4DA4-465D-36F5-64143BDA9A3C}"/>
          </ac:picMkLst>
        </pc:picChg>
        <pc:picChg chg="add mod">
          <ac:chgData name="baddam neha" userId="128a631d3fa1a313" providerId="LiveId" clId="{FCF30940-8F4C-48D5-8A61-63E52E6DBE5F}" dt="2024-09-12T17:10:08.844" v="1297" actId="1076"/>
          <ac:picMkLst>
            <pc:docMk/>
            <pc:sldMk cId="3789047045" sldId="365"/>
            <ac:picMk id="17" creationId="{80728C09-59F2-14AD-C68C-3D81988B7C31}"/>
          </ac:picMkLst>
        </pc:picChg>
        <pc:picChg chg="add mod">
          <ac:chgData name="baddam neha" userId="128a631d3fa1a313" providerId="LiveId" clId="{FCF30940-8F4C-48D5-8A61-63E52E6DBE5F}" dt="2024-09-12T17:10:33.028" v="1301" actId="14100"/>
          <ac:picMkLst>
            <pc:docMk/>
            <pc:sldMk cId="3789047045" sldId="365"/>
            <ac:picMk id="19" creationId="{8D323547-1443-44F2-3C57-9F857B456894}"/>
          </ac:picMkLst>
        </pc:picChg>
        <pc:picChg chg="add mod">
          <ac:chgData name="baddam neha" userId="128a631d3fa1a313" providerId="LiveId" clId="{FCF30940-8F4C-48D5-8A61-63E52E6DBE5F}" dt="2024-09-12T17:11:31.566" v="1313" actId="14100"/>
          <ac:picMkLst>
            <pc:docMk/>
            <pc:sldMk cId="3789047045" sldId="365"/>
            <ac:picMk id="21" creationId="{E577FCF7-43C0-2DB5-FA8E-7D9901A17D5C}"/>
          </ac:picMkLst>
        </pc:picChg>
        <pc:picChg chg="add mod">
          <ac:chgData name="baddam neha" userId="128a631d3fa1a313" providerId="LiveId" clId="{FCF30940-8F4C-48D5-8A61-63E52E6DBE5F}" dt="2024-09-12T17:11:55.330" v="1317" actId="1076"/>
          <ac:picMkLst>
            <pc:docMk/>
            <pc:sldMk cId="3789047045" sldId="365"/>
            <ac:picMk id="23" creationId="{D0869337-78DA-AE4D-3231-D63790BFB855}"/>
          </ac:picMkLst>
        </pc:picChg>
      </pc:sldChg>
      <pc:sldChg chg="delSp modSp add del mod">
        <pc:chgData name="baddam neha" userId="128a631d3fa1a313" providerId="LiveId" clId="{FCF30940-8F4C-48D5-8A61-63E52E6DBE5F}" dt="2024-09-11T20:30:40.771" v="880" actId="47"/>
        <pc:sldMkLst>
          <pc:docMk/>
          <pc:sldMk cId="3089845513" sldId="366"/>
        </pc:sldMkLst>
        <pc:spChg chg="del mod">
          <ac:chgData name="baddam neha" userId="128a631d3fa1a313" providerId="LiveId" clId="{FCF30940-8F4C-48D5-8A61-63E52E6DBE5F}" dt="2024-09-11T20:30:31.593" v="871"/>
          <ac:spMkLst>
            <pc:docMk/>
            <pc:sldMk cId="3089845513" sldId="366"/>
            <ac:spMk id="6" creationId="{C86AB611-EE56-199A-4A2C-3E3255298BF0}"/>
          </ac:spMkLst>
        </pc:spChg>
      </pc:sldChg>
      <pc:sldChg chg="modSp add del mod ord">
        <pc:chgData name="baddam neha" userId="128a631d3fa1a313" providerId="LiveId" clId="{FCF30940-8F4C-48D5-8A61-63E52E6DBE5F}" dt="2024-10-01T16:34:01.533" v="1791" actId="47"/>
        <pc:sldMkLst>
          <pc:docMk/>
          <pc:sldMk cId="4067419350" sldId="367"/>
        </pc:sldMkLst>
        <pc:spChg chg="mod">
          <ac:chgData name="baddam neha" userId="128a631d3fa1a313" providerId="LiveId" clId="{FCF30940-8F4C-48D5-8A61-63E52E6DBE5F}" dt="2024-09-12T20:08:03.014" v="1409" actId="20577"/>
          <ac:spMkLst>
            <pc:docMk/>
            <pc:sldMk cId="4067419350" sldId="367"/>
            <ac:spMk id="6" creationId="{C86AB611-EE56-199A-4A2C-3E3255298BF0}"/>
          </ac:spMkLst>
        </pc:spChg>
      </pc:sldChg>
      <pc:sldChg chg="addSp modSp add del mod">
        <pc:chgData name="baddam neha" userId="128a631d3fa1a313" providerId="LiveId" clId="{FCF30940-8F4C-48D5-8A61-63E52E6DBE5F}" dt="2024-10-01T16:34:01.733" v="1792" actId="47"/>
        <pc:sldMkLst>
          <pc:docMk/>
          <pc:sldMk cId="641469876" sldId="368"/>
        </pc:sldMkLst>
        <pc:spChg chg="mod">
          <ac:chgData name="baddam neha" userId="128a631d3fa1a313" providerId="LiveId" clId="{FCF30940-8F4C-48D5-8A61-63E52E6DBE5F}" dt="2024-09-12T20:08:28.716" v="1410" actId="20577"/>
          <ac:spMkLst>
            <pc:docMk/>
            <pc:sldMk cId="641469876" sldId="368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1T15:24:20.182" v="767" actId="14100"/>
          <ac:picMkLst>
            <pc:docMk/>
            <pc:sldMk cId="641469876" sldId="368"/>
            <ac:picMk id="2" creationId="{7444E3C8-C174-F4E0-1201-5D113E2B56A1}"/>
          </ac:picMkLst>
        </pc:picChg>
      </pc:sldChg>
      <pc:sldChg chg="modSp add del mod">
        <pc:chgData name="baddam neha" userId="128a631d3fa1a313" providerId="LiveId" clId="{FCF30940-8F4C-48D5-8A61-63E52E6DBE5F}" dt="2024-10-01T16:34:02.438" v="1794" actId="47"/>
        <pc:sldMkLst>
          <pc:docMk/>
          <pc:sldMk cId="1477391153" sldId="369"/>
        </pc:sldMkLst>
        <pc:spChg chg="mod">
          <ac:chgData name="baddam neha" userId="128a631d3fa1a313" providerId="LiveId" clId="{FCF30940-8F4C-48D5-8A61-63E52E6DBE5F}" dt="2024-09-11T14:38:34.033" v="363" actId="20577"/>
          <ac:spMkLst>
            <pc:docMk/>
            <pc:sldMk cId="1477391153" sldId="369"/>
            <ac:spMk id="3" creationId="{D7C5E2E8-2883-5CC8-5556-0E3A230F880B}"/>
          </ac:spMkLst>
        </pc:spChg>
        <pc:spChg chg="mod">
          <ac:chgData name="baddam neha" userId="128a631d3fa1a313" providerId="LiveId" clId="{FCF30940-8F4C-48D5-8A61-63E52E6DBE5F}" dt="2024-09-12T17:49:50.155" v="1363" actId="20577"/>
          <ac:spMkLst>
            <pc:docMk/>
            <pc:sldMk cId="1477391153" sldId="369"/>
            <ac:spMk id="6" creationId="{C86AB611-EE56-199A-4A2C-3E3255298BF0}"/>
          </ac:spMkLst>
        </pc:spChg>
      </pc:sldChg>
      <pc:sldChg chg="addSp delSp modSp add del mod">
        <pc:chgData name="baddam neha" userId="128a631d3fa1a313" providerId="LiveId" clId="{FCF30940-8F4C-48D5-8A61-63E52E6DBE5F}" dt="2024-10-01T16:29:31.668" v="1700" actId="47"/>
        <pc:sldMkLst>
          <pc:docMk/>
          <pc:sldMk cId="4117971822" sldId="370"/>
        </pc:sldMkLst>
        <pc:spChg chg="del">
          <ac:chgData name="baddam neha" userId="128a631d3fa1a313" providerId="LiveId" clId="{FCF30940-8F4C-48D5-8A61-63E52E6DBE5F}" dt="2024-09-11T14:43:02.600" v="381" actId="478"/>
          <ac:spMkLst>
            <pc:docMk/>
            <pc:sldMk cId="4117971822" sldId="370"/>
            <ac:spMk id="7" creationId="{3E9033FC-08FA-5E22-7FCA-CCA72C6AE423}"/>
          </ac:spMkLst>
        </pc:spChg>
        <pc:picChg chg="add mod">
          <ac:chgData name="baddam neha" userId="128a631d3fa1a313" providerId="LiveId" clId="{FCF30940-8F4C-48D5-8A61-63E52E6DBE5F}" dt="2024-09-11T14:43:11.796" v="384" actId="1076"/>
          <ac:picMkLst>
            <pc:docMk/>
            <pc:sldMk cId="4117971822" sldId="370"/>
            <ac:picMk id="4" creationId="{27278E80-3CAB-9317-6195-69FFBB01B683}"/>
          </ac:picMkLst>
        </pc:picChg>
      </pc:sldChg>
      <pc:sldChg chg="addSp delSp modSp add del mod">
        <pc:chgData name="baddam neha" userId="128a631d3fa1a313" providerId="LiveId" clId="{FCF30940-8F4C-48D5-8A61-63E52E6DBE5F}" dt="2024-10-01T16:31:04.700" v="1702" actId="47"/>
        <pc:sldMkLst>
          <pc:docMk/>
          <pc:sldMk cId="3457348209" sldId="371"/>
        </pc:sldMkLst>
        <pc:spChg chg="del">
          <ac:chgData name="baddam neha" userId="128a631d3fa1a313" providerId="LiveId" clId="{FCF30940-8F4C-48D5-8A61-63E52E6DBE5F}" dt="2024-09-11T14:44:03.747" v="386" actId="478"/>
          <ac:spMkLst>
            <pc:docMk/>
            <pc:sldMk cId="3457348209" sldId="371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1T14:44:14.674" v="390" actId="14100"/>
          <ac:picMkLst>
            <pc:docMk/>
            <pc:sldMk cId="3457348209" sldId="371"/>
            <ac:picMk id="4" creationId="{6229F003-27DA-D8B6-1601-08A915C82293}"/>
          </ac:picMkLst>
        </pc:picChg>
      </pc:sldChg>
      <pc:sldChg chg="addSp delSp modSp add del mod">
        <pc:chgData name="baddam neha" userId="128a631d3fa1a313" providerId="LiveId" clId="{FCF30940-8F4C-48D5-8A61-63E52E6DBE5F}" dt="2024-10-01T16:31:06.292" v="1703" actId="47"/>
        <pc:sldMkLst>
          <pc:docMk/>
          <pc:sldMk cId="3365287921" sldId="372"/>
        </pc:sldMkLst>
        <pc:spChg chg="add mod">
          <ac:chgData name="baddam neha" userId="128a631d3fa1a313" providerId="LiveId" clId="{FCF30940-8F4C-48D5-8A61-63E52E6DBE5F}" dt="2024-09-12T16:28:38.680" v="1151"/>
          <ac:spMkLst>
            <pc:docMk/>
            <pc:sldMk cId="3365287921" sldId="372"/>
            <ac:spMk id="4" creationId="{D06AE126-4388-9650-E9E3-405258FFA938}"/>
          </ac:spMkLst>
        </pc:spChg>
        <pc:picChg chg="del">
          <ac:chgData name="baddam neha" userId="128a631d3fa1a313" providerId="LiveId" clId="{FCF30940-8F4C-48D5-8A61-63E52E6DBE5F}" dt="2024-09-11T14:44:44.062" v="392" actId="478"/>
          <ac:picMkLst>
            <pc:docMk/>
            <pc:sldMk cId="3365287921" sldId="372"/>
            <ac:picMk id="4" creationId="{6229F003-27DA-D8B6-1601-08A915C82293}"/>
          </ac:picMkLst>
        </pc:picChg>
        <pc:picChg chg="add mod">
          <ac:chgData name="baddam neha" userId="128a631d3fa1a313" providerId="LiveId" clId="{FCF30940-8F4C-48D5-8A61-63E52E6DBE5F}" dt="2024-09-12T04:23:37.774" v="1095" actId="1076"/>
          <ac:picMkLst>
            <pc:docMk/>
            <pc:sldMk cId="3365287921" sldId="372"/>
            <ac:picMk id="6" creationId="{A6FAEA89-EEA2-189D-FC57-536B481DEDD0}"/>
          </ac:picMkLst>
        </pc:picChg>
      </pc:sldChg>
      <pc:sldChg chg="addSp delSp modSp add del mod">
        <pc:chgData name="baddam neha" userId="128a631d3fa1a313" providerId="LiveId" clId="{FCF30940-8F4C-48D5-8A61-63E52E6DBE5F}" dt="2024-10-01T16:31:06.838" v="1704" actId="47"/>
        <pc:sldMkLst>
          <pc:docMk/>
          <pc:sldMk cId="3227257204" sldId="373"/>
        </pc:sldMkLst>
        <pc:picChg chg="add mod">
          <ac:chgData name="baddam neha" userId="128a631d3fa1a313" providerId="LiveId" clId="{FCF30940-8F4C-48D5-8A61-63E52E6DBE5F}" dt="2024-09-12T15:38:59.834" v="1122" actId="1036"/>
          <ac:picMkLst>
            <pc:docMk/>
            <pc:sldMk cId="3227257204" sldId="373"/>
            <ac:picMk id="4" creationId="{3AC6049B-F4B7-5A6D-AF81-3DDC4544706D}"/>
          </ac:picMkLst>
        </pc:picChg>
        <pc:picChg chg="del">
          <ac:chgData name="baddam neha" userId="128a631d3fa1a313" providerId="LiveId" clId="{FCF30940-8F4C-48D5-8A61-63E52E6DBE5F}" dt="2024-09-11T14:44:56.005" v="397" actId="478"/>
          <ac:picMkLst>
            <pc:docMk/>
            <pc:sldMk cId="3227257204" sldId="373"/>
            <ac:picMk id="6" creationId="{A6FAEA89-EEA2-189D-FC57-536B481DEDD0}"/>
          </ac:picMkLst>
        </pc:picChg>
      </pc:sldChg>
      <pc:sldChg chg="addSp delSp modSp add del mod">
        <pc:chgData name="baddam neha" userId="128a631d3fa1a313" providerId="LiveId" clId="{FCF30940-8F4C-48D5-8A61-63E52E6DBE5F}" dt="2024-10-01T16:34:00.118" v="1785" actId="47"/>
        <pc:sldMkLst>
          <pc:docMk/>
          <pc:sldMk cId="174194001" sldId="374"/>
        </pc:sldMkLst>
        <pc:spChg chg="del">
          <ac:chgData name="baddam neha" userId="128a631d3fa1a313" providerId="LiveId" clId="{FCF30940-8F4C-48D5-8A61-63E52E6DBE5F}" dt="2024-09-11T14:46:07.871" v="403" actId="478"/>
          <ac:spMkLst>
            <pc:docMk/>
            <pc:sldMk cId="174194001" sldId="374"/>
            <ac:spMk id="4" creationId="{F04928A0-CA95-474E-EAEC-09EB8B265D17}"/>
          </ac:spMkLst>
        </pc:spChg>
        <pc:picChg chg="add mod">
          <ac:chgData name="baddam neha" userId="128a631d3fa1a313" providerId="LiveId" clId="{FCF30940-8F4C-48D5-8A61-63E52E6DBE5F}" dt="2024-09-11T14:46:20.969" v="409" actId="1076"/>
          <ac:picMkLst>
            <pc:docMk/>
            <pc:sldMk cId="174194001" sldId="374"/>
            <ac:picMk id="6" creationId="{6B7AEC7A-B94A-E5E2-1BAD-FE42126452C4}"/>
          </ac:picMkLst>
        </pc:picChg>
      </pc:sldChg>
      <pc:sldChg chg="addSp delSp modSp add del mod ord">
        <pc:chgData name="baddam neha" userId="128a631d3fa1a313" providerId="LiveId" clId="{FCF30940-8F4C-48D5-8A61-63E52E6DBE5F}" dt="2024-10-01T16:34:01.328" v="1790" actId="47"/>
        <pc:sldMkLst>
          <pc:docMk/>
          <pc:sldMk cId="1580477121" sldId="375"/>
        </pc:sldMkLst>
        <pc:spChg chg="del">
          <ac:chgData name="baddam neha" userId="128a631d3fa1a313" providerId="LiveId" clId="{FCF30940-8F4C-48D5-8A61-63E52E6DBE5F}" dt="2024-09-11T14:47:44.023" v="411" actId="478"/>
          <ac:spMkLst>
            <pc:docMk/>
            <pc:sldMk cId="1580477121" sldId="375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1T14:48:00.489" v="419" actId="1036"/>
          <ac:picMkLst>
            <pc:docMk/>
            <pc:sldMk cId="1580477121" sldId="375"/>
            <ac:picMk id="4" creationId="{7E8DF038-1E08-9345-DD3A-F570BECEBA73}"/>
          </ac:picMkLst>
        </pc:picChg>
      </pc:sldChg>
      <pc:sldChg chg="addSp delSp modSp add del mod ord">
        <pc:chgData name="baddam neha" userId="128a631d3fa1a313" providerId="LiveId" clId="{FCF30940-8F4C-48D5-8A61-63E52E6DBE5F}" dt="2024-09-11T15:18:21.106" v="697" actId="47"/>
        <pc:sldMkLst>
          <pc:docMk/>
          <pc:sldMk cId="3225556730" sldId="376"/>
        </pc:sldMkLst>
        <pc:spChg chg="del">
          <ac:chgData name="baddam neha" userId="128a631d3fa1a313" providerId="LiveId" clId="{FCF30940-8F4C-48D5-8A61-63E52E6DBE5F}" dt="2024-09-11T14:49:00.725" v="421" actId="478"/>
          <ac:spMkLst>
            <pc:docMk/>
            <pc:sldMk cId="3225556730" sldId="376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1T14:49:04.023" v="423" actId="1076"/>
          <ac:picMkLst>
            <pc:docMk/>
            <pc:sldMk cId="3225556730" sldId="376"/>
            <ac:picMk id="4" creationId="{DAE8DDC4-5BCB-4637-34B6-FEEC5A9F631E}"/>
          </ac:picMkLst>
        </pc:picChg>
      </pc:sldChg>
      <pc:sldChg chg="addSp delSp modSp add del mod">
        <pc:chgData name="baddam neha" userId="128a631d3fa1a313" providerId="LiveId" clId="{FCF30940-8F4C-48D5-8A61-63E52E6DBE5F}" dt="2024-09-11T15:18:53.192" v="709" actId="47"/>
        <pc:sldMkLst>
          <pc:docMk/>
          <pc:sldMk cId="4179776345" sldId="377"/>
        </pc:sldMkLst>
        <pc:spChg chg="del">
          <ac:chgData name="baddam neha" userId="128a631d3fa1a313" providerId="LiveId" clId="{FCF30940-8F4C-48D5-8A61-63E52E6DBE5F}" dt="2024-09-11T14:49:22.795" v="425" actId="478"/>
          <ac:spMkLst>
            <pc:docMk/>
            <pc:sldMk cId="4179776345" sldId="377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1T14:49:45.505" v="427" actId="1076"/>
          <ac:picMkLst>
            <pc:docMk/>
            <pc:sldMk cId="4179776345" sldId="377"/>
            <ac:picMk id="4" creationId="{2F0BB042-D927-8B98-944A-FA1B76870222}"/>
          </ac:picMkLst>
        </pc:picChg>
      </pc:sldChg>
      <pc:sldChg chg="addSp modSp add del mod">
        <pc:chgData name="baddam neha" userId="128a631d3fa1a313" providerId="LiveId" clId="{FCF30940-8F4C-48D5-8A61-63E52E6DBE5F}" dt="2024-10-01T16:34:01.969" v="1793" actId="47"/>
        <pc:sldMkLst>
          <pc:docMk/>
          <pc:sldMk cId="3858801198" sldId="378"/>
        </pc:sldMkLst>
        <pc:spChg chg="mod">
          <ac:chgData name="baddam neha" userId="128a631d3fa1a313" providerId="LiveId" clId="{FCF30940-8F4C-48D5-8A61-63E52E6DBE5F}" dt="2024-09-12T21:36:02.736" v="1419" actId="5793"/>
          <ac:spMkLst>
            <pc:docMk/>
            <pc:sldMk cId="3858801198" sldId="378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1T20:33:45.998" v="895" actId="1076"/>
          <ac:picMkLst>
            <pc:docMk/>
            <pc:sldMk cId="3858801198" sldId="378"/>
            <ac:picMk id="2" creationId="{3171D945-27A3-7A9F-43F2-EFD59372198F}"/>
          </ac:picMkLst>
        </pc:picChg>
      </pc:sldChg>
      <pc:sldChg chg="addSp delSp modSp add del mod">
        <pc:chgData name="baddam neha" userId="128a631d3fa1a313" providerId="LiveId" clId="{FCF30940-8F4C-48D5-8A61-63E52E6DBE5F}" dt="2024-10-01T16:34:00.567" v="1787" actId="47"/>
        <pc:sldMkLst>
          <pc:docMk/>
          <pc:sldMk cId="2737847412" sldId="379"/>
        </pc:sldMkLst>
        <pc:spChg chg="add">
          <ac:chgData name="baddam neha" userId="128a631d3fa1a313" providerId="LiveId" clId="{FCF30940-8F4C-48D5-8A61-63E52E6DBE5F}" dt="2024-09-11T23:29:55.136" v="987"/>
          <ac:spMkLst>
            <pc:docMk/>
            <pc:sldMk cId="2737847412" sldId="379"/>
            <ac:spMk id="2" creationId="{176FF7E2-8D1D-9086-2D12-E5A3DE2AFCF2}"/>
          </ac:spMkLst>
        </pc:spChg>
        <pc:spChg chg="mod">
          <ac:chgData name="baddam neha" userId="128a631d3fa1a313" providerId="LiveId" clId="{FCF30940-8F4C-48D5-8A61-63E52E6DBE5F}" dt="2024-09-12T19:52:10.936" v="1381" actId="20577"/>
          <ac:spMkLst>
            <pc:docMk/>
            <pc:sldMk cId="2737847412" sldId="379"/>
            <ac:spMk id="4" creationId="{F04928A0-CA95-474E-EAEC-09EB8B265D17}"/>
          </ac:spMkLst>
        </pc:spChg>
        <pc:spChg chg="add">
          <ac:chgData name="baddam neha" userId="128a631d3fa1a313" providerId="LiveId" clId="{FCF30940-8F4C-48D5-8A61-63E52E6DBE5F}" dt="2024-09-11T23:32:08.162" v="1005"/>
          <ac:spMkLst>
            <pc:docMk/>
            <pc:sldMk cId="2737847412" sldId="379"/>
            <ac:spMk id="7" creationId="{AA2073B9-0251-50D7-7DF1-7AC2A8D89AAB}"/>
          </ac:spMkLst>
        </pc:spChg>
        <pc:picChg chg="mod">
          <ac:chgData name="baddam neha" userId="128a631d3fa1a313" providerId="LiveId" clId="{FCF30940-8F4C-48D5-8A61-63E52E6DBE5F}" dt="2024-09-12T19:52:19.548" v="1384" actId="1076"/>
          <ac:picMkLst>
            <pc:docMk/>
            <pc:sldMk cId="2737847412" sldId="379"/>
            <ac:picMk id="6" creationId="{45E77650-0883-34EB-48A6-CF162C489709}"/>
          </ac:picMkLst>
        </pc:picChg>
        <pc:picChg chg="mod">
          <ac:chgData name="baddam neha" userId="128a631d3fa1a313" providerId="LiveId" clId="{FCF30940-8F4C-48D5-8A61-63E52E6DBE5F}" dt="2024-09-12T19:52:16.226" v="1383" actId="1076"/>
          <ac:picMkLst>
            <pc:docMk/>
            <pc:sldMk cId="2737847412" sldId="379"/>
            <ac:picMk id="8" creationId="{E23C6EF2-8121-CDB2-599F-CF990274F27F}"/>
          </ac:picMkLst>
        </pc:picChg>
        <pc:picChg chg="del">
          <ac:chgData name="baddam neha" userId="128a631d3fa1a313" providerId="LiveId" clId="{FCF30940-8F4C-48D5-8A61-63E52E6DBE5F}" dt="2024-09-11T23:28:00.086" v="976" actId="478"/>
          <ac:picMkLst>
            <pc:docMk/>
            <pc:sldMk cId="2737847412" sldId="379"/>
            <ac:picMk id="10" creationId="{8A6F2824-584D-0570-6B0C-999DB61F170A}"/>
          </ac:picMkLst>
        </pc:picChg>
        <pc:picChg chg="add del mod">
          <ac:chgData name="baddam neha" userId="128a631d3fa1a313" providerId="LiveId" clId="{FCF30940-8F4C-48D5-8A61-63E52E6DBE5F}" dt="2024-09-12T19:52:02.162" v="1378" actId="478"/>
          <ac:picMkLst>
            <pc:docMk/>
            <pc:sldMk cId="2737847412" sldId="379"/>
            <ac:picMk id="11" creationId="{D23C5284-5762-12F9-EA06-F489360791A3}"/>
          </ac:picMkLst>
        </pc:picChg>
        <pc:picChg chg="add del mod">
          <ac:chgData name="baddam neha" userId="128a631d3fa1a313" providerId="LiveId" clId="{FCF30940-8F4C-48D5-8A61-63E52E6DBE5F}" dt="2024-09-12T19:52:05.681" v="1379" actId="478"/>
          <ac:picMkLst>
            <pc:docMk/>
            <pc:sldMk cId="2737847412" sldId="379"/>
            <ac:picMk id="13" creationId="{C35E45D1-1286-6B65-0AD7-D97E83DFE476}"/>
          </ac:picMkLst>
        </pc:picChg>
      </pc:sldChg>
      <pc:sldChg chg="modSp add del mod">
        <pc:chgData name="baddam neha" userId="128a631d3fa1a313" providerId="LiveId" clId="{FCF30940-8F4C-48D5-8A61-63E52E6DBE5F}" dt="2024-10-02T18:23:26.016" v="2335" actId="47"/>
        <pc:sldMkLst>
          <pc:docMk/>
          <pc:sldMk cId="2199333811" sldId="380"/>
        </pc:sldMkLst>
        <pc:spChg chg="mod">
          <ac:chgData name="baddam neha" userId="128a631d3fa1a313" providerId="LiveId" clId="{FCF30940-8F4C-48D5-8A61-63E52E6DBE5F}" dt="2024-10-01T16:53:34.499" v="2029" actId="12"/>
          <ac:spMkLst>
            <pc:docMk/>
            <pc:sldMk cId="2199333811" sldId="380"/>
            <ac:spMk id="7" creationId="{3E9033FC-08FA-5E22-7FCA-CCA72C6AE423}"/>
          </ac:spMkLst>
        </pc:spChg>
      </pc:sldChg>
      <pc:sldChg chg="addSp delSp modSp add del mod ord">
        <pc:chgData name="baddam neha" userId="128a631d3fa1a313" providerId="LiveId" clId="{FCF30940-8F4C-48D5-8A61-63E52E6DBE5F}" dt="2024-10-02T18:52:39.430" v="2610" actId="47"/>
        <pc:sldMkLst>
          <pc:docMk/>
          <pc:sldMk cId="2592875425" sldId="381"/>
        </pc:sldMkLst>
        <pc:spChg chg="add del mod">
          <ac:chgData name="baddam neha" userId="128a631d3fa1a313" providerId="LiveId" clId="{FCF30940-8F4C-48D5-8A61-63E52E6DBE5F}" dt="2024-10-01T16:33:28.102" v="1776"/>
          <ac:spMkLst>
            <pc:docMk/>
            <pc:sldMk cId="2592875425" sldId="381"/>
            <ac:spMk id="2" creationId="{E1F6863F-279F-87A6-2AB2-90E598C054E5}"/>
          </ac:spMkLst>
        </pc:spChg>
        <pc:spChg chg="mod">
          <ac:chgData name="baddam neha" userId="128a631d3fa1a313" providerId="LiveId" clId="{FCF30940-8F4C-48D5-8A61-63E52E6DBE5F}" dt="2024-10-01T16:33:01.375" v="1770" actId="20577"/>
          <ac:spMkLst>
            <pc:docMk/>
            <pc:sldMk cId="2592875425" sldId="381"/>
            <ac:spMk id="3" creationId="{D7C5E2E8-2883-5CC8-5556-0E3A230F880B}"/>
          </ac:spMkLst>
        </pc:spChg>
        <pc:spChg chg="mod">
          <ac:chgData name="baddam neha" userId="128a631d3fa1a313" providerId="LiveId" clId="{FCF30940-8F4C-48D5-8A61-63E52E6DBE5F}" dt="2024-10-01T16:54:28.190" v="2036" actId="20577"/>
          <ac:spMkLst>
            <pc:docMk/>
            <pc:sldMk cId="2592875425" sldId="381"/>
            <ac:spMk id="6" creationId="{C86AB611-EE56-199A-4A2C-3E3255298BF0}"/>
          </ac:spMkLst>
        </pc:spChg>
      </pc:sldChg>
      <pc:sldChg chg="add del">
        <pc:chgData name="baddam neha" userId="128a631d3fa1a313" providerId="LiveId" clId="{FCF30940-8F4C-48D5-8A61-63E52E6DBE5F}" dt="2024-10-01T16:54:38.421" v="2037" actId="47"/>
        <pc:sldMkLst>
          <pc:docMk/>
          <pc:sldMk cId="186893812" sldId="382"/>
        </pc:sldMkLst>
      </pc:sldChg>
      <pc:sldChg chg="addSp delSp modSp add mod ord setBg modAnim">
        <pc:chgData name="baddam neha" userId="128a631d3fa1a313" providerId="LiveId" clId="{FCF30940-8F4C-48D5-8A61-63E52E6DBE5F}" dt="2024-10-03T23:27:07.406" v="5563"/>
        <pc:sldMkLst>
          <pc:docMk/>
          <pc:sldMk cId="3638951188" sldId="383"/>
        </pc:sldMkLst>
        <pc:spChg chg="del mod">
          <ac:chgData name="baddam neha" userId="128a631d3fa1a313" providerId="LiveId" clId="{FCF30940-8F4C-48D5-8A61-63E52E6DBE5F}" dt="2024-10-01T16:45:35.236" v="1963" actId="478"/>
          <ac:spMkLst>
            <pc:docMk/>
            <pc:sldMk cId="3638951188" sldId="383"/>
            <ac:spMk id="3" creationId="{D7C5E2E8-2883-5CC8-5556-0E3A230F880B}"/>
          </ac:spMkLst>
        </pc:spChg>
        <pc:spChg chg="mod ord">
          <ac:chgData name="baddam neha" userId="128a631d3fa1a313" providerId="LiveId" clId="{FCF30940-8F4C-48D5-8A61-63E52E6DBE5F}" dt="2024-10-03T17:42:52.423" v="4580" actId="26606"/>
          <ac:spMkLst>
            <pc:docMk/>
            <pc:sldMk cId="3638951188" sldId="383"/>
            <ac:spMk id="5" creationId="{89B8F1E1-21D2-6FA8-8F64-309DD89A371C}"/>
          </ac:spMkLst>
        </pc:spChg>
        <pc:spChg chg="add del mod">
          <ac:chgData name="baddam neha" userId="128a631d3fa1a313" providerId="LiveId" clId="{FCF30940-8F4C-48D5-8A61-63E52E6DBE5F}" dt="2024-10-02T23:46:24.456" v="3013" actId="26606"/>
          <ac:spMkLst>
            <pc:docMk/>
            <pc:sldMk cId="3638951188" sldId="383"/>
            <ac:spMk id="6" creationId="{C86AB611-EE56-199A-4A2C-3E3255298BF0}"/>
          </ac:spMkLst>
        </pc:spChg>
        <pc:spChg chg="add mod">
          <ac:chgData name="baddam neha" userId="128a631d3fa1a313" providerId="LiveId" clId="{FCF30940-8F4C-48D5-8A61-63E52E6DBE5F}" dt="2024-10-03T17:42:52.423" v="4580" actId="26606"/>
          <ac:spMkLst>
            <pc:docMk/>
            <pc:sldMk cId="3638951188" sldId="383"/>
            <ac:spMk id="7" creationId="{68B055A2-51E1-9D2E-B07C-440548B09525}"/>
          </ac:spMkLst>
        </pc:spChg>
        <pc:spChg chg="add del mod">
          <ac:chgData name="baddam neha" userId="128a631d3fa1a313" providerId="LiveId" clId="{FCF30940-8F4C-48D5-8A61-63E52E6DBE5F}" dt="2024-10-01T16:45:37.059" v="1964" actId="478"/>
          <ac:spMkLst>
            <pc:docMk/>
            <pc:sldMk cId="3638951188" sldId="383"/>
            <ac:spMk id="9" creationId="{9A60093F-A619-EF49-A2FB-EE54DE9E0E8A}"/>
          </ac:spMkLst>
        </pc:spChg>
        <pc:spChg chg="add del">
          <ac:chgData name="baddam neha" userId="128a631d3fa1a313" providerId="LiveId" clId="{FCF30940-8F4C-48D5-8A61-63E52E6DBE5F}" dt="2024-10-03T17:42:52.423" v="4580" actId="26606"/>
          <ac:spMkLst>
            <pc:docMk/>
            <pc:sldMk cId="3638951188" sldId="383"/>
            <ac:spMk id="22" creationId="{7A18B8F2-142B-4003-B90D-359297705BDF}"/>
          </ac:spMkLst>
        </pc:spChg>
        <pc:spChg chg="add del">
          <ac:chgData name="baddam neha" userId="128a631d3fa1a313" providerId="LiveId" clId="{FCF30940-8F4C-48D5-8A61-63E52E6DBE5F}" dt="2024-10-03T17:42:52.423" v="4580" actId="26606"/>
          <ac:spMkLst>
            <pc:docMk/>
            <pc:sldMk cId="3638951188" sldId="383"/>
            <ac:spMk id="24" creationId="{DA653340-0C91-436D-8939-E9746D4B6034}"/>
          </ac:spMkLst>
        </pc:spChg>
        <pc:spChg chg="add del">
          <ac:chgData name="baddam neha" userId="128a631d3fa1a313" providerId="LiveId" clId="{FCF30940-8F4C-48D5-8A61-63E52E6DBE5F}" dt="2024-10-03T17:42:52.423" v="4580" actId="26606"/>
          <ac:spMkLst>
            <pc:docMk/>
            <pc:sldMk cId="3638951188" sldId="383"/>
            <ac:spMk id="26" creationId="{CF93DC6C-1BFD-4414-BF23-471C8831CA04}"/>
          </ac:spMkLst>
        </pc:spChg>
        <pc:spChg chg="add del">
          <ac:chgData name="baddam neha" userId="128a631d3fa1a313" providerId="LiveId" clId="{FCF30940-8F4C-48D5-8A61-63E52E6DBE5F}" dt="2024-10-03T17:42:52.423" v="4580" actId="26606"/>
          <ac:spMkLst>
            <pc:docMk/>
            <pc:sldMk cId="3638951188" sldId="383"/>
            <ac:spMk id="28" creationId="{8883AD5B-BA1D-4FA6-8AD8-955000251D79}"/>
          </ac:spMkLst>
        </pc:spChg>
        <pc:graphicFrameChg chg="add mod">
          <ac:chgData name="baddam neha" userId="128a631d3fa1a313" providerId="LiveId" clId="{FCF30940-8F4C-48D5-8A61-63E52E6DBE5F}" dt="2024-10-03T17:43:22.337" v="4588" actId="1076"/>
          <ac:graphicFrameMkLst>
            <pc:docMk/>
            <pc:sldMk cId="3638951188" sldId="383"/>
            <ac:graphicFrameMk id="2" creationId="{474104A7-219E-4903-6E9D-82D9B2A123E0}"/>
          </ac:graphicFrameMkLst>
        </pc:graphicFrameChg>
        <pc:graphicFrameChg chg="add del">
          <ac:chgData name="baddam neha" userId="128a631d3fa1a313" providerId="LiveId" clId="{FCF30940-8F4C-48D5-8A61-63E52E6DBE5F}" dt="2024-10-02T23:46:07.808" v="3010" actId="26606"/>
          <ac:graphicFrameMkLst>
            <pc:docMk/>
            <pc:sldMk cId="3638951188" sldId="383"/>
            <ac:graphicFrameMk id="10" creationId="{7E1EB90B-97D2-DA74-25BC-23D517A2D53A}"/>
          </ac:graphicFrameMkLst>
        </pc:graphicFrameChg>
        <pc:graphicFrameChg chg="add del">
          <ac:chgData name="baddam neha" userId="128a631d3fa1a313" providerId="LiveId" clId="{FCF30940-8F4C-48D5-8A61-63E52E6DBE5F}" dt="2024-10-02T23:46:24.408" v="3012" actId="26606"/>
          <ac:graphicFrameMkLst>
            <pc:docMk/>
            <pc:sldMk cId="3638951188" sldId="383"/>
            <ac:graphicFrameMk id="11" creationId="{2253B310-FFB6-6F10-3D51-9C0CC5BF0ABB}"/>
          </ac:graphicFrameMkLst>
        </pc:graphicFrameChg>
        <pc:graphicFrameChg chg="add del mod modGraphic">
          <ac:chgData name="baddam neha" userId="128a631d3fa1a313" providerId="LiveId" clId="{FCF30940-8F4C-48D5-8A61-63E52E6DBE5F}" dt="2024-10-03T18:25:14.229" v="4807" actId="113"/>
          <ac:graphicFrameMkLst>
            <pc:docMk/>
            <pc:sldMk cId="3638951188" sldId="383"/>
            <ac:graphicFrameMk id="13" creationId="{474104A7-219E-4903-6E9D-82D9B2A123E0}"/>
          </ac:graphicFrameMkLst>
        </pc:graphicFrameChg>
        <pc:picChg chg="add mod ord">
          <ac:chgData name="baddam neha" userId="128a631d3fa1a313" providerId="LiveId" clId="{FCF30940-8F4C-48D5-8A61-63E52E6DBE5F}" dt="2024-10-03T17:42:52.423" v="4580" actId="26606"/>
          <ac:picMkLst>
            <pc:docMk/>
            <pc:sldMk cId="3638951188" sldId="383"/>
            <ac:picMk id="4" creationId="{52F256DE-F008-8725-9465-C74C92D68FFA}"/>
          </ac:picMkLst>
        </pc:picChg>
        <pc:picChg chg="add del">
          <ac:chgData name="baddam neha" userId="128a631d3fa1a313" providerId="LiveId" clId="{FCF30940-8F4C-48D5-8A61-63E52E6DBE5F}" dt="2024-10-03T17:42:52.423" v="4580" actId="26606"/>
          <ac:picMkLst>
            <pc:docMk/>
            <pc:sldMk cId="3638951188" sldId="383"/>
            <ac:picMk id="18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3T17:42:52.423" v="4580" actId="26606"/>
          <ac:inkMkLst>
            <pc:docMk/>
            <pc:sldMk cId="3638951188" sldId="383"/>
            <ac:inkMk id="20" creationId="{24D29CCB-7956-4E3E-8880-304085F04BF4}"/>
          </ac:inkMkLst>
        </pc:inkChg>
      </pc:sldChg>
      <pc:sldChg chg="addSp delSp modSp add mod ord setBg modAnim">
        <pc:chgData name="baddam neha" userId="128a631d3fa1a313" providerId="LiveId" clId="{FCF30940-8F4C-48D5-8A61-63E52E6DBE5F}" dt="2024-10-03T23:26:36.095" v="5561"/>
        <pc:sldMkLst>
          <pc:docMk/>
          <pc:sldMk cId="3423008871" sldId="384"/>
        </pc:sldMkLst>
        <pc:spChg chg="mod">
          <ac:chgData name="baddam neha" userId="128a631d3fa1a313" providerId="LiveId" clId="{FCF30940-8F4C-48D5-8A61-63E52E6DBE5F}" dt="2024-10-03T17:45:01.348" v="4596" actId="26606"/>
          <ac:spMkLst>
            <pc:docMk/>
            <pc:sldMk cId="3423008871" sldId="384"/>
            <ac:spMk id="3" creationId="{B49809B8-E752-F9DB-E5DF-01DD03E24A84}"/>
          </ac:spMkLst>
        </pc:spChg>
        <pc:spChg chg="add del mod">
          <ac:chgData name="baddam neha" userId="128a631d3fa1a313" providerId="LiveId" clId="{FCF30940-8F4C-48D5-8A61-63E52E6DBE5F}" dt="2024-10-03T16:57:20.787" v="3940" actId="478"/>
          <ac:spMkLst>
            <pc:docMk/>
            <pc:sldMk cId="3423008871" sldId="384"/>
            <ac:spMk id="4" creationId="{F421A51D-FABD-EFC3-1599-0CEB5FC3F4E2}"/>
          </ac:spMkLst>
        </pc:spChg>
        <pc:spChg chg="mod">
          <ac:chgData name="baddam neha" userId="128a631d3fa1a313" providerId="LiveId" clId="{FCF30940-8F4C-48D5-8A61-63E52E6DBE5F}" dt="2024-10-03T17:48:51.053" v="4655" actId="1036"/>
          <ac:spMkLst>
            <pc:docMk/>
            <pc:sldMk cId="3423008871" sldId="384"/>
            <ac:spMk id="5" creationId="{D1825706-A8E3-7B83-7B5A-7D81CCF957C7}"/>
          </ac:spMkLst>
        </pc:spChg>
        <pc:spChg chg="add del mod">
          <ac:chgData name="baddam neha" userId="128a631d3fa1a313" providerId="LiveId" clId="{FCF30940-8F4C-48D5-8A61-63E52E6DBE5F}" dt="2024-10-03T16:55:55.571" v="3922" actId="22"/>
          <ac:spMkLst>
            <pc:docMk/>
            <pc:sldMk cId="3423008871" sldId="384"/>
            <ac:spMk id="6" creationId="{954673D5-17D5-4E88-04AE-E6503AE62C42}"/>
          </ac:spMkLst>
        </pc:spChg>
        <pc:spChg chg="add del">
          <ac:chgData name="baddam neha" userId="128a631d3fa1a313" providerId="LiveId" clId="{FCF30940-8F4C-48D5-8A61-63E52E6DBE5F}" dt="2024-10-03T16:53:53.980" v="3884" actId="26606"/>
          <ac:spMkLst>
            <pc:docMk/>
            <pc:sldMk cId="3423008871" sldId="384"/>
            <ac:spMk id="10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6:53:53.980" v="3884" actId="26606"/>
          <ac:spMkLst>
            <pc:docMk/>
            <pc:sldMk cId="3423008871" sldId="384"/>
            <ac:spMk id="12" creationId="{5B0E491B-5098-4794-9326-BC6DB475567C}"/>
          </ac:spMkLst>
        </pc:spChg>
        <pc:spChg chg="add del">
          <ac:chgData name="baddam neha" userId="128a631d3fa1a313" providerId="LiveId" clId="{FCF30940-8F4C-48D5-8A61-63E52E6DBE5F}" dt="2024-10-02T23:49:20.468" v="3018" actId="26606"/>
          <ac:spMkLst>
            <pc:docMk/>
            <pc:sldMk cId="3423008871" sldId="384"/>
            <ac:spMk id="15" creationId="{02472DE8-E58B-4D56-BA61-C69C601DC760}"/>
          </ac:spMkLst>
        </pc:spChg>
        <pc:spChg chg="add mod">
          <ac:chgData name="baddam neha" userId="128a631d3fa1a313" providerId="LiveId" clId="{FCF30940-8F4C-48D5-8A61-63E52E6DBE5F}" dt="2024-10-03T16:58:24.033" v="3949"/>
          <ac:spMkLst>
            <pc:docMk/>
            <pc:sldMk cId="3423008871" sldId="384"/>
            <ac:spMk id="15" creationId="{6C281BC4-EC98-9DED-9476-8009255FE676}"/>
          </ac:spMkLst>
        </pc:spChg>
        <pc:spChg chg="add del">
          <ac:chgData name="baddam neha" userId="128a631d3fa1a313" providerId="LiveId" clId="{FCF30940-8F4C-48D5-8A61-63E52E6DBE5F}" dt="2024-10-02T23:49:20.468" v="3018" actId="26606"/>
          <ac:spMkLst>
            <pc:docMk/>
            <pc:sldMk cId="3423008871" sldId="384"/>
            <ac:spMk id="17" creationId="{0183ACFC-B25E-402F-BBD8-E42034CDD49A}"/>
          </ac:spMkLst>
        </pc:spChg>
        <pc:spChg chg="add mod">
          <ac:chgData name="baddam neha" userId="128a631d3fa1a313" providerId="LiveId" clId="{FCF30940-8F4C-48D5-8A61-63E52E6DBE5F}" dt="2024-10-03T16:58:24.033" v="3949"/>
          <ac:spMkLst>
            <pc:docMk/>
            <pc:sldMk cId="3423008871" sldId="384"/>
            <ac:spMk id="17" creationId="{E578B8A9-8C86-68C0-6680-A84370AC2599}"/>
          </ac:spMkLst>
        </pc:spChg>
        <pc:spChg chg="add del">
          <ac:chgData name="baddam neha" userId="128a631d3fa1a313" providerId="LiveId" clId="{FCF30940-8F4C-48D5-8A61-63E52E6DBE5F}" dt="2024-10-02T23:49:20.468" v="3018" actId="26606"/>
          <ac:spMkLst>
            <pc:docMk/>
            <pc:sldMk cId="3423008871" sldId="384"/>
            <ac:spMk id="19" creationId="{3501A971-CEBD-4E4B-8529-3BB4F4100CD6}"/>
          </ac:spMkLst>
        </pc:spChg>
        <pc:spChg chg="add mod">
          <ac:chgData name="baddam neha" userId="128a631d3fa1a313" providerId="LiveId" clId="{FCF30940-8F4C-48D5-8A61-63E52E6DBE5F}" dt="2024-10-03T16:58:24.033" v="3949"/>
          <ac:spMkLst>
            <pc:docMk/>
            <pc:sldMk cId="3423008871" sldId="384"/>
            <ac:spMk id="19" creationId="{865A8568-1D19-377F-AAB9-01EA477D8171}"/>
          </ac:spMkLst>
        </pc:spChg>
        <pc:spChg chg="add del">
          <ac:chgData name="baddam neha" userId="128a631d3fa1a313" providerId="LiveId" clId="{FCF30940-8F4C-48D5-8A61-63E52E6DBE5F}" dt="2024-10-03T16:56:20.433" v="3926" actId="26606"/>
          <ac:spMkLst>
            <pc:docMk/>
            <pc:sldMk cId="3423008871" sldId="384"/>
            <ac:spMk id="20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6:56:20.433" v="3926" actId="26606"/>
          <ac:spMkLst>
            <pc:docMk/>
            <pc:sldMk cId="3423008871" sldId="384"/>
            <ac:spMk id="21" creationId="{5B0E491B-5098-4794-9326-BC6DB475567C}"/>
          </ac:spMkLst>
        </pc:spChg>
        <pc:spChg chg="add del">
          <ac:chgData name="baddam neha" userId="128a631d3fa1a313" providerId="LiveId" clId="{FCF30940-8F4C-48D5-8A61-63E52E6DBE5F}" dt="2024-10-03T16:57:57.698" v="3944" actId="26606"/>
          <ac:spMkLst>
            <pc:docMk/>
            <pc:sldMk cId="3423008871" sldId="384"/>
            <ac:spMk id="27" creationId="{02472DE8-E58B-4D56-BA61-C69C601DC760}"/>
          </ac:spMkLst>
        </pc:spChg>
        <pc:spChg chg="add del">
          <ac:chgData name="baddam neha" userId="128a631d3fa1a313" providerId="LiveId" clId="{FCF30940-8F4C-48D5-8A61-63E52E6DBE5F}" dt="2024-10-03T16:57:57.698" v="3944" actId="26606"/>
          <ac:spMkLst>
            <pc:docMk/>
            <pc:sldMk cId="3423008871" sldId="384"/>
            <ac:spMk id="29" creationId="{0183ACFC-B25E-402F-BBD8-E42034CDD49A}"/>
          </ac:spMkLst>
        </pc:spChg>
        <pc:spChg chg="add del">
          <ac:chgData name="baddam neha" userId="128a631d3fa1a313" providerId="LiveId" clId="{FCF30940-8F4C-48D5-8A61-63E52E6DBE5F}" dt="2024-10-03T16:57:57.698" v="3944" actId="26606"/>
          <ac:spMkLst>
            <pc:docMk/>
            <pc:sldMk cId="3423008871" sldId="384"/>
            <ac:spMk id="31" creationId="{3501A971-CEBD-4E4B-8529-3BB4F4100CD6}"/>
          </ac:spMkLst>
        </pc:spChg>
        <pc:spChg chg="add mod">
          <ac:chgData name="baddam neha" userId="128a631d3fa1a313" providerId="LiveId" clId="{FCF30940-8F4C-48D5-8A61-63E52E6DBE5F}" dt="2024-10-03T16:58:24.033" v="3949"/>
          <ac:spMkLst>
            <pc:docMk/>
            <pc:sldMk cId="3423008871" sldId="384"/>
            <ac:spMk id="33" creationId="{E4EE1F5C-408F-B150-54A3-7A89D4438AE8}"/>
          </ac:spMkLst>
        </pc:spChg>
        <pc:spChg chg="add del">
          <ac:chgData name="baddam neha" userId="128a631d3fa1a313" providerId="LiveId" clId="{FCF30940-8F4C-48D5-8A61-63E52E6DBE5F}" dt="2024-10-03T16:57:15.540" v="3939" actId="26606"/>
          <ac:spMkLst>
            <pc:docMk/>
            <pc:sldMk cId="3423008871" sldId="384"/>
            <ac:spMk id="36" creationId="{02472DE8-E58B-4D56-BA61-C69C601DC760}"/>
          </ac:spMkLst>
        </pc:spChg>
        <pc:spChg chg="add del">
          <ac:chgData name="baddam neha" userId="128a631d3fa1a313" providerId="LiveId" clId="{FCF30940-8F4C-48D5-8A61-63E52E6DBE5F}" dt="2024-10-03T16:57:15.540" v="3939" actId="26606"/>
          <ac:spMkLst>
            <pc:docMk/>
            <pc:sldMk cId="3423008871" sldId="384"/>
            <ac:spMk id="37" creationId="{0183ACFC-B25E-402F-BBD8-E42034CDD49A}"/>
          </ac:spMkLst>
        </pc:spChg>
        <pc:spChg chg="add del">
          <ac:chgData name="baddam neha" userId="128a631d3fa1a313" providerId="LiveId" clId="{FCF30940-8F4C-48D5-8A61-63E52E6DBE5F}" dt="2024-10-03T16:57:15.540" v="3939" actId="26606"/>
          <ac:spMkLst>
            <pc:docMk/>
            <pc:sldMk cId="3423008871" sldId="384"/>
            <ac:spMk id="38" creationId="{3501A971-CEBD-4E4B-8529-3BB4F4100CD6}"/>
          </ac:spMkLst>
        </pc:spChg>
        <pc:spChg chg="add mod">
          <ac:chgData name="baddam neha" userId="128a631d3fa1a313" providerId="LiveId" clId="{FCF30940-8F4C-48D5-8A61-63E52E6DBE5F}" dt="2024-10-03T16:59:18.966" v="3961"/>
          <ac:spMkLst>
            <pc:docMk/>
            <pc:sldMk cId="3423008871" sldId="384"/>
            <ac:spMk id="42" creationId="{2271FD79-7824-46C9-7C49-E5D0577851B3}"/>
          </ac:spMkLst>
        </pc:spChg>
        <pc:spChg chg="add mod">
          <ac:chgData name="baddam neha" userId="128a631d3fa1a313" providerId="LiveId" clId="{FCF30940-8F4C-48D5-8A61-63E52E6DBE5F}" dt="2024-10-03T17:45:52.120" v="4611" actId="21"/>
          <ac:spMkLst>
            <pc:docMk/>
            <pc:sldMk cId="3423008871" sldId="384"/>
            <ac:spMk id="43" creationId="{D20C9D48-F3A5-CFD7-76C6-21B6137B4EFA}"/>
          </ac:spMkLst>
        </pc:spChg>
        <pc:spChg chg="add mod">
          <ac:chgData name="baddam neha" userId="128a631d3fa1a313" providerId="LiveId" clId="{FCF30940-8F4C-48D5-8A61-63E52E6DBE5F}" dt="2024-10-03T16:59:18.966" v="3961"/>
          <ac:spMkLst>
            <pc:docMk/>
            <pc:sldMk cId="3423008871" sldId="384"/>
            <ac:spMk id="44" creationId="{1CB5C4EA-53E3-2611-E6AC-5CBC0696B1BE}"/>
          </ac:spMkLst>
        </pc:spChg>
        <pc:spChg chg="add mod">
          <ac:chgData name="baddam neha" userId="128a631d3fa1a313" providerId="LiveId" clId="{FCF30940-8F4C-48D5-8A61-63E52E6DBE5F}" dt="2024-10-03T17:45:58.170" v="4613" actId="21"/>
          <ac:spMkLst>
            <pc:docMk/>
            <pc:sldMk cId="3423008871" sldId="384"/>
            <ac:spMk id="45" creationId="{2C478C9A-9A7F-EE47-3ED3-0D2964175351}"/>
          </ac:spMkLst>
        </pc:spChg>
        <pc:spChg chg="mod">
          <ac:chgData name="baddam neha" userId="128a631d3fa1a313" providerId="LiveId" clId="{FCF30940-8F4C-48D5-8A61-63E52E6DBE5F}" dt="2024-10-03T17:01:35.559" v="4001"/>
          <ac:spMkLst>
            <pc:docMk/>
            <pc:sldMk cId="3423008871" sldId="384"/>
            <ac:spMk id="47" creationId="{AE2C4A21-3CD2-B28D-E1AE-AB6F1A515B09}"/>
          </ac:spMkLst>
        </pc:spChg>
        <pc:spChg chg="mod">
          <ac:chgData name="baddam neha" userId="128a631d3fa1a313" providerId="LiveId" clId="{FCF30940-8F4C-48D5-8A61-63E52E6DBE5F}" dt="2024-10-03T17:01:35.559" v="4001"/>
          <ac:spMkLst>
            <pc:docMk/>
            <pc:sldMk cId="3423008871" sldId="384"/>
            <ac:spMk id="48" creationId="{2B38672C-A564-4736-7296-BE33DEE31E75}"/>
          </ac:spMkLst>
        </pc:spChg>
        <pc:spChg chg="add mod ord">
          <ac:chgData name="baddam neha" userId="128a631d3fa1a313" providerId="LiveId" clId="{FCF30940-8F4C-48D5-8A61-63E52E6DBE5F}" dt="2024-10-03T22:18:04.253" v="5486" actId="5793"/>
          <ac:spMkLst>
            <pc:docMk/>
            <pc:sldMk cId="3423008871" sldId="384"/>
            <ac:spMk id="50" creationId="{CDB694F9-556C-7074-62F8-ED5343193E55}"/>
          </ac:spMkLst>
        </pc:spChg>
        <pc:spChg chg="add mod">
          <ac:chgData name="baddam neha" userId="128a631d3fa1a313" providerId="LiveId" clId="{FCF30940-8F4C-48D5-8A61-63E52E6DBE5F}" dt="2024-10-03T17:45:48.524" v="4610"/>
          <ac:spMkLst>
            <pc:docMk/>
            <pc:sldMk cId="3423008871" sldId="384"/>
            <ac:spMk id="54" creationId="{CC5BBB13-1B4F-F7BA-F308-15176CE60B42}"/>
          </ac:spMkLst>
        </pc:spChg>
        <pc:spChg chg="add mod">
          <ac:chgData name="baddam neha" userId="128a631d3fa1a313" providerId="LiveId" clId="{FCF30940-8F4C-48D5-8A61-63E52E6DBE5F}" dt="2024-10-03T17:46:33.739" v="4630" actId="120"/>
          <ac:spMkLst>
            <pc:docMk/>
            <pc:sldMk cId="3423008871" sldId="384"/>
            <ac:spMk id="56" creationId="{619A55A8-F2BD-4AB9-BA99-9D3ACCB9DCF5}"/>
          </ac:spMkLst>
        </pc:spChg>
        <pc:spChg chg="add mod">
          <ac:chgData name="baddam neha" userId="128a631d3fa1a313" providerId="LiveId" clId="{FCF30940-8F4C-48D5-8A61-63E52E6DBE5F}" dt="2024-10-03T17:45:48.524" v="4610"/>
          <ac:spMkLst>
            <pc:docMk/>
            <pc:sldMk cId="3423008871" sldId="384"/>
            <ac:spMk id="58" creationId="{D0DE028C-DFCA-1803-96C7-2634A1BDAFA7}"/>
          </ac:spMkLst>
        </pc:spChg>
        <pc:spChg chg="add del">
          <ac:chgData name="baddam neha" userId="128a631d3fa1a313" providerId="LiveId" clId="{FCF30940-8F4C-48D5-8A61-63E52E6DBE5F}" dt="2024-10-03T17:44:52.076" v="4592" actId="26606"/>
          <ac:spMkLst>
            <pc:docMk/>
            <pc:sldMk cId="3423008871" sldId="384"/>
            <ac:spMk id="59" creationId="{B15E46E1-B54D-4C21-89C1-94645CDF684D}"/>
          </ac:spMkLst>
        </pc:spChg>
        <pc:spChg chg="add mod">
          <ac:chgData name="baddam neha" userId="128a631d3fa1a313" providerId="LiveId" clId="{FCF30940-8F4C-48D5-8A61-63E52E6DBE5F}" dt="2024-10-03T17:46:00.268" v="4614"/>
          <ac:spMkLst>
            <pc:docMk/>
            <pc:sldMk cId="3423008871" sldId="384"/>
            <ac:spMk id="60" creationId="{A722BD48-EB94-2C74-FDC6-9102E25DB4B6}"/>
          </ac:spMkLst>
        </pc:spChg>
        <pc:spChg chg="add del">
          <ac:chgData name="baddam neha" userId="128a631d3fa1a313" providerId="LiveId" clId="{FCF30940-8F4C-48D5-8A61-63E52E6DBE5F}" dt="2024-10-03T17:44:52.076" v="4592" actId="26606"/>
          <ac:spMkLst>
            <pc:docMk/>
            <pc:sldMk cId="3423008871" sldId="384"/>
            <ac:spMk id="61" creationId="{508DFA20-FF63-4A3F-BB33-CF2DEA05F30F}"/>
          </ac:spMkLst>
        </pc:spChg>
        <pc:spChg chg="add del">
          <ac:chgData name="baddam neha" userId="128a631d3fa1a313" providerId="LiveId" clId="{FCF30940-8F4C-48D5-8A61-63E52E6DBE5F}" dt="2024-10-03T17:45:01.348" v="4596" actId="26606"/>
          <ac:spMkLst>
            <pc:docMk/>
            <pc:sldMk cId="3423008871" sldId="384"/>
            <ac:spMk id="65" creationId="{B15E46E1-B54D-4C21-89C1-94645CDF684D}"/>
          </ac:spMkLst>
        </pc:spChg>
        <pc:spChg chg="add del">
          <ac:chgData name="baddam neha" userId="128a631d3fa1a313" providerId="LiveId" clId="{FCF30940-8F4C-48D5-8A61-63E52E6DBE5F}" dt="2024-10-03T17:45:01.348" v="4596" actId="26606"/>
          <ac:spMkLst>
            <pc:docMk/>
            <pc:sldMk cId="3423008871" sldId="384"/>
            <ac:spMk id="66" creationId="{508DFA20-FF63-4A3F-BB33-CF2DEA05F30F}"/>
          </ac:spMkLst>
        </pc:spChg>
        <pc:grpChg chg="add del mod">
          <ac:chgData name="baddam neha" userId="128a631d3fa1a313" providerId="LiveId" clId="{FCF30940-8F4C-48D5-8A61-63E52E6DBE5F}" dt="2024-10-03T16:59:07.387" v="3959" actId="478"/>
          <ac:grpSpMkLst>
            <pc:docMk/>
            <pc:sldMk cId="3423008871" sldId="384"/>
            <ac:grpSpMk id="11" creationId="{C536B1B2-B795-0B7C-3BF5-F6B86C05CE74}"/>
          </ac:grpSpMkLst>
        </pc:grpChg>
        <pc:grpChg chg="add del mod">
          <ac:chgData name="baddam neha" userId="128a631d3fa1a313" providerId="LiveId" clId="{FCF30940-8F4C-48D5-8A61-63E52E6DBE5F}" dt="2024-10-03T16:59:07.387" v="3959" actId="478"/>
          <ac:grpSpMkLst>
            <pc:docMk/>
            <pc:sldMk cId="3423008871" sldId="384"/>
            <ac:grpSpMk id="13" creationId="{F4F2445E-9825-DAD2-9482-0CA6760723B8}"/>
          </ac:grpSpMkLst>
        </pc:grpChg>
        <pc:grpChg chg="add del mod">
          <ac:chgData name="baddam neha" userId="128a631d3fa1a313" providerId="LiveId" clId="{FCF30940-8F4C-48D5-8A61-63E52E6DBE5F}" dt="2024-10-03T17:46:01.710" v="4615" actId="478"/>
          <ac:grpSpMkLst>
            <pc:docMk/>
            <pc:sldMk cId="3423008871" sldId="384"/>
            <ac:grpSpMk id="40" creationId="{17809750-1F18-420D-27E4-3534A9C055AC}"/>
          </ac:grpSpMkLst>
        </pc:grpChg>
        <pc:grpChg chg="add del mod">
          <ac:chgData name="baddam neha" userId="128a631d3fa1a313" providerId="LiveId" clId="{FCF30940-8F4C-48D5-8A61-63E52E6DBE5F}" dt="2024-10-03T17:46:02.925" v="4616" actId="478"/>
          <ac:grpSpMkLst>
            <pc:docMk/>
            <pc:sldMk cId="3423008871" sldId="384"/>
            <ac:grpSpMk id="41" creationId="{F28C09C1-CFCF-07E7-5EEF-5F686F4FD39B}"/>
          </ac:grpSpMkLst>
        </pc:grpChg>
        <pc:grpChg chg="add mod">
          <ac:chgData name="baddam neha" userId="128a631d3fa1a313" providerId="LiveId" clId="{FCF30940-8F4C-48D5-8A61-63E52E6DBE5F}" dt="2024-10-03T17:01:35.559" v="4001"/>
          <ac:grpSpMkLst>
            <pc:docMk/>
            <pc:sldMk cId="3423008871" sldId="384"/>
            <ac:grpSpMk id="46" creationId="{DFE43063-3287-D2D1-DA75-67E5BD561124}"/>
          </ac:grpSpMkLst>
        </pc:grpChg>
        <pc:grpChg chg="add mod">
          <ac:chgData name="baddam neha" userId="128a631d3fa1a313" providerId="LiveId" clId="{FCF30940-8F4C-48D5-8A61-63E52E6DBE5F}" dt="2024-10-03T22:17:32.694" v="5482" actId="14100"/>
          <ac:grpSpMkLst>
            <pc:docMk/>
            <pc:sldMk cId="3423008871" sldId="384"/>
            <ac:grpSpMk id="52" creationId="{263B7D6A-5025-0627-DF7E-B4FDC0B0AC5C}"/>
          </ac:grpSpMkLst>
        </pc:grpChg>
        <pc:grpChg chg="add mod">
          <ac:chgData name="baddam neha" userId="128a631d3fa1a313" providerId="LiveId" clId="{FCF30940-8F4C-48D5-8A61-63E52E6DBE5F}" dt="2024-10-03T17:48:51.053" v="4655" actId="1036"/>
          <ac:grpSpMkLst>
            <pc:docMk/>
            <pc:sldMk cId="3423008871" sldId="384"/>
            <ac:grpSpMk id="53" creationId="{863575D2-7D25-B0CF-F328-FF066EEF5C9A}"/>
          </ac:grpSpMkLst>
        </pc:grpChg>
        <pc:graphicFrameChg chg="add del mod modGraphic">
          <ac:chgData name="baddam neha" userId="128a631d3fa1a313" providerId="LiveId" clId="{FCF30940-8F4C-48D5-8A61-63E52E6DBE5F}" dt="2024-10-03T17:45:04.122" v="4597" actId="478"/>
          <ac:graphicFrameMkLst>
            <pc:docMk/>
            <pc:sldMk cId="3423008871" sldId="384"/>
            <ac:graphicFrameMk id="7" creationId="{7F5CF5E3-17D7-5FD7-A77C-CE0753FB92F6}"/>
          </ac:graphicFrameMkLst>
        </pc:graphicFrameChg>
        <pc:graphicFrameChg chg="add del">
          <ac:chgData name="baddam neha" userId="128a631d3fa1a313" providerId="LiveId" clId="{FCF30940-8F4C-48D5-8A61-63E52E6DBE5F}" dt="2024-10-02T23:49:20.468" v="3018" actId="26606"/>
          <ac:graphicFrameMkLst>
            <pc:docMk/>
            <pc:sldMk cId="3423008871" sldId="384"/>
            <ac:graphicFrameMk id="7" creationId="{9AD0D7B9-8217-B15B-9084-941409002438}"/>
          </ac:graphicFrameMkLst>
        </pc:graphicFrameChg>
        <pc:graphicFrameChg chg="add del">
          <ac:chgData name="baddam neha" userId="128a631d3fa1a313" providerId="LiveId" clId="{FCF30940-8F4C-48D5-8A61-63E52E6DBE5F}" dt="2024-10-03T16:53:53.980" v="3884" actId="26606"/>
          <ac:graphicFrameMkLst>
            <pc:docMk/>
            <pc:sldMk cId="3423008871" sldId="384"/>
            <ac:graphicFrameMk id="14" creationId="{5DDAE244-9C3E-BEDF-0027-1CB88FD08940}"/>
          </ac:graphicFrameMkLst>
        </pc:graphicFrameChg>
        <pc:graphicFrameChg chg="add del">
          <ac:chgData name="baddam neha" userId="128a631d3fa1a313" providerId="LiveId" clId="{FCF30940-8F4C-48D5-8A61-63E52E6DBE5F}" dt="2024-10-03T16:56:20.433" v="3926" actId="26606"/>
          <ac:graphicFrameMkLst>
            <pc:docMk/>
            <pc:sldMk cId="3423008871" sldId="384"/>
            <ac:graphicFrameMk id="22" creationId="{18B7779C-510A-1BCB-E9CB-DE43698D5E11}"/>
          </ac:graphicFrameMkLst>
        </pc:graphicFrameChg>
        <pc:graphicFrameChg chg="add del">
          <ac:chgData name="baddam neha" userId="128a631d3fa1a313" providerId="LiveId" clId="{FCF30940-8F4C-48D5-8A61-63E52E6DBE5F}" dt="2024-10-03T16:56:46.517" v="3928" actId="26606"/>
          <ac:graphicFrameMkLst>
            <pc:docMk/>
            <pc:sldMk cId="3423008871" sldId="384"/>
            <ac:graphicFrameMk id="24" creationId="{F1907D33-9A3D-C685-C449-5A04B80C522C}"/>
          </ac:graphicFrameMkLst>
        </pc:graphicFrameChg>
        <pc:graphicFrameChg chg="add del">
          <ac:chgData name="baddam neha" userId="128a631d3fa1a313" providerId="LiveId" clId="{FCF30940-8F4C-48D5-8A61-63E52E6DBE5F}" dt="2024-10-03T16:56:49.622" v="3930" actId="26606"/>
          <ac:graphicFrameMkLst>
            <pc:docMk/>
            <pc:sldMk cId="3423008871" sldId="384"/>
            <ac:graphicFrameMk id="26" creationId="{C4016758-9C31-2BA9-3009-0B20F5E8171B}"/>
          </ac:graphicFrameMkLst>
        </pc:graphicFrameChg>
        <pc:graphicFrameChg chg="add del">
          <ac:chgData name="baddam neha" userId="128a631d3fa1a313" providerId="LiveId" clId="{FCF30940-8F4C-48D5-8A61-63E52E6DBE5F}" dt="2024-10-03T16:56:52.291" v="3932" actId="26606"/>
          <ac:graphicFrameMkLst>
            <pc:docMk/>
            <pc:sldMk cId="3423008871" sldId="384"/>
            <ac:graphicFrameMk id="28" creationId="{F1907D33-9A3D-C685-C449-5A04B80C522C}"/>
          </ac:graphicFrameMkLst>
        </pc:graphicFrameChg>
        <pc:graphicFrameChg chg="add del">
          <ac:chgData name="baddam neha" userId="128a631d3fa1a313" providerId="LiveId" clId="{FCF30940-8F4C-48D5-8A61-63E52E6DBE5F}" dt="2024-10-03T16:56:53.627" v="3934" actId="26606"/>
          <ac:graphicFrameMkLst>
            <pc:docMk/>
            <pc:sldMk cId="3423008871" sldId="384"/>
            <ac:graphicFrameMk id="30" creationId="{C4016758-9C31-2BA9-3009-0B20F5E8171B}"/>
          </ac:graphicFrameMkLst>
        </pc:graphicFrameChg>
        <pc:graphicFrameChg chg="add del">
          <ac:chgData name="baddam neha" userId="128a631d3fa1a313" providerId="LiveId" clId="{FCF30940-8F4C-48D5-8A61-63E52E6DBE5F}" dt="2024-10-03T16:56:58.482" v="3936" actId="26606"/>
          <ac:graphicFrameMkLst>
            <pc:docMk/>
            <pc:sldMk cId="3423008871" sldId="384"/>
            <ac:graphicFrameMk id="32" creationId="{F1907D33-9A3D-C685-C449-5A04B80C522C}"/>
          </ac:graphicFrameMkLst>
        </pc:graphicFrameChg>
        <pc:graphicFrameChg chg="add del mod">
          <ac:chgData name="baddam neha" userId="128a631d3fa1a313" providerId="LiveId" clId="{FCF30940-8F4C-48D5-8A61-63E52E6DBE5F}" dt="2024-10-03T16:57:15.540" v="3939" actId="26606"/>
          <ac:graphicFrameMkLst>
            <pc:docMk/>
            <pc:sldMk cId="3423008871" sldId="384"/>
            <ac:graphicFrameMk id="39" creationId="{2DEB395C-7D61-7B5D-B58D-2BA034B40FA2}"/>
          </ac:graphicFrameMkLst>
        </pc:graphicFrameChg>
        <pc:graphicFrameChg chg="add mod">
          <ac:chgData name="baddam neha" userId="128a631d3fa1a313" providerId="LiveId" clId="{FCF30940-8F4C-48D5-8A61-63E52E6DBE5F}" dt="2024-10-03T22:17:33.971" v="5483" actId="14100"/>
          <ac:graphicFrameMkLst>
            <pc:docMk/>
            <pc:sldMk cId="3423008871" sldId="384"/>
            <ac:graphicFrameMk id="51" creationId="{7F5CF5E3-17D7-5FD7-A77C-CE0753FB92F6}"/>
          </ac:graphicFrameMkLst>
        </pc:graphicFrameChg>
        <pc:picChg chg="add del">
          <ac:chgData name="baddam neha" userId="128a631d3fa1a313" providerId="LiveId" clId="{FCF30940-8F4C-48D5-8A61-63E52E6DBE5F}" dt="2024-10-03T16:53:53.980" v="3884" actId="26606"/>
          <ac:picMkLst>
            <pc:docMk/>
            <pc:sldMk cId="3423008871" sldId="384"/>
            <ac:picMk id="8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2T23:49:20.468" v="3018" actId="26606"/>
          <ac:picMkLst>
            <pc:docMk/>
            <pc:sldMk cId="3423008871" sldId="384"/>
            <ac:picMk id="11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56:20.433" v="3926" actId="26606"/>
          <ac:picMkLst>
            <pc:docMk/>
            <pc:sldMk cId="3423008871" sldId="384"/>
            <ac:picMk id="16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57:57.698" v="3944" actId="26606"/>
          <ac:picMkLst>
            <pc:docMk/>
            <pc:sldMk cId="3423008871" sldId="384"/>
            <ac:picMk id="23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57:15.540" v="3939" actId="26606"/>
          <ac:picMkLst>
            <pc:docMk/>
            <pc:sldMk cId="3423008871" sldId="384"/>
            <ac:picMk id="34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7:44:52.076" v="4592" actId="26606"/>
          <ac:picMkLst>
            <pc:docMk/>
            <pc:sldMk cId="3423008871" sldId="384"/>
            <ac:picMk id="55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7:45:01.348" v="4596" actId="26606"/>
          <ac:picMkLst>
            <pc:docMk/>
            <pc:sldMk cId="3423008871" sldId="384"/>
            <ac:picMk id="63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3T16:53:53.980" v="3884" actId="26606"/>
          <ac:inkMkLst>
            <pc:docMk/>
            <pc:sldMk cId="3423008871" sldId="384"/>
            <ac:inkMk id="9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2T23:49:20.468" v="3018" actId="26606"/>
          <ac:inkMkLst>
            <pc:docMk/>
            <pc:sldMk cId="3423008871" sldId="384"/>
            <ac:inkMk id="13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56:20.433" v="3926" actId="26606"/>
          <ac:inkMkLst>
            <pc:docMk/>
            <pc:sldMk cId="3423008871" sldId="384"/>
            <ac:inkMk id="18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57:57.698" v="3944" actId="26606"/>
          <ac:inkMkLst>
            <pc:docMk/>
            <pc:sldMk cId="3423008871" sldId="384"/>
            <ac:inkMk id="25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57:15.540" v="3939" actId="26606"/>
          <ac:inkMkLst>
            <pc:docMk/>
            <pc:sldMk cId="3423008871" sldId="384"/>
            <ac:inkMk id="35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7:44:52.076" v="4592" actId="26606"/>
          <ac:inkMkLst>
            <pc:docMk/>
            <pc:sldMk cId="3423008871" sldId="384"/>
            <ac:inkMk id="57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7:45:01.348" v="4596" actId="26606"/>
          <ac:inkMkLst>
            <pc:docMk/>
            <pc:sldMk cId="3423008871" sldId="384"/>
            <ac:inkMk id="64" creationId="{24D29CCB-7956-4E3E-8880-304085F04BF4}"/>
          </ac:inkMkLst>
        </pc:inkChg>
      </pc:sldChg>
      <pc:sldChg chg="addSp modSp add del mod">
        <pc:chgData name="baddam neha" userId="128a631d3fa1a313" providerId="LiveId" clId="{FCF30940-8F4C-48D5-8A61-63E52E6DBE5F}" dt="2024-10-02T19:10:45.769" v="2731" actId="47"/>
        <pc:sldMkLst>
          <pc:docMk/>
          <pc:sldMk cId="3641731192" sldId="385"/>
        </pc:sldMkLst>
        <pc:spChg chg="add">
          <ac:chgData name="baddam neha" userId="128a631d3fa1a313" providerId="LiveId" clId="{FCF30940-8F4C-48D5-8A61-63E52E6DBE5F}" dt="2024-10-01T16:37:29.740" v="1828"/>
          <ac:spMkLst>
            <pc:docMk/>
            <pc:sldMk cId="3641731192" sldId="385"/>
            <ac:spMk id="2" creationId="{3AE601C6-5BF0-4CF9-FA2B-FE3A18783C68}"/>
          </ac:spMkLst>
        </pc:spChg>
        <pc:spChg chg="mod">
          <ac:chgData name="baddam neha" userId="128a631d3fa1a313" providerId="LiveId" clId="{FCF30940-8F4C-48D5-8A61-63E52E6DBE5F}" dt="2024-10-02T19:06:02.920" v="2712" actId="12"/>
          <ac:spMkLst>
            <pc:docMk/>
            <pc:sldMk cId="3641731192" sldId="385"/>
            <ac:spMk id="4" creationId="{F421A51D-FABD-EFC3-1599-0CEB5FC3F4E2}"/>
          </ac:spMkLst>
        </pc:spChg>
        <pc:spChg chg="add">
          <ac:chgData name="baddam neha" userId="128a631d3fa1a313" providerId="LiveId" clId="{FCF30940-8F4C-48D5-8A61-63E52E6DBE5F}" dt="2024-10-01T16:37:29.740" v="1828"/>
          <ac:spMkLst>
            <pc:docMk/>
            <pc:sldMk cId="3641731192" sldId="385"/>
            <ac:spMk id="6" creationId="{487020A4-3443-A71F-FD97-7AB40808A780}"/>
          </ac:spMkLst>
        </pc:spChg>
        <pc:spChg chg="add">
          <ac:chgData name="baddam neha" userId="128a631d3fa1a313" providerId="LiveId" clId="{FCF30940-8F4C-48D5-8A61-63E52E6DBE5F}" dt="2024-10-01T16:37:29.740" v="1828"/>
          <ac:spMkLst>
            <pc:docMk/>
            <pc:sldMk cId="3641731192" sldId="385"/>
            <ac:spMk id="7" creationId="{5D2FFC60-85B6-FEC4-AE14-47D46C2844ED}"/>
          </ac:spMkLst>
        </pc:spChg>
      </pc:sldChg>
      <pc:sldChg chg="addSp delSp modSp add mod setBg delAnim modAnim">
        <pc:chgData name="baddam neha" userId="128a631d3fa1a313" providerId="LiveId" clId="{FCF30940-8F4C-48D5-8A61-63E52E6DBE5F}" dt="2024-10-03T22:18:12.744" v="5489" actId="20577"/>
        <pc:sldMkLst>
          <pc:docMk/>
          <pc:sldMk cId="63071251" sldId="386"/>
        </pc:sldMkLst>
        <pc:spChg chg="add">
          <ac:chgData name="baddam neha" userId="128a631d3fa1a313" providerId="LiveId" clId="{FCF30940-8F4C-48D5-8A61-63E52E6DBE5F}" dt="2024-10-02T19:08:03.125" v="2720"/>
          <ac:spMkLst>
            <pc:docMk/>
            <pc:sldMk cId="63071251" sldId="386"/>
            <ac:spMk id="2" creationId="{3A01C6D7-77F9-9349-188E-E0A9BA871ADC}"/>
          </ac:spMkLst>
        </pc:spChg>
        <pc:spChg chg="mod">
          <ac:chgData name="baddam neha" userId="128a631d3fa1a313" providerId="LiveId" clId="{FCF30940-8F4C-48D5-8A61-63E52E6DBE5F}" dt="2024-10-03T17:05:04.946" v="4053" actId="26606"/>
          <ac:spMkLst>
            <pc:docMk/>
            <pc:sldMk cId="63071251" sldId="386"/>
            <ac:spMk id="3" creationId="{B49809B8-E752-F9DB-E5DF-01DD03E24A84}"/>
          </ac:spMkLst>
        </pc:spChg>
        <pc:spChg chg="add del mod">
          <ac:chgData name="baddam neha" userId="128a631d3fa1a313" providerId="LiveId" clId="{FCF30940-8F4C-48D5-8A61-63E52E6DBE5F}" dt="2024-10-03T17:05:08.415" v="4054" actId="478"/>
          <ac:spMkLst>
            <pc:docMk/>
            <pc:sldMk cId="63071251" sldId="386"/>
            <ac:spMk id="4" creationId="{F421A51D-FABD-EFC3-1599-0CEB5FC3F4E2}"/>
          </ac:spMkLst>
        </pc:spChg>
        <pc:spChg chg="mod">
          <ac:chgData name="baddam neha" userId="128a631d3fa1a313" providerId="LiveId" clId="{FCF30940-8F4C-48D5-8A61-63E52E6DBE5F}" dt="2024-10-03T17:05:04.946" v="4053" actId="26606"/>
          <ac:spMkLst>
            <pc:docMk/>
            <pc:sldMk cId="63071251" sldId="386"/>
            <ac:spMk id="5" creationId="{D1825706-A8E3-7B83-7B5A-7D81CCF957C7}"/>
          </ac:spMkLst>
        </pc:spChg>
        <pc:spChg chg="add mod">
          <ac:chgData name="baddam neha" userId="128a631d3fa1a313" providerId="LiveId" clId="{FCF30940-8F4C-48D5-8A61-63E52E6DBE5F}" dt="2024-10-03T22:18:12.744" v="5489" actId="20577"/>
          <ac:spMkLst>
            <pc:docMk/>
            <pc:sldMk cId="63071251" sldId="386"/>
            <ac:spMk id="6" creationId="{298AA386-AA78-B8BD-5239-1E794BB5D31B}"/>
          </ac:spMkLst>
        </pc:spChg>
        <pc:spChg chg="add del">
          <ac:chgData name="baddam neha" userId="128a631d3fa1a313" providerId="LiveId" clId="{FCF30940-8F4C-48D5-8A61-63E52E6DBE5F}" dt="2024-10-03T17:05:04.946" v="4053" actId="26606"/>
          <ac:spMkLst>
            <pc:docMk/>
            <pc:sldMk cId="63071251" sldId="386"/>
            <ac:spMk id="16" creationId="{160022CF-D73B-45FB-8DD4-1B1C0C92E702}"/>
          </ac:spMkLst>
        </pc:spChg>
        <pc:graphicFrameChg chg="add del mod">
          <ac:chgData name="baddam neha" userId="128a631d3fa1a313" providerId="LiveId" clId="{FCF30940-8F4C-48D5-8A61-63E52E6DBE5F}" dt="2024-10-03T17:24:25.459" v="4302" actId="478"/>
          <ac:graphicFrameMkLst>
            <pc:docMk/>
            <pc:sldMk cId="63071251" sldId="386"/>
            <ac:graphicFrameMk id="7" creationId="{33D7771B-0B0E-FF75-61BB-24EF1D32D075}"/>
          </ac:graphicFrameMkLst>
        </pc:graphicFrameChg>
        <pc:graphicFrameChg chg="add del">
          <ac:chgData name="baddam neha" userId="128a631d3fa1a313" providerId="LiveId" clId="{FCF30940-8F4C-48D5-8A61-63E52E6DBE5F}" dt="2024-10-03T17:05:04.946" v="4053" actId="26606"/>
          <ac:graphicFrameMkLst>
            <pc:docMk/>
            <pc:sldMk cId="63071251" sldId="386"/>
            <ac:graphicFrameMk id="8" creationId="{5EF5C2E9-FB07-2CA3-1641-E7E3532AF058}"/>
          </ac:graphicFrameMkLst>
        </pc:graphicFrameChg>
        <pc:graphicFrameChg chg="add mod">
          <ac:chgData name="baddam neha" userId="128a631d3fa1a313" providerId="LiveId" clId="{FCF30940-8F4C-48D5-8A61-63E52E6DBE5F}" dt="2024-10-03T19:57:39.939" v="5394" actId="14100"/>
          <ac:graphicFrameMkLst>
            <pc:docMk/>
            <pc:sldMk cId="63071251" sldId="386"/>
            <ac:graphicFrameMk id="9" creationId="{2A5C9BEB-9F17-0339-277E-4A8B6DCB5B46}"/>
          </ac:graphicFrameMkLst>
        </pc:graphicFrameChg>
        <pc:picChg chg="add del mod">
          <ac:chgData name="baddam neha" userId="128a631d3fa1a313" providerId="LiveId" clId="{FCF30940-8F4C-48D5-8A61-63E52E6DBE5F}" dt="2024-10-03T19:57:17.527" v="5384" actId="478"/>
          <ac:picMkLst>
            <pc:docMk/>
            <pc:sldMk cId="63071251" sldId="386"/>
            <ac:picMk id="10" creationId="{05CCD630-FBC4-7C4B-F793-907B042BB999}"/>
          </ac:picMkLst>
        </pc:picChg>
        <pc:picChg chg="add del">
          <ac:chgData name="baddam neha" userId="128a631d3fa1a313" providerId="LiveId" clId="{FCF30940-8F4C-48D5-8A61-63E52E6DBE5F}" dt="2024-10-03T17:05:04.946" v="4053" actId="26606"/>
          <ac:picMkLst>
            <pc:docMk/>
            <pc:sldMk cId="63071251" sldId="386"/>
            <ac:picMk id="12" creationId="{DEB2E8C4-C3E7-4048-A43D-9859510CFA98}"/>
          </ac:picMkLst>
        </pc:picChg>
        <pc:picChg chg="add mod">
          <ac:chgData name="baddam neha" userId="128a631d3fa1a313" providerId="LiveId" clId="{FCF30940-8F4C-48D5-8A61-63E52E6DBE5F}" dt="2024-10-03T19:57:35.022" v="5392" actId="14100"/>
          <ac:picMkLst>
            <pc:docMk/>
            <pc:sldMk cId="63071251" sldId="386"/>
            <ac:picMk id="13" creationId="{16B32416-F7F6-6988-C1C0-AC8989BBD9E7}"/>
          </ac:picMkLst>
        </pc:picChg>
        <pc:inkChg chg="add del">
          <ac:chgData name="baddam neha" userId="128a631d3fa1a313" providerId="LiveId" clId="{FCF30940-8F4C-48D5-8A61-63E52E6DBE5F}" dt="2024-10-03T17:05:04.946" v="4053" actId="26606"/>
          <ac:inkMkLst>
            <pc:docMk/>
            <pc:sldMk cId="63071251" sldId="386"/>
            <ac:inkMk id="14" creationId="{24D29CCB-7956-4E3E-8880-304085F04BF4}"/>
          </ac:inkMkLst>
        </pc:inkChg>
      </pc:sldChg>
      <pc:sldChg chg="addSp delSp modSp add mod setBg modAnim">
        <pc:chgData name="baddam neha" userId="128a631d3fa1a313" providerId="LiveId" clId="{FCF30940-8F4C-48D5-8A61-63E52E6DBE5F}" dt="2024-10-03T22:18:18.192" v="5494" actId="20577"/>
        <pc:sldMkLst>
          <pc:docMk/>
          <pc:sldMk cId="2086738364" sldId="387"/>
        </pc:sldMkLst>
        <pc:spChg chg="mod">
          <ac:chgData name="baddam neha" userId="128a631d3fa1a313" providerId="LiveId" clId="{FCF30940-8F4C-48D5-8A61-63E52E6DBE5F}" dt="2024-10-03T17:09:55.052" v="4103" actId="26606"/>
          <ac:spMkLst>
            <pc:docMk/>
            <pc:sldMk cId="2086738364" sldId="387"/>
            <ac:spMk id="3" creationId="{B49809B8-E752-F9DB-E5DF-01DD03E24A84}"/>
          </ac:spMkLst>
        </pc:spChg>
        <pc:spChg chg="add del mod">
          <ac:chgData name="baddam neha" userId="128a631d3fa1a313" providerId="LiveId" clId="{FCF30940-8F4C-48D5-8A61-63E52E6DBE5F}" dt="2024-10-03T17:50:45.681" v="4698"/>
          <ac:spMkLst>
            <pc:docMk/>
            <pc:sldMk cId="2086738364" sldId="387"/>
            <ac:spMk id="4" creationId="{F421A51D-FABD-EFC3-1599-0CEB5FC3F4E2}"/>
          </ac:spMkLst>
        </pc:spChg>
        <pc:spChg chg="mod">
          <ac:chgData name="baddam neha" userId="128a631d3fa1a313" providerId="LiveId" clId="{FCF30940-8F4C-48D5-8A61-63E52E6DBE5F}" dt="2024-10-03T17:09:55.052" v="4103" actId="26606"/>
          <ac:spMkLst>
            <pc:docMk/>
            <pc:sldMk cId="2086738364" sldId="387"/>
            <ac:spMk id="5" creationId="{D1825706-A8E3-7B83-7B5A-7D81CCF957C7}"/>
          </ac:spMkLst>
        </pc:spChg>
        <pc:spChg chg="add mod">
          <ac:chgData name="baddam neha" userId="128a631d3fa1a313" providerId="LiveId" clId="{FCF30940-8F4C-48D5-8A61-63E52E6DBE5F}" dt="2024-10-03T22:18:18.192" v="5494" actId="20577"/>
          <ac:spMkLst>
            <pc:docMk/>
            <pc:sldMk cId="2086738364" sldId="387"/>
            <ac:spMk id="6" creationId="{07A9AC98-6E78-0B0B-6EEF-4E34C8E9DC01}"/>
          </ac:spMkLst>
        </pc:spChg>
        <pc:spChg chg="add mod">
          <ac:chgData name="baddam neha" userId="128a631d3fa1a313" providerId="LiveId" clId="{FCF30940-8F4C-48D5-8A61-63E52E6DBE5F}" dt="2024-10-03T17:11:07.383" v="4151"/>
          <ac:spMkLst>
            <pc:docMk/>
            <pc:sldMk cId="2086738364" sldId="387"/>
            <ac:spMk id="8" creationId="{1DC7C787-1B52-23EF-9FE9-83EFA71F35C7}"/>
          </ac:spMkLst>
        </pc:spChg>
        <pc:spChg chg="add mod">
          <ac:chgData name="baddam neha" userId="128a631d3fa1a313" providerId="LiveId" clId="{FCF30940-8F4C-48D5-8A61-63E52E6DBE5F}" dt="2024-10-03T17:49:30.586" v="4675" actId="21"/>
          <ac:spMkLst>
            <pc:docMk/>
            <pc:sldMk cId="2086738364" sldId="387"/>
            <ac:spMk id="9" creationId="{7BC632EA-01A2-3F94-4BCB-EED19FF2FF4B}"/>
          </ac:spMkLst>
        </pc:spChg>
        <pc:spChg chg="add del">
          <ac:chgData name="baddam neha" userId="128a631d3fa1a313" providerId="LiveId" clId="{FCF30940-8F4C-48D5-8A61-63E52E6DBE5F}" dt="2024-10-02T23:49:50.921" v="3022" actId="26606"/>
          <ac:spMkLst>
            <pc:docMk/>
            <pc:sldMk cId="2086738364" sldId="387"/>
            <ac:spMk id="10" creationId="{02472DE8-E58B-4D56-BA61-C69C601DC760}"/>
          </ac:spMkLst>
        </pc:spChg>
        <pc:spChg chg="add del">
          <ac:chgData name="baddam neha" userId="128a631d3fa1a313" providerId="LiveId" clId="{FCF30940-8F4C-48D5-8A61-63E52E6DBE5F}" dt="2024-10-02T23:49:50.921" v="3022" actId="26606"/>
          <ac:spMkLst>
            <pc:docMk/>
            <pc:sldMk cId="2086738364" sldId="387"/>
            <ac:spMk id="12" creationId="{0183ACFC-B25E-402F-BBD8-E42034CDD49A}"/>
          </ac:spMkLst>
        </pc:spChg>
        <pc:spChg chg="add del">
          <ac:chgData name="baddam neha" userId="128a631d3fa1a313" providerId="LiveId" clId="{FCF30940-8F4C-48D5-8A61-63E52E6DBE5F}" dt="2024-10-02T23:49:42.370" v="3020" actId="26606"/>
          <ac:spMkLst>
            <pc:docMk/>
            <pc:sldMk cId="2086738364" sldId="387"/>
            <ac:spMk id="15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7:06:39.635" v="4067" actId="26606"/>
          <ac:spMkLst>
            <pc:docMk/>
            <pc:sldMk cId="2086738364" sldId="387"/>
            <ac:spMk id="16" creationId="{0F584D22-CD28-4363-A679-ACA953A2A6F4}"/>
          </ac:spMkLst>
        </pc:spChg>
        <pc:spChg chg="add del">
          <ac:chgData name="baddam neha" userId="128a631d3fa1a313" providerId="LiveId" clId="{FCF30940-8F4C-48D5-8A61-63E52E6DBE5F}" dt="2024-10-02T23:49:42.370" v="3020" actId="26606"/>
          <ac:spMkLst>
            <pc:docMk/>
            <pc:sldMk cId="2086738364" sldId="387"/>
            <ac:spMk id="17" creationId="{5B0E491B-5098-4794-9326-BC6DB475567C}"/>
          </ac:spMkLst>
        </pc:spChg>
        <pc:spChg chg="add del">
          <ac:chgData name="baddam neha" userId="128a631d3fa1a313" providerId="LiveId" clId="{FCF30940-8F4C-48D5-8A61-63E52E6DBE5F}" dt="2024-10-03T17:06:39.635" v="4067" actId="26606"/>
          <ac:spMkLst>
            <pc:docMk/>
            <pc:sldMk cId="2086738364" sldId="387"/>
            <ac:spMk id="18" creationId="{5B0E491B-5098-4794-9326-BC6DB475567C}"/>
          </ac:spMkLst>
        </pc:spChg>
        <pc:spChg chg="add del">
          <ac:chgData name="baddam neha" userId="128a631d3fa1a313" providerId="LiveId" clId="{FCF30940-8F4C-48D5-8A61-63E52E6DBE5F}" dt="2024-10-02T23:49:50.921" v="3022" actId="26606"/>
          <ac:spMkLst>
            <pc:docMk/>
            <pc:sldMk cId="2086738364" sldId="387"/>
            <ac:spMk id="19" creationId="{3501A971-CEBD-4E4B-8529-3BB4F4100CD6}"/>
          </ac:spMkLst>
        </pc:spChg>
        <pc:spChg chg="add del">
          <ac:chgData name="baddam neha" userId="128a631d3fa1a313" providerId="LiveId" clId="{FCF30940-8F4C-48D5-8A61-63E52E6DBE5F}" dt="2024-10-03T17:07:12.589" v="4072" actId="26606"/>
          <ac:spMkLst>
            <pc:docMk/>
            <pc:sldMk cId="2086738364" sldId="387"/>
            <ac:spMk id="25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7:07:12.589" v="4072" actId="26606"/>
          <ac:spMkLst>
            <pc:docMk/>
            <pc:sldMk cId="2086738364" sldId="387"/>
            <ac:spMk id="26" creationId="{5B0E491B-5098-4794-9326-BC6DB475567C}"/>
          </ac:spMkLst>
        </pc:spChg>
        <pc:spChg chg="add del">
          <ac:chgData name="baddam neha" userId="128a631d3fa1a313" providerId="LiveId" clId="{FCF30940-8F4C-48D5-8A61-63E52E6DBE5F}" dt="2024-10-03T17:08:20.597" v="4079" actId="26606"/>
          <ac:spMkLst>
            <pc:docMk/>
            <pc:sldMk cId="2086738364" sldId="387"/>
            <ac:spMk id="30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7:08:20.597" v="4079" actId="26606"/>
          <ac:spMkLst>
            <pc:docMk/>
            <pc:sldMk cId="2086738364" sldId="387"/>
            <ac:spMk id="31" creationId="{5B0E491B-5098-4794-9326-BC6DB475567C}"/>
          </ac:spMkLst>
        </pc:spChg>
        <pc:spChg chg="add del">
          <ac:chgData name="baddam neha" userId="128a631d3fa1a313" providerId="LiveId" clId="{FCF30940-8F4C-48D5-8A61-63E52E6DBE5F}" dt="2024-10-03T17:09:40.686" v="4101" actId="26606"/>
          <ac:spMkLst>
            <pc:docMk/>
            <pc:sldMk cId="2086738364" sldId="387"/>
            <ac:spMk id="35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7:09:40.686" v="4101" actId="26606"/>
          <ac:spMkLst>
            <pc:docMk/>
            <pc:sldMk cId="2086738364" sldId="387"/>
            <ac:spMk id="36" creationId="{5B0E491B-5098-4794-9326-BC6DB475567C}"/>
          </ac:spMkLst>
        </pc:spChg>
        <pc:spChg chg="add del">
          <ac:chgData name="baddam neha" userId="128a631d3fa1a313" providerId="LiveId" clId="{FCF30940-8F4C-48D5-8A61-63E52E6DBE5F}" dt="2024-10-03T17:09:55.052" v="4103" actId="26606"/>
          <ac:spMkLst>
            <pc:docMk/>
            <pc:sldMk cId="2086738364" sldId="387"/>
            <ac:spMk id="40" creationId="{160022CF-D73B-45FB-8DD4-1B1C0C92E702}"/>
          </ac:spMkLst>
        </pc:spChg>
        <pc:grpChg chg="add del mod">
          <ac:chgData name="baddam neha" userId="128a631d3fa1a313" providerId="LiveId" clId="{FCF30940-8F4C-48D5-8A61-63E52E6DBE5F}" dt="2024-10-03T17:49:35.706" v="4677" actId="478"/>
          <ac:grpSpMkLst>
            <pc:docMk/>
            <pc:sldMk cId="2086738364" sldId="387"/>
            <ac:grpSpMk id="7" creationId="{6E208D3A-DD7F-79BF-4B41-C21604ACAC92}"/>
          </ac:grpSpMkLst>
        </pc:grpChg>
        <pc:graphicFrameChg chg="add del">
          <ac:chgData name="baddam neha" userId="128a631d3fa1a313" providerId="LiveId" clId="{FCF30940-8F4C-48D5-8A61-63E52E6DBE5F}" dt="2024-10-02T23:49:42.370" v="3020" actId="26606"/>
          <ac:graphicFrameMkLst>
            <pc:docMk/>
            <pc:sldMk cId="2086738364" sldId="387"/>
            <ac:graphicFrameMk id="7" creationId="{15914D27-C381-BBA9-689D-DA08257E123F}"/>
          </ac:graphicFrameMkLst>
        </pc:graphicFrameChg>
        <pc:graphicFrameChg chg="add mod">
          <ac:chgData name="baddam neha" userId="128a631d3fa1a313" providerId="LiveId" clId="{FCF30940-8F4C-48D5-8A61-63E52E6DBE5F}" dt="2024-10-03T21:04:20.996" v="5422" actId="20577"/>
          <ac:graphicFrameMkLst>
            <pc:docMk/>
            <pc:sldMk cId="2086738364" sldId="387"/>
            <ac:graphicFrameMk id="10" creationId="{F640540B-9D05-523A-B983-D83B879A5B5E}"/>
          </ac:graphicFrameMkLst>
        </pc:graphicFrameChg>
        <pc:graphicFrameChg chg="add del">
          <ac:chgData name="baddam neha" userId="128a631d3fa1a313" providerId="LiveId" clId="{FCF30940-8F4C-48D5-8A61-63E52E6DBE5F}" dt="2024-10-02T23:49:50.921" v="3022" actId="26606"/>
          <ac:graphicFrameMkLst>
            <pc:docMk/>
            <pc:sldMk cId="2086738364" sldId="387"/>
            <ac:graphicFrameMk id="14" creationId="{50723A9A-E47A-F3C8-C13F-FD235B252BEB}"/>
          </ac:graphicFrameMkLst>
        </pc:graphicFrameChg>
        <pc:graphicFrameChg chg="add del">
          <ac:chgData name="baddam neha" userId="128a631d3fa1a313" providerId="LiveId" clId="{FCF30940-8F4C-48D5-8A61-63E52E6DBE5F}" dt="2024-10-03T17:06:39.635" v="4067" actId="26606"/>
          <ac:graphicFrameMkLst>
            <pc:docMk/>
            <pc:sldMk cId="2086738364" sldId="387"/>
            <ac:graphicFrameMk id="22" creationId="{4F63B0F2-1D71-B6FA-9CA4-0DC7092FF283}"/>
          </ac:graphicFrameMkLst>
        </pc:graphicFrameChg>
        <pc:graphicFrameChg chg="add del mod modGraphic">
          <ac:chgData name="baddam neha" userId="128a631d3fa1a313" providerId="LiveId" clId="{FCF30940-8F4C-48D5-8A61-63E52E6DBE5F}" dt="2024-10-03T17:07:12.589" v="4072" actId="26606"/>
          <ac:graphicFrameMkLst>
            <pc:docMk/>
            <pc:sldMk cId="2086738364" sldId="387"/>
            <ac:graphicFrameMk id="27" creationId="{E6769A06-55B0-E79D-D223-331AD8626BE5}"/>
          </ac:graphicFrameMkLst>
        </pc:graphicFrameChg>
        <pc:graphicFrameChg chg="add del">
          <ac:chgData name="baddam neha" userId="128a631d3fa1a313" providerId="LiveId" clId="{FCF30940-8F4C-48D5-8A61-63E52E6DBE5F}" dt="2024-10-03T17:08:20.597" v="4079" actId="26606"/>
          <ac:graphicFrameMkLst>
            <pc:docMk/>
            <pc:sldMk cId="2086738364" sldId="387"/>
            <ac:graphicFrameMk id="32" creationId="{09839F7E-5BAC-B397-EBBA-513F388CF20F}"/>
          </ac:graphicFrameMkLst>
        </pc:graphicFrameChg>
        <pc:graphicFrameChg chg="add del">
          <ac:chgData name="baddam neha" userId="128a631d3fa1a313" providerId="LiveId" clId="{FCF30940-8F4C-48D5-8A61-63E52E6DBE5F}" dt="2024-10-03T17:09:40.686" v="4101" actId="26606"/>
          <ac:graphicFrameMkLst>
            <pc:docMk/>
            <pc:sldMk cId="2086738364" sldId="387"/>
            <ac:graphicFrameMk id="37" creationId="{8D35F90C-1306-31D5-2CBE-7867EEF30441}"/>
          </ac:graphicFrameMkLst>
        </pc:graphicFrameChg>
        <pc:graphicFrameChg chg="add del">
          <ac:chgData name="baddam neha" userId="128a631d3fa1a313" providerId="LiveId" clId="{FCF30940-8F4C-48D5-8A61-63E52E6DBE5F}" dt="2024-10-03T17:09:55.052" v="4103" actId="26606"/>
          <ac:graphicFrameMkLst>
            <pc:docMk/>
            <pc:sldMk cId="2086738364" sldId="387"/>
            <ac:graphicFrameMk id="41" creationId="{CC87D855-87FA-A8E5-49C8-6BD2BA05D7E9}"/>
          </ac:graphicFrameMkLst>
        </pc:graphicFrameChg>
        <pc:picChg chg="add del">
          <ac:chgData name="baddam neha" userId="128a631d3fa1a313" providerId="LiveId" clId="{FCF30940-8F4C-48D5-8A61-63E52E6DBE5F}" dt="2024-10-02T23:49:50.921" v="3022" actId="26606"/>
          <ac:picMkLst>
            <pc:docMk/>
            <pc:sldMk cId="2086738364" sldId="387"/>
            <ac:picMk id="8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2T23:49:42.370" v="3020" actId="26606"/>
          <ac:picMkLst>
            <pc:docMk/>
            <pc:sldMk cId="2086738364" sldId="387"/>
            <ac:picMk id="11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7:06:39.635" v="4067" actId="26606"/>
          <ac:picMkLst>
            <pc:docMk/>
            <pc:sldMk cId="2086738364" sldId="387"/>
            <ac:picMk id="20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7:07:12.589" v="4072" actId="26606"/>
          <ac:picMkLst>
            <pc:docMk/>
            <pc:sldMk cId="2086738364" sldId="387"/>
            <ac:picMk id="23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7:08:20.597" v="4079" actId="26606"/>
          <ac:picMkLst>
            <pc:docMk/>
            <pc:sldMk cId="2086738364" sldId="387"/>
            <ac:picMk id="28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7:09:40.686" v="4101" actId="26606"/>
          <ac:picMkLst>
            <pc:docMk/>
            <pc:sldMk cId="2086738364" sldId="387"/>
            <ac:picMk id="33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7:09:55.052" v="4103" actId="26606"/>
          <ac:picMkLst>
            <pc:docMk/>
            <pc:sldMk cId="2086738364" sldId="387"/>
            <ac:picMk id="38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2T23:49:50.921" v="3022" actId="26606"/>
          <ac:inkMkLst>
            <pc:docMk/>
            <pc:sldMk cId="2086738364" sldId="387"/>
            <ac:inkMk id="9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2T23:49:42.370" v="3020" actId="26606"/>
          <ac:inkMkLst>
            <pc:docMk/>
            <pc:sldMk cId="2086738364" sldId="387"/>
            <ac:inkMk id="13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7:06:39.635" v="4067" actId="26606"/>
          <ac:inkMkLst>
            <pc:docMk/>
            <pc:sldMk cId="2086738364" sldId="387"/>
            <ac:inkMk id="21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7:07:12.589" v="4072" actId="26606"/>
          <ac:inkMkLst>
            <pc:docMk/>
            <pc:sldMk cId="2086738364" sldId="387"/>
            <ac:inkMk id="24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7:08:20.597" v="4079" actId="26606"/>
          <ac:inkMkLst>
            <pc:docMk/>
            <pc:sldMk cId="2086738364" sldId="387"/>
            <ac:inkMk id="29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7:09:40.686" v="4101" actId="26606"/>
          <ac:inkMkLst>
            <pc:docMk/>
            <pc:sldMk cId="2086738364" sldId="387"/>
            <ac:inkMk id="34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7:09:55.052" v="4103" actId="26606"/>
          <ac:inkMkLst>
            <pc:docMk/>
            <pc:sldMk cId="2086738364" sldId="387"/>
            <ac:inkMk id="39" creationId="{24D29CCB-7956-4E3E-8880-304085F04BF4}"/>
          </ac:inkMkLst>
        </pc:inkChg>
      </pc:sldChg>
      <pc:sldChg chg="addSp delSp modSp add mod ord modAnim">
        <pc:chgData name="baddam neha" userId="128a631d3fa1a313" providerId="LiveId" clId="{FCF30940-8F4C-48D5-8A61-63E52E6DBE5F}" dt="2024-10-03T22:18:31.675" v="5504" actId="1036"/>
        <pc:sldMkLst>
          <pc:docMk/>
          <pc:sldMk cId="478842143" sldId="388"/>
        </pc:sldMkLst>
        <pc:spChg chg="add del mod">
          <ac:chgData name="baddam neha" userId="128a631d3fa1a313" providerId="LiveId" clId="{FCF30940-8F4C-48D5-8A61-63E52E6DBE5F}" dt="2024-10-03T22:18:31.675" v="5504" actId="1036"/>
          <ac:spMkLst>
            <pc:docMk/>
            <pc:sldMk cId="478842143" sldId="388"/>
            <ac:spMk id="4" creationId="{F421A51D-FABD-EFC3-1599-0CEB5FC3F4E2}"/>
          </ac:spMkLst>
        </pc:spChg>
        <pc:graphicFrameChg chg="add del">
          <ac:chgData name="baddam neha" userId="128a631d3fa1a313" providerId="LiveId" clId="{FCF30940-8F4C-48D5-8A61-63E52E6DBE5F}" dt="2024-10-03T17:14:14.219" v="4215" actId="26606"/>
          <ac:graphicFrameMkLst>
            <pc:docMk/>
            <pc:sldMk cId="478842143" sldId="388"/>
            <ac:graphicFrameMk id="8" creationId="{71FEBB67-7441-0253-CD7F-80629E651BE6}"/>
          </ac:graphicFrameMkLst>
        </pc:graphicFrameChg>
        <pc:picChg chg="add mod">
          <ac:chgData name="baddam neha" userId="128a631d3fa1a313" providerId="LiveId" clId="{FCF30940-8F4C-48D5-8A61-63E52E6DBE5F}" dt="2024-10-03T17:54:03.779" v="4739" actId="1076"/>
          <ac:picMkLst>
            <pc:docMk/>
            <pc:sldMk cId="478842143" sldId="388"/>
            <ac:picMk id="6" creationId="{F74C9F11-CD52-081C-07D6-CFEDCB39FB50}"/>
          </ac:picMkLst>
        </pc:picChg>
      </pc:sldChg>
      <pc:sldChg chg="addSp modSp add mod modAnim">
        <pc:chgData name="baddam neha" userId="128a631d3fa1a313" providerId="LiveId" clId="{FCF30940-8F4C-48D5-8A61-63E52E6DBE5F}" dt="2024-10-03T22:22:22.923" v="5517" actId="20577"/>
        <pc:sldMkLst>
          <pc:docMk/>
          <pc:sldMk cId="1807958493" sldId="389"/>
        </pc:sldMkLst>
        <pc:spChg chg="mod">
          <ac:chgData name="baddam neha" userId="128a631d3fa1a313" providerId="LiveId" clId="{FCF30940-8F4C-48D5-8A61-63E52E6DBE5F}" dt="2024-10-01T16:39:11.766" v="1860" actId="20577"/>
          <ac:spMkLst>
            <pc:docMk/>
            <pc:sldMk cId="1807958493" sldId="389"/>
            <ac:spMk id="3" creationId="{B49809B8-E752-F9DB-E5DF-01DD03E24A84}"/>
          </ac:spMkLst>
        </pc:spChg>
        <pc:spChg chg="mod">
          <ac:chgData name="baddam neha" userId="128a631d3fa1a313" providerId="LiveId" clId="{FCF30940-8F4C-48D5-8A61-63E52E6DBE5F}" dt="2024-10-03T22:22:22.923" v="5517" actId="20577"/>
          <ac:spMkLst>
            <pc:docMk/>
            <pc:sldMk cId="1807958493" sldId="389"/>
            <ac:spMk id="4" creationId="{F421A51D-FABD-EFC3-1599-0CEB5FC3F4E2}"/>
          </ac:spMkLst>
        </pc:spChg>
        <pc:picChg chg="add mod">
          <ac:chgData name="baddam neha" userId="128a631d3fa1a313" providerId="LiveId" clId="{FCF30940-8F4C-48D5-8A61-63E52E6DBE5F}" dt="2024-10-03T17:17:28.834" v="4262" actId="14100"/>
          <ac:picMkLst>
            <pc:docMk/>
            <pc:sldMk cId="1807958493" sldId="389"/>
            <ac:picMk id="6" creationId="{3F7FF540-FFD1-F0D7-0681-F79C81F295E1}"/>
          </ac:picMkLst>
        </pc:picChg>
      </pc:sldChg>
      <pc:sldChg chg="addSp delSp modSp add mod setBg modAnim">
        <pc:chgData name="baddam neha" userId="128a631d3fa1a313" providerId="LiveId" clId="{FCF30940-8F4C-48D5-8A61-63E52E6DBE5F}" dt="2024-10-03T21:20:03.039" v="5454" actId="113"/>
        <pc:sldMkLst>
          <pc:docMk/>
          <pc:sldMk cId="1747055210" sldId="390"/>
        </pc:sldMkLst>
        <pc:spChg chg="mod">
          <ac:chgData name="baddam neha" userId="128a631d3fa1a313" providerId="LiveId" clId="{FCF30940-8F4C-48D5-8A61-63E52E6DBE5F}" dt="2024-10-03T17:16:28.518" v="4237" actId="26606"/>
          <ac:spMkLst>
            <pc:docMk/>
            <pc:sldMk cId="1747055210" sldId="390"/>
            <ac:spMk id="3" creationId="{B49809B8-E752-F9DB-E5DF-01DD03E24A84}"/>
          </ac:spMkLst>
        </pc:spChg>
        <pc:spChg chg="add del mod">
          <ac:chgData name="baddam neha" userId="128a631d3fa1a313" providerId="LiveId" clId="{FCF30940-8F4C-48D5-8A61-63E52E6DBE5F}" dt="2024-10-03T17:16:31.846" v="4238" actId="478"/>
          <ac:spMkLst>
            <pc:docMk/>
            <pc:sldMk cId="1747055210" sldId="390"/>
            <ac:spMk id="4" creationId="{F421A51D-FABD-EFC3-1599-0CEB5FC3F4E2}"/>
          </ac:spMkLst>
        </pc:spChg>
        <pc:spChg chg="mod">
          <ac:chgData name="baddam neha" userId="128a631d3fa1a313" providerId="LiveId" clId="{FCF30940-8F4C-48D5-8A61-63E52E6DBE5F}" dt="2024-10-03T17:16:28.518" v="4237" actId="26606"/>
          <ac:spMkLst>
            <pc:docMk/>
            <pc:sldMk cId="1747055210" sldId="390"/>
            <ac:spMk id="5" creationId="{D1825706-A8E3-7B83-7B5A-7D81CCF957C7}"/>
          </ac:spMkLst>
        </pc:spChg>
        <pc:spChg chg="add mod">
          <ac:chgData name="baddam neha" userId="128a631d3fa1a313" providerId="LiveId" clId="{FCF30940-8F4C-48D5-8A61-63E52E6DBE5F}" dt="2024-10-03T17:54:39.501" v="4740" actId="14100"/>
          <ac:spMkLst>
            <pc:docMk/>
            <pc:sldMk cId="1747055210" sldId="390"/>
            <ac:spMk id="6" creationId="{B5EBCEF3-8991-2FF7-6465-2FCE4893ED38}"/>
          </ac:spMkLst>
        </pc:spChg>
        <pc:spChg chg="add del">
          <ac:chgData name="baddam neha" userId="128a631d3fa1a313" providerId="LiveId" clId="{FCF30940-8F4C-48D5-8A61-63E52E6DBE5F}" dt="2024-10-03T17:16:28.518" v="4237" actId="26606"/>
          <ac:spMkLst>
            <pc:docMk/>
            <pc:sldMk cId="1747055210" sldId="390"/>
            <ac:spMk id="16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7:15:53.079" v="4231" actId="26606"/>
          <ac:spMkLst>
            <pc:docMk/>
            <pc:sldMk cId="1747055210" sldId="390"/>
            <ac:spMk id="17" creationId="{F821940F-7A1D-4ACC-85B4-A932898ABB37}"/>
          </ac:spMkLst>
        </pc:spChg>
        <pc:spChg chg="add del">
          <ac:chgData name="baddam neha" userId="128a631d3fa1a313" providerId="LiveId" clId="{FCF30940-8F4C-48D5-8A61-63E52E6DBE5F}" dt="2024-10-03T17:16:28.518" v="4237" actId="26606"/>
          <ac:spMkLst>
            <pc:docMk/>
            <pc:sldMk cId="1747055210" sldId="390"/>
            <ac:spMk id="18" creationId="{5B0E491B-5098-4794-9326-BC6DB475567C}"/>
          </ac:spMkLst>
        </pc:spChg>
        <pc:spChg chg="add del">
          <ac:chgData name="baddam neha" userId="128a631d3fa1a313" providerId="LiveId" clId="{FCF30940-8F4C-48D5-8A61-63E52E6DBE5F}" dt="2024-10-03T17:15:53.079" v="4231" actId="26606"/>
          <ac:spMkLst>
            <pc:docMk/>
            <pc:sldMk cId="1747055210" sldId="390"/>
            <ac:spMk id="19" creationId="{BAB0BC72-1C3A-421F-AB0A-D480DA93F959}"/>
          </ac:spMkLst>
        </pc:spChg>
        <pc:spChg chg="add del">
          <ac:chgData name="baddam neha" userId="128a631d3fa1a313" providerId="LiveId" clId="{FCF30940-8F4C-48D5-8A61-63E52E6DBE5F}" dt="2024-10-03T17:15:54.030" v="4233" actId="26606"/>
          <ac:spMkLst>
            <pc:docMk/>
            <pc:sldMk cId="1747055210" sldId="390"/>
            <ac:spMk id="23" creationId="{F821940F-7A1D-4ACC-85B4-A932898ABB37}"/>
          </ac:spMkLst>
        </pc:spChg>
        <pc:spChg chg="add del">
          <ac:chgData name="baddam neha" userId="128a631d3fa1a313" providerId="LiveId" clId="{FCF30940-8F4C-48D5-8A61-63E52E6DBE5F}" dt="2024-10-03T17:15:54.030" v="4233" actId="26606"/>
          <ac:spMkLst>
            <pc:docMk/>
            <pc:sldMk cId="1747055210" sldId="390"/>
            <ac:spMk id="24" creationId="{BAB0BC72-1C3A-421F-AB0A-D480DA93F959}"/>
          </ac:spMkLst>
        </pc:spChg>
        <pc:graphicFrameChg chg="add mod">
          <ac:chgData name="baddam neha" userId="128a631d3fa1a313" providerId="LiveId" clId="{FCF30940-8F4C-48D5-8A61-63E52E6DBE5F}" dt="2024-10-03T21:20:03.039" v="5454" actId="113"/>
          <ac:graphicFrameMkLst>
            <pc:docMk/>
            <pc:sldMk cId="1747055210" sldId="390"/>
            <ac:graphicFrameMk id="7" creationId="{197E4919-1EF1-348D-B66F-7AAE91ABE4BC}"/>
          </ac:graphicFrameMkLst>
        </pc:graphicFrameChg>
        <pc:graphicFrameChg chg="add del">
          <ac:chgData name="baddam neha" userId="128a631d3fa1a313" providerId="LiveId" clId="{FCF30940-8F4C-48D5-8A61-63E52E6DBE5F}" dt="2024-10-03T17:15:58.368" v="4235" actId="26606"/>
          <ac:graphicFrameMkLst>
            <pc:docMk/>
            <pc:sldMk cId="1747055210" sldId="390"/>
            <ac:graphicFrameMk id="8" creationId="{71F34F8B-8D0D-5671-EC63-7F267F906A66}"/>
          </ac:graphicFrameMkLst>
        </pc:graphicFrameChg>
        <pc:graphicFrameChg chg="add del">
          <ac:chgData name="baddam neha" userId="128a631d3fa1a313" providerId="LiveId" clId="{FCF30940-8F4C-48D5-8A61-63E52E6DBE5F}" dt="2024-10-03T17:16:28.518" v="4237" actId="26606"/>
          <ac:graphicFrameMkLst>
            <pc:docMk/>
            <pc:sldMk cId="1747055210" sldId="390"/>
            <ac:graphicFrameMk id="9" creationId="{DA2B7908-35E4-9EC1-F9CE-3F2849E421E0}"/>
          </ac:graphicFrameMkLst>
        </pc:graphicFrameChg>
        <pc:picChg chg="add del">
          <ac:chgData name="baddam neha" userId="128a631d3fa1a313" providerId="LiveId" clId="{FCF30940-8F4C-48D5-8A61-63E52E6DBE5F}" dt="2024-10-03T17:15:53.079" v="4231" actId="26606"/>
          <ac:picMkLst>
            <pc:docMk/>
            <pc:sldMk cId="1747055210" sldId="390"/>
            <ac:picMk id="10" creationId="{490F0869-E8C3-3022-11BF-AF5B01CA0AB6}"/>
          </ac:picMkLst>
        </pc:picChg>
        <pc:picChg chg="add del">
          <ac:chgData name="baddam neha" userId="128a631d3fa1a313" providerId="LiveId" clId="{FCF30940-8F4C-48D5-8A61-63E52E6DBE5F}" dt="2024-10-03T17:16:28.518" v="4237" actId="26606"/>
          <ac:picMkLst>
            <pc:docMk/>
            <pc:sldMk cId="1747055210" sldId="390"/>
            <ac:picMk id="12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7:15:53.079" v="4231" actId="26606"/>
          <ac:picMkLst>
            <pc:docMk/>
            <pc:sldMk cId="1747055210" sldId="390"/>
            <ac:picMk id="13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7:15:54.030" v="4233" actId="26606"/>
          <ac:picMkLst>
            <pc:docMk/>
            <pc:sldMk cId="1747055210" sldId="390"/>
            <ac:picMk id="21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7:15:54.030" v="4233" actId="26606"/>
          <ac:picMkLst>
            <pc:docMk/>
            <pc:sldMk cId="1747055210" sldId="390"/>
            <ac:picMk id="25" creationId="{9223CC60-D434-16A1-21FD-3EC2547FB781}"/>
          </ac:picMkLst>
        </pc:picChg>
        <pc:inkChg chg="add del">
          <ac:chgData name="baddam neha" userId="128a631d3fa1a313" providerId="LiveId" clId="{FCF30940-8F4C-48D5-8A61-63E52E6DBE5F}" dt="2024-10-03T17:16:28.518" v="4237" actId="26606"/>
          <ac:inkMkLst>
            <pc:docMk/>
            <pc:sldMk cId="1747055210" sldId="390"/>
            <ac:inkMk id="14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7:15:53.079" v="4231" actId="26606"/>
          <ac:inkMkLst>
            <pc:docMk/>
            <pc:sldMk cId="1747055210" sldId="390"/>
            <ac:inkMk id="15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7:15:54.030" v="4233" actId="26606"/>
          <ac:inkMkLst>
            <pc:docMk/>
            <pc:sldMk cId="1747055210" sldId="390"/>
            <ac:inkMk id="22" creationId="{24D29CCB-7956-4E3E-8880-304085F04BF4}"/>
          </ac:inkMkLst>
        </pc:inkChg>
      </pc:sldChg>
      <pc:sldChg chg="addSp delSp modSp add del mod setBg modAnim">
        <pc:chgData name="baddam neha" userId="128a631d3fa1a313" providerId="LiveId" clId="{FCF30940-8F4C-48D5-8A61-63E52E6DBE5F}" dt="2024-10-03T21:21:29.204" v="5455" actId="47"/>
        <pc:sldMkLst>
          <pc:docMk/>
          <pc:sldMk cId="2791871640" sldId="391"/>
        </pc:sldMkLst>
        <pc:spChg chg="mod">
          <ac:chgData name="baddam neha" userId="128a631d3fa1a313" providerId="LiveId" clId="{FCF30940-8F4C-48D5-8A61-63E52E6DBE5F}" dt="2024-10-03T17:18:55.635" v="4271" actId="26606"/>
          <ac:spMkLst>
            <pc:docMk/>
            <pc:sldMk cId="2791871640" sldId="391"/>
            <ac:spMk id="3" creationId="{B49809B8-E752-F9DB-E5DF-01DD03E24A84}"/>
          </ac:spMkLst>
        </pc:spChg>
        <pc:spChg chg="add del mod">
          <ac:chgData name="baddam neha" userId="128a631d3fa1a313" providerId="LiveId" clId="{FCF30940-8F4C-48D5-8A61-63E52E6DBE5F}" dt="2024-10-03T17:18:59.102" v="4272" actId="478"/>
          <ac:spMkLst>
            <pc:docMk/>
            <pc:sldMk cId="2791871640" sldId="391"/>
            <ac:spMk id="4" creationId="{F421A51D-FABD-EFC3-1599-0CEB5FC3F4E2}"/>
          </ac:spMkLst>
        </pc:spChg>
        <pc:spChg chg="mod">
          <ac:chgData name="baddam neha" userId="128a631d3fa1a313" providerId="LiveId" clId="{FCF30940-8F4C-48D5-8A61-63E52E6DBE5F}" dt="2024-10-03T17:18:55.635" v="4271" actId="26606"/>
          <ac:spMkLst>
            <pc:docMk/>
            <pc:sldMk cId="2791871640" sldId="391"/>
            <ac:spMk id="5" creationId="{D1825706-A8E3-7B83-7B5A-7D81CCF957C7}"/>
          </ac:spMkLst>
        </pc:spChg>
        <pc:spChg chg="add mod">
          <ac:chgData name="baddam neha" userId="128a631d3fa1a313" providerId="LiveId" clId="{FCF30940-8F4C-48D5-8A61-63E52E6DBE5F}" dt="2024-10-03T17:18:55.635" v="4271" actId="26606"/>
          <ac:spMkLst>
            <pc:docMk/>
            <pc:sldMk cId="2791871640" sldId="391"/>
            <ac:spMk id="6" creationId="{57BF618F-FE1E-4A8B-7B3E-362FE6CF0CE1}"/>
          </ac:spMkLst>
        </pc:spChg>
        <pc:spChg chg="add del">
          <ac:chgData name="baddam neha" userId="128a631d3fa1a313" providerId="LiveId" clId="{FCF30940-8F4C-48D5-8A61-63E52E6DBE5F}" dt="2024-10-03T17:18:55.635" v="4271" actId="26606"/>
          <ac:spMkLst>
            <pc:docMk/>
            <pc:sldMk cId="2791871640" sldId="391"/>
            <ac:spMk id="16" creationId="{88470751-4046-4A07-86D0-382F36ED544C}"/>
          </ac:spMkLst>
        </pc:spChg>
        <pc:spChg chg="add del">
          <ac:chgData name="baddam neha" userId="128a631d3fa1a313" providerId="LiveId" clId="{FCF30940-8F4C-48D5-8A61-63E52E6DBE5F}" dt="2024-10-03T17:18:55.635" v="4271" actId="26606"/>
          <ac:spMkLst>
            <pc:docMk/>
            <pc:sldMk cId="2791871640" sldId="391"/>
            <ac:spMk id="18" creationId="{798DAB7D-3A31-4ABA-87BC-3DC4343586AE}"/>
          </ac:spMkLst>
        </pc:spChg>
        <pc:graphicFrameChg chg="add mod">
          <ac:chgData name="baddam neha" userId="128a631d3fa1a313" providerId="LiveId" clId="{FCF30940-8F4C-48D5-8A61-63E52E6DBE5F}" dt="2024-10-03T17:55:11.611" v="4745" actId="14100"/>
          <ac:graphicFrameMkLst>
            <pc:docMk/>
            <pc:sldMk cId="2791871640" sldId="391"/>
            <ac:graphicFrameMk id="7" creationId="{7A0B61D5-3FF6-96F5-14DC-26D6AE300550}"/>
          </ac:graphicFrameMkLst>
        </pc:graphicFrameChg>
        <pc:graphicFrameChg chg="add del">
          <ac:chgData name="baddam neha" userId="128a631d3fa1a313" providerId="LiveId" clId="{FCF30940-8F4C-48D5-8A61-63E52E6DBE5F}" dt="2024-10-03T17:18:55.635" v="4271" actId="26606"/>
          <ac:graphicFrameMkLst>
            <pc:docMk/>
            <pc:sldMk cId="2791871640" sldId="391"/>
            <ac:graphicFrameMk id="8" creationId="{F82A72A0-5AAA-1B57-A656-7E145C08F3B3}"/>
          </ac:graphicFrameMkLst>
        </pc:graphicFrameChg>
        <pc:picChg chg="add del">
          <ac:chgData name="baddam neha" userId="128a631d3fa1a313" providerId="LiveId" clId="{FCF30940-8F4C-48D5-8A61-63E52E6DBE5F}" dt="2024-10-03T17:18:55.635" v="4271" actId="26606"/>
          <ac:picMkLst>
            <pc:docMk/>
            <pc:sldMk cId="2791871640" sldId="391"/>
            <ac:picMk id="12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3T17:18:55.635" v="4271" actId="26606"/>
          <ac:inkMkLst>
            <pc:docMk/>
            <pc:sldMk cId="2791871640" sldId="391"/>
            <ac:inkMk id="14" creationId="{24D29CCB-7956-4E3E-8880-304085F04BF4}"/>
          </ac:inkMkLst>
        </pc:inkChg>
      </pc:sldChg>
      <pc:sldChg chg="addSp delSp modSp add mod setBg modAnim">
        <pc:chgData name="baddam neha" userId="128a631d3fa1a313" providerId="LiveId" clId="{FCF30940-8F4C-48D5-8A61-63E52E6DBE5F}" dt="2024-10-03T21:21:44.522" v="5471" actId="1036"/>
        <pc:sldMkLst>
          <pc:docMk/>
          <pc:sldMk cId="1484810441" sldId="392"/>
        </pc:sldMkLst>
        <pc:spChg chg="add">
          <ac:chgData name="baddam neha" userId="128a631d3fa1a313" providerId="LiveId" clId="{FCF30940-8F4C-48D5-8A61-63E52E6DBE5F}" dt="2024-10-01T16:41:44.561" v="1872"/>
          <ac:spMkLst>
            <pc:docMk/>
            <pc:sldMk cId="1484810441" sldId="392"/>
            <ac:spMk id="2" creationId="{829FCD77-3075-2A13-B391-5CE7426444AA}"/>
          </ac:spMkLst>
        </pc:spChg>
        <pc:spChg chg="mod">
          <ac:chgData name="baddam neha" userId="128a631d3fa1a313" providerId="LiveId" clId="{FCF30940-8F4C-48D5-8A61-63E52E6DBE5F}" dt="2024-10-03T21:21:38.893" v="5464" actId="1037"/>
          <ac:spMkLst>
            <pc:docMk/>
            <pc:sldMk cId="1484810441" sldId="392"/>
            <ac:spMk id="3" creationId="{B49809B8-E752-F9DB-E5DF-01DD03E24A84}"/>
          </ac:spMkLst>
        </pc:spChg>
        <pc:spChg chg="add del mod">
          <ac:chgData name="baddam neha" userId="128a631d3fa1a313" providerId="LiveId" clId="{FCF30940-8F4C-48D5-8A61-63E52E6DBE5F}" dt="2024-10-03T17:23:09.868" v="4285" actId="478"/>
          <ac:spMkLst>
            <pc:docMk/>
            <pc:sldMk cId="1484810441" sldId="392"/>
            <ac:spMk id="4" creationId="{F421A51D-FABD-EFC3-1599-0CEB5FC3F4E2}"/>
          </ac:spMkLst>
        </pc:spChg>
        <pc:spChg chg="mod">
          <ac:chgData name="baddam neha" userId="128a631d3fa1a313" providerId="LiveId" clId="{FCF30940-8F4C-48D5-8A61-63E52E6DBE5F}" dt="2024-10-03T17:23:06.420" v="4284" actId="26606"/>
          <ac:spMkLst>
            <pc:docMk/>
            <pc:sldMk cId="1484810441" sldId="392"/>
            <ac:spMk id="5" creationId="{D1825706-A8E3-7B83-7B5A-7D81CCF957C7}"/>
          </ac:spMkLst>
        </pc:spChg>
        <pc:spChg chg="add del">
          <ac:chgData name="baddam neha" userId="128a631d3fa1a313" providerId="LiveId" clId="{FCF30940-8F4C-48D5-8A61-63E52E6DBE5F}" dt="2024-10-03T17:23:06.420" v="4284" actId="26606"/>
          <ac:spMkLst>
            <pc:docMk/>
            <pc:sldMk cId="1484810441" sldId="392"/>
            <ac:spMk id="15" creationId="{88470751-4046-4A07-86D0-382F36ED544C}"/>
          </ac:spMkLst>
        </pc:spChg>
        <pc:spChg chg="add del">
          <ac:chgData name="baddam neha" userId="128a631d3fa1a313" providerId="LiveId" clId="{FCF30940-8F4C-48D5-8A61-63E52E6DBE5F}" dt="2024-10-03T17:23:06.420" v="4284" actId="26606"/>
          <ac:spMkLst>
            <pc:docMk/>
            <pc:sldMk cId="1484810441" sldId="392"/>
            <ac:spMk id="17" creationId="{798DAB7D-3A31-4ABA-87BC-3DC4343586AE}"/>
          </ac:spMkLst>
        </pc:spChg>
        <pc:graphicFrameChg chg="add mod">
          <ac:chgData name="baddam neha" userId="128a631d3fa1a313" providerId="LiveId" clId="{FCF30940-8F4C-48D5-8A61-63E52E6DBE5F}" dt="2024-10-03T21:21:44.522" v="5471" actId="1036"/>
          <ac:graphicFrameMkLst>
            <pc:docMk/>
            <pc:sldMk cId="1484810441" sldId="392"/>
            <ac:graphicFrameMk id="2" creationId="{D4024D53-83A6-B52A-CE5C-ABE3304A082F}"/>
          </ac:graphicFrameMkLst>
        </pc:graphicFrameChg>
        <pc:graphicFrameChg chg="add del">
          <ac:chgData name="baddam neha" userId="128a631d3fa1a313" providerId="LiveId" clId="{FCF30940-8F4C-48D5-8A61-63E52E6DBE5F}" dt="2024-10-03T17:23:06.420" v="4284" actId="26606"/>
          <ac:graphicFrameMkLst>
            <pc:docMk/>
            <pc:sldMk cId="1484810441" sldId="392"/>
            <ac:graphicFrameMk id="7" creationId="{A0D27793-4E4F-14D9-BC88-356FC68CAB87}"/>
          </ac:graphicFrameMkLst>
        </pc:graphicFrameChg>
        <pc:picChg chg="add del">
          <ac:chgData name="baddam neha" userId="128a631d3fa1a313" providerId="LiveId" clId="{FCF30940-8F4C-48D5-8A61-63E52E6DBE5F}" dt="2024-10-03T17:23:06.420" v="4284" actId="26606"/>
          <ac:picMkLst>
            <pc:docMk/>
            <pc:sldMk cId="1484810441" sldId="392"/>
            <ac:picMk id="11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3T17:23:06.420" v="4284" actId="26606"/>
          <ac:inkMkLst>
            <pc:docMk/>
            <pc:sldMk cId="1484810441" sldId="392"/>
            <ac:inkMk id="13" creationId="{24D29CCB-7956-4E3E-8880-304085F04BF4}"/>
          </ac:inkMkLst>
        </pc:inkChg>
      </pc:sldChg>
      <pc:sldChg chg="addSp delSp modSp add mod modAnim">
        <pc:chgData name="baddam neha" userId="128a631d3fa1a313" providerId="LiveId" clId="{FCF30940-8F4C-48D5-8A61-63E52E6DBE5F}" dt="2024-10-03T19:30:52.080" v="5358" actId="1076"/>
        <pc:sldMkLst>
          <pc:docMk/>
          <pc:sldMk cId="1719983289" sldId="393"/>
        </pc:sldMkLst>
        <pc:spChg chg="del">
          <ac:chgData name="baddam neha" userId="128a631d3fa1a313" providerId="LiveId" clId="{FCF30940-8F4C-48D5-8A61-63E52E6DBE5F}" dt="2024-10-01T16:43:09.373" v="1908" actId="478"/>
          <ac:spMkLst>
            <pc:docMk/>
            <pc:sldMk cId="1719983289" sldId="393"/>
            <ac:spMk id="6" creationId="{C86AB611-EE56-199A-4A2C-3E3255298BF0}"/>
          </ac:spMkLst>
        </pc:spChg>
        <pc:spChg chg="add del mod">
          <ac:chgData name="baddam neha" userId="128a631d3fa1a313" providerId="LiveId" clId="{FCF30940-8F4C-48D5-8A61-63E52E6DBE5F}" dt="2024-10-03T16:41:17.160" v="3491" actId="26606"/>
          <ac:spMkLst>
            <pc:docMk/>
            <pc:sldMk cId="1719983289" sldId="393"/>
            <ac:spMk id="6" creationId="{E7742BB5-9384-D7A0-4453-B31C382F52D7}"/>
          </ac:spMkLst>
        </pc:spChg>
        <pc:spChg chg="add mod">
          <ac:chgData name="baddam neha" userId="128a631d3fa1a313" providerId="LiveId" clId="{FCF30940-8F4C-48D5-8A61-63E52E6DBE5F}" dt="2024-10-03T17:39:17.537" v="4543"/>
          <ac:spMkLst>
            <pc:docMk/>
            <pc:sldMk cId="1719983289" sldId="393"/>
            <ac:spMk id="9" creationId="{D82FB73A-3301-175D-C077-A4CD134CA1C0}"/>
          </ac:spMkLst>
        </pc:spChg>
        <pc:spChg chg="add mod">
          <ac:chgData name="baddam neha" userId="128a631d3fa1a313" providerId="LiveId" clId="{FCF30940-8F4C-48D5-8A61-63E52E6DBE5F}" dt="2024-10-03T17:40:26.271" v="4561" actId="122"/>
          <ac:spMkLst>
            <pc:docMk/>
            <pc:sldMk cId="1719983289" sldId="393"/>
            <ac:spMk id="10" creationId="{4DAC2E18-5BE1-510B-A7AB-556DB476718D}"/>
          </ac:spMkLst>
        </pc:spChg>
        <pc:spChg chg="add mod">
          <ac:chgData name="baddam neha" userId="128a631d3fa1a313" providerId="LiveId" clId="{FCF30940-8F4C-48D5-8A61-63E52E6DBE5F}" dt="2024-10-03T17:39:17.537" v="4543"/>
          <ac:spMkLst>
            <pc:docMk/>
            <pc:sldMk cId="1719983289" sldId="393"/>
            <ac:spMk id="11" creationId="{DDEBA932-6561-A3C8-7709-BF00F1876A3A}"/>
          </ac:spMkLst>
        </pc:spChg>
        <pc:spChg chg="add mod">
          <ac:chgData name="baddam neha" userId="128a631d3fa1a313" providerId="LiveId" clId="{FCF30940-8F4C-48D5-8A61-63E52E6DBE5F}" dt="2024-10-03T19:16:19.142" v="5274" actId="113"/>
          <ac:spMkLst>
            <pc:docMk/>
            <pc:sldMk cId="1719983289" sldId="393"/>
            <ac:spMk id="12" creationId="{19BD63B6-B89C-C11B-A568-93F518BEA30E}"/>
          </ac:spMkLst>
        </pc:spChg>
        <pc:grpChg chg="add mod">
          <ac:chgData name="baddam neha" userId="128a631d3fa1a313" providerId="LiveId" clId="{FCF30940-8F4C-48D5-8A61-63E52E6DBE5F}" dt="2024-10-03T19:30:52.080" v="5358" actId="1076"/>
          <ac:grpSpMkLst>
            <pc:docMk/>
            <pc:sldMk cId="1719983289" sldId="393"/>
            <ac:grpSpMk id="2" creationId="{9DC4536C-9BAC-2655-CC55-688ACF44D2BD}"/>
          </ac:grpSpMkLst>
        </pc:grpChg>
        <pc:grpChg chg="add mod">
          <ac:chgData name="baddam neha" userId="128a631d3fa1a313" providerId="LiveId" clId="{FCF30940-8F4C-48D5-8A61-63E52E6DBE5F}" dt="2024-10-03T19:30:52.080" v="5358" actId="1076"/>
          <ac:grpSpMkLst>
            <pc:docMk/>
            <pc:sldMk cId="1719983289" sldId="393"/>
            <ac:grpSpMk id="7" creationId="{738ED2C3-814E-08D3-C85A-D1FB3EF6CE7E}"/>
          </ac:grpSpMkLst>
        </pc:grpChg>
        <pc:graphicFrameChg chg="add del mod">
          <ac:chgData name="baddam neha" userId="128a631d3fa1a313" providerId="LiveId" clId="{FCF30940-8F4C-48D5-8A61-63E52E6DBE5F}" dt="2024-10-03T17:39:32.643" v="4549" actId="478"/>
          <ac:graphicFrameMkLst>
            <pc:docMk/>
            <pc:sldMk cId="1719983289" sldId="393"/>
            <ac:graphicFrameMk id="8" creationId="{4090CDEC-09E1-8D0A-60B1-554EFF1E565B}"/>
          </ac:graphicFrameMkLst>
        </pc:graphicFrameChg>
        <pc:picChg chg="add mod">
          <ac:chgData name="baddam neha" userId="128a631d3fa1a313" providerId="LiveId" clId="{FCF30940-8F4C-48D5-8A61-63E52E6DBE5F}" dt="2024-10-03T19:30:42.481" v="5357" actId="1076"/>
          <ac:picMkLst>
            <pc:docMk/>
            <pc:sldMk cId="1719983289" sldId="393"/>
            <ac:picMk id="4" creationId="{1265DF40-E522-084C-A5E6-A7372CAE15EA}"/>
          </ac:picMkLst>
        </pc:picChg>
      </pc:sldChg>
      <pc:sldChg chg="addSp delSp modSp add del mod ord">
        <pc:chgData name="baddam neha" userId="128a631d3fa1a313" providerId="LiveId" clId="{FCF30940-8F4C-48D5-8A61-63E52E6DBE5F}" dt="2024-10-02T22:59:16.018" v="3008" actId="47"/>
        <pc:sldMkLst>
          <pc:docMk/>
          <pc:sldMk cId="3324620013" sldId="394"/>
        </pc:sldMkLst>
        <pc:spChg chg="del">
          <ac:chgData name="baddam neha" userId="128a631d3fa1a313" providerId="LiveId" clId="{FCF30940-8F4C-48D5-8A61-63E52E6DBE5F}" dt="2024-10-01T16:44:04.049" v="1912" actId="478"/>
          <ac:spMkLst>
            <pc:docMk/>
            <pc:sldMk cId="3324620013" sldId="394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10-01T16:44:25.612" v="1914" actId="1076"/>
          <ac:picMkLst>
            <pc:docMk/>
            <pc:sldMk cId="3324620013" sldId="394"/>
            <ac:picMk id="4" creationId="{83B2F0E2-BFC2-3E92-E404-8B5DBC645F25}"/>
          </ac:picMkLst>
        </pc:picChg>
      </pc:sldChg>
      <pc:sldChg chg="addSp modSp add mod modAnim">
        <pc:chgData name="baddam neha" userId="128a631d3fa1a313" providerId="LiveId" clId="{FCF30940-8F4C-48D5-8A61-63E52E6DBE5F}" dt="2024-10-03T22:21:36.605" v="5514" actId="113"/>
        <pc:sldMkLst>
          <pc:docMk/>
          <pc:sldMk cId="1242950440" sldId="395"/>
        </pc:sldMkLst>
        <pc:spChg chg="mod">
          <ac:chgData name="baddam neha" userId="128a631d3fa1a313" providerId="LiveId" clId="{FCF30940-8F4C-48D5-8A61-63E52E6DBE5F}" dt="2024-10-03T22:21:36.605" v="5514" actId="113"/>
          <ac:spMkLst>
            <pc:docMk/>
            <pc:sldMk cId="1242950440" sldId="395"/>
            <ac:spMk id="4" creationId="{F421A51D-FABD-EFC3-1599-0CEB5FC3F4E2}"/>
          </ac:spMkLst>
        </pc:spChg>
        <pc:picChg chg="add mod">
          <ac:chgData name="baddam neha" userId="128a631d3fa1a313" providerId="LiveId" clId="{FCF30940-8F4C-48D5-8A61-63E52E6DBE5F}" dt="2024-10-03T22:21:11.426" v="5513" actId="14100"/>
          <ac:picMkLst>
            <pc:docMk/>
            <pc:sldMk cId="1242950440" sldId="395"/>
            <ac:picMk id="6" creationId="{AEA321E3-ABFF-8191-80ED-48A12CCE3A74}"/>
          </ac:picMkLst>
        </pc:picChg>
      </pc:sldChg>
      <pc:sldChg chg="modSp add del mod">
        <pc:chgData name="baddam neha" userId="128a631d3fa1a313" providerId="LiveId" clId="{FCF30940-8F4C-48D5-8A61-63E52E6DBE5F}" dt="2024-10-01T16:50:46.043" v="2006" actId="47"/>
        <pc:sldMkLst>
          <pc:docMk/>
          <pc:sldMk cId="4012960978" sldId="396"/>
        </pc:sldMkLst>
        <pc:spChg chg="mod">
          <ac:chgData name="baddam neha" userId="128a631d3fa1a313" providerId="LiveId" clId="{FCF30940-8F4C-48D5-8A61-63E52E6DBE5F}" dt="2024-10-01T16:50:21.081" v="2002" actId="20577"/>
          <ac:spMkLst>
            <pc:docMk/>
            <pc:sldMk cId="4012960978" sldId="396"/>
            <ac:spMk id="4" creationId="{F421A51D-FABD-EFC3-1599-0CEB5FC3F4E2}"/>
          </ac:spMkLst>
        </pc:spChg>
      </pc:sldChg>
      <pc:sldChg chg="addSp modSp add mod modAnim">
        <pc:chgData name="baddam neha" userId="128a631d3fa1a313" providerId="LiveId" clId="{FCF30940-8F4C-48D5-8A61-63E52E6DBE5F}" dt="2024-10-03T21:14:06.321" v="5431" actId="113"/>
        <pc:sldMkLst>
          <pc:docMk/>
          <pc:sldMk cId="2614961539" sldId="397"/>
        </pc:sldMkLst>
        <pc:spChg chg="mod">
          <ac:chgData name="baddam neha" userId="128a631d3fa1a313" providerId="LiveId" clId="{FCF30940-8F4C-48D5-8A61-63E52E6DBE5F}" dt="2024-10-03T21:14:06.321" v="5431" actId="113"/>
          <ac:spMkLst>
            <pc:docMk/>
            <pc:sldMk cId="2614961539" sldId="397"/>
            <ac:spMk id="4" creationId="{F421A51D-FABD-EFC3-1599-0CEB5FC3F4E2}"/>
          </ac:spMkLst>
        </pc:spChg>
        <pc:picChg chg="add mod">
          <ac:chgData name="baddam neha" userId="128a631d3fa1a313" providerId="LiveId" clId="{FCF30940-8F4C-48D5-8A61-63E52E6DBE5F}" dt="2024-10-03T00:23:57.342" v="3149" actId="1036"/>
          <ac:picMkLst>
            <pc:docMk/>
            <pc:sldMk cId="2614961539" sldId="397"/>
            <ac:picMk id="6" creationId="{0055CA16-0659-2EF2-7456-852B7B64A4A6}"/>
          </ac:picMkLst>
        </pc:picChg>
      </pc:sldChg>
      <pc:sldChg chg="addSp delSp modSp add mod setBg modAnim">
        <pc:chgData name="baddam neha" userId="128a631d3fa1a313" providerId="LiveId" clId="{FCF30940-8F4C-48D5-8A61-63E52E6DBE5F}" dt="2024-10-03T23:13:47.849" v="5559" actId="20577"/>
        <pc:sldMkLst>
          <pc:docMk/>
          <pc:sldMk cId="2786673749" sldId="398"/>
        </pc:sldMkLst>
        <pc:spChg chg="mod">
          <ac:chgData name="baddam neha" userId="128a631d3fa1a313" providerId="LiveId" clId="{FCF30940-8F4C-48D5-8A61-63E52E6DBE5F}" dt="2024-10-03T16:34:55.003" v="3445" actId="26606"/>
          <ac:spMkLst>
            <pc:docMk/>
            <pc:sldMk cId="2786673749" sldId="398"/>
            <ac:spMk id="3" creationId="{45D18488-2945-FF47-1185-ABAD475DC736}"/>
          </ac:spMkLst>
        </pc:spChg>
        <pc:spChg chg="mod">
          <ac:chgData name="baddam neha" userId="128a631d3fa1a313" providerId="LiveId" clId="{FCF30940-8F4C-48D5-8A61-63E52E6DBE5F}" dt="2024-10-03T16:34:55.003" v="3445" actId="26606"/>
          <ac:spMkLst>
            <pc:docMk/>
            <pc:sldMk cId="2786673749" sldId="398"/>
            <ac:spMk id="5" creationId="{9328DEA7-C640-D936-6BBB-E60B4DC59FB6}"/>
          </ac:spMkLst>
        </pc:spChg>
        <pc:spChg chg="add del mod">
          <ac:chgData name="baddam neha" userId="128a631d3fa1a313" providerId="LiveId" clId="{FCF30940-8F4C-48D5-8A61-63E52E6DBE5F}" dt="2024-10-03T16:34:58.033" v="3446" actId="478"/>
          <ac:spMkLst>
            <pc:docMk/>
            <pc:sldMk cId="2786673749" sldId="398"/>
            <ac:spMk id="7" creationId="{3E9033FC-08FA-5E22-7FCA-CCA72C6AE423}"/>
          </ac:spMkLst>
        </pc:spChg>
        <pc:spChg chg="add del">
          <ac:chgData name="baddam neha" userId="128a631d3fa1a313" providerId="LiveId" clId="{FCF30940-8F4C-48D5-8A61-63E52E6DBE5F}" dt="2024-10-03T16:32:54.755" v="3420" actId="26606"/>
          <ac:spMkLst>
            <pc:docMk/>
            <pc:sldMk cId="2786673749" sldId="398"/>
            <ac:spMk id="12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6:32:54.755" v="3420" actId="26606"/>
          <ac:spMkLst>
            <pc:docMk/>
            <pc:sldMk cId="2786673749" sldId="398"/>
            <ac:spMk id="14" creationId="{5B0E491B-5098-4794-9326-BC6DB475567C}"/>
          </ac:spMkLst>
        </pc:spChg>
        <pc:spChg chg="add del">
          <ac:chgData name="baddam neha" userId="128a631d3fa1a313" providerId="LiveId" clId="{FCF30940-8F4C-48D5-8A61-63E52E6DBE5F}" dt="2024-10-03T16:32:40.895" v="3418" actId="26606"/>
          <ac:spMkLst>
            <pc:docMk/>
            <pc:sldMk cId="2786673749" sldId="398"/>
            <ac:spMk id="17" creationId="{02472DE8-E58B-4D56-BA61-C69C601DC760}"/>
          </ac:spMkLst>
        </pc:spChg>
        <pc:spChg chg="add del">
          <ac:chgData name="baddam neha" userId="128a631d3fa1a313" providerId="LiveId" clId="{FCF30940-8F4C-48D5-8A61-63E52E6DBE5F}" dt="2024-10-03T16:32:40.895" v="3418" actId="26606"/>
          <ac:spMkLst>
            <pc:docMk/>
            <pc:sldMk cId="2786673749" sldId="398"/>
            <ac:spMk id="19" creationId="{0183ACFC-B25E-402F-BBD8-E42034CDD49A}"/>
          </ac:spMkLst>
        </pc:spChg>
        <pc:spChg chg="add del">
          <ac:chgData name="baddam neha" userId="128a631d3fa1a313" providerId="LiveId" clId="{FCF30940-8F4C-48D5-8A61-63E52E6DBE5F}" dt="2024-10-03T16:32:40.895" v="3418" actId="26606"/>
          <ac:spMkLst>
            <pc:docMk/>
            <pc:sldMk cId="2786673749" sldId="398"/>
            <ac:spMk id="21" creationId="{3501A971-CEBD-4E4B-8529-3BB4F4100CD6}"/>
          </ac:spMkLst>
        </pc:spChg>
        <pc:spChg chg="add del">
          <ac:chgData name="baddam neha" userId="128a631d3fa1a313" providerId="LiveId" clId="{FCF30940-8F4C-48D5-8A61-63E52E6DBE5F}" dt="2024-10-03T16:33:27.629" v="3424" actId="26606"/>
          <ac:spMkLst>
            <pc:docMk/>
            <pc:sldMk cId="2786673749" sldId="398"/>
            <ac:spMk id="23" creationId="{160022CF-D73B-45FB-8DD4-1B1C0C92E702}"/>
          </ac:spMkLst>
        </pc:spChg>
        <pc:spChg chg="add del">
          <ac:chgData name="baddam neha" userId="128a631d3fa1a313" providerId="LiveId" clId="{FCF30940-8F4C-48D5-8A61-63E52E6DBE5F}" dt="2024-10-03T16:34:55.003" v="3445" actId="26606"/>
          <ac:spMkLst>
            <pc:docMk/>
            <pc:sldMk cId="2786673749" sldId="398"/>
            <ac:spMk id="27" creationId="{160022CF-D73B-45FB-8DD4-1B1C0C92E702}"/>
          </ac:spMkLst>
        </pc:spChg>
        <pc:graphicFrameChg chg="add del mod">
          <ac:chgData name="baddam neha" userId="128a631d3fa1a313" providerId="LiveId" clId="{FCF30940-8F4C-48D5-8A61-63E52E6DBE5F}" dt="2024-10-03T16:34:41.747" v="3443" actId="478"/>
          <ac:graphicFrameMkLst>
            <pc:docMk/>
            <pc:sldMk cId="2786673749" sldId="398"/>
            <ac:graphicFrameMk id="2" creationId="{2405F421-8322-3DEA-DDC7-774F2BF3BDB3}"/>
          </ac:graphicFrameMkLst>
        </pc:graphicFrameChg>
        <pc:graphicFrameChg chg="add del mod">
          <ac:chgData name="baddam neha" userId="128a631d3fa1a313" providerId="LiveId" clId="{FCF30940-8F4C-48D5-8A61-63E52E6DBE5F}" dt="2024-10-03T17:31:22.850" v="4382" actId="478"/>
          <ac:graphicFrameMkLst>
            <pc:docMk/>
            <pc:sldMk cId="2786673749" sldId="398"/>
            <ac:graphicFrameMk id="4" creationId="{C6D29B83-FB6C-E1C0-FA7B-454D264C5675}"/>
          </ac:graphicFrameMkLst>
        </pc:graphicFrameChg>
        <pc:graphicFrameChg chg="add mod">
          <ac:chgData name="baddam neha" userId="128a631d3fa1a313" providerId="LiveId" clId="{FCF30940-8F4C-48D5-8A61-63E52E6DBE5F}" dt="2024-10-03T23:13:47.849" v="5559" actId="20577"/>
          <ac:graphicFrameMkLst>
            <pc:docMk/>
            <pc:sldMk cId="2786673749" sldId="398"/>
            <ac:graphicFrameMk id="6" creationId="{CEB0A1C9-8FEE-CFCD-E77A-68EBC93B77C0}"/>
          </ac:graphicFrameMkLst>
        </pc:graphicFrameChg>
        <pc:graphicFrameChg chg="add del">
          <ac:chgData name="baddam neha" userId="128a631d3fa1a313" providerId="LiveId" clId="{FCF30940-8F4C-48D5-8A61-63E52E6DBE5F}" dt="2024-10-03T16:32:40.895" v="3418" actId="26606"/>
          <ac:graphicFrameMkLst>
            <pc:docMk/>
            <pc:sldMk cId="2786673749" sldId="398"/>
            <ac:graphicFrameMk id="9" creationId="{6EF3AE0F-7996-AFAD-2419-436281824C27}"/>
          </ac:graphicFrameMkLst>
        </pc:graphicFrameChg>
        <pc:graphicFrameChg chg="add del">
          <ac:chgData name="baddam neha" userId="128a631d3fa1a313" providerId="LiveId" clId="{FCF30940-8F4C-48D5-8A61-63E52E6DBE5F}" dt="2024-10-03T16:32:54.755" v="3420" actId="26606"/>
          <ac:graphicFrameMkLst>
            <pc:docMk/>
            <pc:sldMk cId="2786673749" sldId="398"/>
            <ac:graphicFrameMk id="16" creationId="{D835C023-2FA1-404C-D193-4E3E0A24E4D2}"/>
          </ac:graphicFrameMkLst>
        </pc:graphicFrameChg>
        <pc:graphicFrameChg chg="add del">
          <ac:chgData name="baddam neha" userId="128a631d3fa1a313" providerId="LiveId" clId="{FCF30940-8F4C-48D5-8A61-63E52E6DBE5F}" dt="2024-10-03T16:33:12.534" v="3422" actId="26606"/>
          <ac:graphicFrameMkLst>
            <pc:docMk/>
            <pc:sldMk cId="2786673749" sldId="398"/>
            <ac:graphicFrameMk id="18" creationId="{15469071-5A32-3806-CD88-AC0A547D7FE4}"/>
          </ac:graphicFrameMkLst>
        </pc:graphicFrameChg>
        <pc:graphicFrameChg chg="add del">
          <ac:chgData name="baddam neha" userId="128a631d3fa1a313" providerId="LiveId" clId="{FCF30940-8F4C-48D5-8A61-63E52E6DBE5F}" dt="2024-10-03T16:33:27.629" v="3424" actId="26606"/>
          <ac:graphicFrameMkLst>
            <pc:docMk/>
            <pc:sldMk cId="2786673749" sldId="398"/>
            <ac:graphicFrameMk id="24" creationId="{AA9B8A4D-411B-A7C4-3B32-80667FD5A264}"/>
          </ac:graphicFrameMkLst>
        </pc:graphicFrameChg>
        <pc:graphicFrameChg chg="add del">
          <ac:chgData name="baddam neha" userId="128a631d3fa1a313" providerId="LiveId" clId="{FCF30940-8F4C-48D5-8A61-63E52E6DBE5F}" dt="2024-10-03T16:34:55.003" v="3445" actId="26606"/>
          <ac:graphicFrameMkLst>
            <pc:docMk/>
            <pc:sldMk cId="2786673749" sldId="398"/>
            <ac:graphicFrameMk id="28" creationId="{6E81C5F2-82A7-2A35-C424-A3699C733222}"/>
          </ac:graphicFrameMkLst>
        </pc:graphicFrameChg>
        <pc:picChg chg="add del">
          <ac:chgData name="baddam neha" userId="128a631d3fa1a313" providerId="LiveId" clId="{FCF30940-8F4C-48D5-8A61-63E52E6DBE5F}" dt="2024-10-03T16:32:54.755" v="3420" actId="26606"/>
          <ac:picMkLst>
            <pc:docMk/>
            <pc:sldMk cId="2786673749" sldId="398"/>
            <ac:picMk id="10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32:40.895" v="3418" actId="26606"/>
          <ac:picMkLst>
            <pc:docMk/>
            <pc:sldMk cId="2786673749" sldId="398"/>
            <ac:picMk id="13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33:27.629" v="3424" actId="26606"/>
          <ac:picMkLst>
            <pc:docMk/>
            <pc:sldMk cId="2786673749" sldId="398"/>
            <ac:picMk id="20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34:55.003" v="3445" actId="26606"/>
          <ac:picMkLst>
            <pc:docMk/>
            <pc:sldMk cId="2786673749" sldId="398"/>
            <ac:picMk id="25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3T16:32:54.755" v="3420" actId="26606"/>
          <ac:inkMkLst>
            <pc:docMk/>
            <pc:sldMk cId="2786673749" sldId="398"/>
            <ac:inkMk id="11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32:40.895" v="3418" actId="26606"/>
          <ac:inkMkLst>
            <pc:docMk/>
            <pc:sldMk cId="2786673749" sldId="398"/>
            <ac:inkMk id="15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33:27.629" v="3424" actId="26606"/>
          <ac:inkMkLst>
            <pc:docMk/>
            <pc:sldMk cId="2786673749" sldId="398"/>
            <ac:inkMk id="22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34:55.003" v="3445" actId="26606"/>
          <ac:inkMkLst>
            <pc:docMk/>
            <pc:sldMk cId="2786673749" sldId="398"/>
            <ac:inkMk id="26" creationId="{24D29CCB-7956-4E3E-8880-304085F04BF4}"/>
          </ac:inkMkLst>
        </pc:inkChg>
      </pc:sldChg>
      <pc:sldChg chg="addSp delSp modSp add mod ord setBg modAnim">
        <pc:chgData name="baddam neha" userId="128a631d3fa1a313" providerId="LiveId" clId="{FCF30940-8F4C-48D5-8A61-63E52E6DBE5F}" dt="2024-10-03T19:15:19.779" v="5267"/>
        <pc:sldMkLst>
          <pc:docMk/>
          <pc:sldMk cId="1385576574" sldId="399"/>
        </pc:sldMkLst>
        <pc:spChg chg="mod">
          <ac:chgData name="baddam neha" userId="128a631d3fa1a313" providerId="LiveId" clId="{FCF30940-8F4C-48D5-8A61-63E52E6DBE5F}" dt="2024-10-03T16:22:04.015" v="3271" actId="26606"/>
          <ac:spMkLst>
            <pc:docMk/>
            <pc:sldMk cId="1385576574" sldId="399"/>
            <ac:spMk id="3" creationId="{D7C5E2E8-2883-5CC8-5556-0E3A230F880B}"/>
          </ac:spMkLst>
        </pc:spChg>
        <pc:spChg chg="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5" creationId="{89B8F1E1-21D2-6FA8-8F64-309DD89A371C}"/>
          </ac:spMkLst>
        </pc:spChg>
        <pc:spChg chg="del mod">
          <ac:chgData name="baddam neha" userId="128a631d3fa1a313" providerId="LiveId" clId="{FCF30940-8F4C-48D5-8A61-63E52E6DBE5F}" dt="2024-10-03T16:20:40.126" v="3265" actId="26606"/>
          <ac:spMkLst>
            <pc:docMk/>
            <pc:sldMk cId="1385576574" sldId="399"/>
            <ac:spMk id="6" creationId="{C86AB611-EE56-199A-4A2C-3E3255298BF0}"/>
          </ac:spMkLst>
        </pc:spChg>
        <pc:spChg chg="add del">
          <ac:chgData name="baddam neha" userId="128a631d3fa1a313" providerId="LiveId" clId="{FCF30940-8F4C-48D5-8A61-63E52E6DBE5F}" dt="2024-10-03T16:21:46.647" v="3269" actId="26606"/>
          <ac:spMkLst>
            <pc:docMk/>
            <pc:sldMk cId="1385576574" sldId="399"/>
            <ac:spMk id="12" creationId="{02472DE8-E58B-4D56-BA61-C69C601DC760}"/>
          </ac:spMkLst>
        </pc:spChg>
        <pc:spChg chg="add del">
          <ac:chgData name="baddam neha" userId="128a631d3fa1a313" providerId="LiveId" clId="{FCF30940-8F4C-48D5-8A61-63E52E6DBE5F}" dt="2024-10-03T16:21:46.647" v="3269" actId="26606"/>
          <ac:spMkLst>
            <pc:docMk/>
            <pc:sldMk cId="1385576574" sldId="399"/>
            <ac:spMk id="14" creationId="{0183ACFC-B25E-402F-BBD8-E42034CDD49A}"/>
          </ac:spMkLst>
        </pc:spChg>
        <pc:spChg chg="add del">
          <ac:chgData name="baddam neha" userId="128a631d3fa1a313" providerId="LiveId" clId="{FCF30940-8F4C-48D5-8A61-63E52E6DBE5F}" dt="2024-10-03T16:21:13.942" v="3267" actId="26606"/>
          <ac:spMkLst>
            <pc:docMk/>
            <pc:sldMk cId="1385576574" sldId="399"/>
            <ac:spMk id="17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6:21:13.942" v="3267" actId="26606"/>
          <ac:spMkLst>
            <pc:docMk/>
            <pc:sldMk cId="1385576574" sldId="399"/>
            <ac:spMk id="19" creationId="{5B0E491B-5098-4794-9326-BC6DB475567C}"/>
          </ac:spMkLst>
        </pc:spChg>
        <pc:spChg chg="add del">
          <ac:chgData name="baddam neha" userId="128a631d3fa1a313" providerId="LiveId" clId="{FCF30940-8F4C-48D5-8A61-63E52E6DBE5F}" dt="2024-10-03T16:22:04.015" v="3271" actId="26606"/>
          <ac:spMkLst>
            <pc:docMk/>
            <pc:sldMk cId="1385576574" sldId="399"/>
            <ac:spMk id="20" creationId="{02472DE8-E58B-4D56-BA61-C69C601DC760}"/>
          </ac:spMkLst>
        </pc:spChg>
        <pc:spChg chg="add del">
          <ac:chgData name="baddam neha" userId="128a631d3fa1a313" providerId="LiveId" clId="{FCF30940-8F4C-48D5-8A61-63E52E6DBE5F}" dt="2024-10-03T16:21:46.647" v="3269" actId="26606"/>
          <ac:spMkLst>
            <pc:docMk/>
            <pc:sldMk cId="1385576574" sldId="399"/>
            <ac:spMk id="21" creationId="{3501A971-CEBD-4E4B-8529-3BB4F4100CD6}"/>
          </ac:spMkLst>
        </pc:spChg>
        <pc:spChg chg="add del">
          <ac:chgData name="baddam neha" userId="128a631d3fa1a313" providerId="LiveId" clId="{FCF30940-8F4C-48D5-8A61-63E52E6DBE5F}" dt="2024-10-03T16:22:04.015" v="3271" actId="26606"/>
          <ac:spMkLst>
            <pc:docMk/>
            <pc:sldMk cId="1385576574" sldId="399"/>
            <ac:spMk id="22" creationId="{0183ACFC-B25E-402F-BBD8-E42034CDD49A}"/>
          </ac:spMkLst>
        </pc:spChg>
        <pc:spChg chg="add del">
          <ac:chgData name="baddam neha" userId="128a631d3fa1a313" providerId="LiveId" clId="{FCF30940-8F4C-48D5-8A61-63E52E6DBE5F}" dt="2024-10-03T16:22:04.015" v="3271" actId="26606"/>
          <ac:spMkLst>
            <pc:docMk/>
            <pc:sldMk cId="1385576574" sldId="399"/>
            <ac:spMk id="23" creationId="{3501A971-CEBD-4E4B-8529-3BB4F4100CD6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28" creationId="{855CB7E2-D3BC-8A1B-F213-FC15FE3996DE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29" creationId="{656BC96D-0AAF-89E5-5CA3-DA57785C80D0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30" creationId="{F067CB59-A943-F427-0AE2-D49FE41FD54B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31" creationId="{4AC88E38-0B30-75B6-A4AC-C0B45B1B9B05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32" creationId="{C1498240-1E30-5C30-25A8-27326F56C996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33" creationId="{637F3E00-C879-CBE6-A1AB-FBECA68BA405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34" creationId="{80508671-EEFE-0A2D-1BAE-AF2813B0EE5C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35" creationId="{E5D16F55-6605-5644-4996-7544BB39A33D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36" creationId="{F3A73E99-DF26-EA4A-879C-C4D79BE8B3A1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37" creationId="{8E668270-80D3-E197-A799-4CD7E6C428C4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38" creationId="{E46F9188-E35A-8FF2-5C8F-265110A0B767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39" creationId="{34A2BB91-7896-9F6F-7840-78EE932AEF1F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40" creationId="{57167C4F-2D4F-5636-0680-B0B715802D86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41" creationId="{2379BB1C-5775-F694-EA50-E059B6D2E0C0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42" creationId="{1202FE37-34AC-16AB-EE7A-B5BA399E85D8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43" creationId="{32EE4102-607C-590B-92BC-9B380598BD09}"/>
          </ac:spMkLst>
        </pc:spChg>
        <pc:grpChg chg="add mod">
          <ac:chgData name="baddam neha" userId="128a631d3fa1a313" providerId="LiveId" clId="{FCF30940-8F4C-48D5-8A61-63E52E6DBE5F}" dt="2024-10-03T16:25:15.166" v="3311" actId="1076"/>
          <ac:grpSpMkLst>
            <pc:docMk/>
            <pc:sldMk cId="1385576574" sldId="399"/>
            <ac:grpSpMk id="2" creationId="{F0E97EC7-4A5C-E7B1-B47B-5974FB6CC00D}"/>
          </ac:grpSpMkLst>
        </pc:grpChg>
        <pc:grpChg chg="add mod">
          <ac:chgData name="baddam neha" userId="128a631d3fa1a313" providerId="LiveId" clId="{FCF30940-8F4C-48D5-8A61-63E52E6DBE5F}" dt="2024-10-03T16:25:15.166" v="3311" actId="1076"/>
          <ac:grpSpMkLst>
            <pc:docMk/>
            <pc:sldMk cId="1385576574" sldId="399"/>
            <ac:grpSpMk id="4" creationId="{951B3B6F-8E4F-1762-7253-3E3157E0E237}"/>
          </ac:grpSpMkLst>
        </pc:grpChg>
        <pc:grpChg chg="add mod">
          <ac:chgData name="baddam neha" userId="128a631d3fa1a313" providerId="LiveId" clId="{FCF30940-8F4C-48D5-8A61-63E52E6DBE5F}" dt="2024-10-03T16:25:15.166" v="3311" actId="1076"/>
          <ac:grpSpMkLst>
            <pc:docMk/>
            <pc:sldMk cId="1385576574" sldId="399"/>
            <ac:grpSpMk id="7" creationId="{3E850658-E147-42B1-19C0-9BEB7586AADD}"/>
          </ac:grpSpMkLst>
        </pc:grpChg>
        <pc:grpChg chg="add mod">
          <ac:chgData name="baddam neha" userId="128a631d3fa1a313" providerId="LiveId" clId="{FCF30940-8F4C-48D5-8A61-63E52E6DBE5F}" dt="2024-10-03T16:25:15.166" v="3311" actId="1076"/>
          <ac:grpSpMkLst>
            <pc:docMk/>
            <pc:sldMk cId="1385576574" sldId="399"/>
            <ac:grpSpMk id="9" creationId="{BA220154-D670-7ED8-1711-BF8F720D9B3D}"/>
          </ac:grpSpMkLst>
        </pc:grpChg>
        <pc:grpChg chg="add mod">
          <ac:chgData name="baddam neha" userId="128a631d3fa1a313" providerId="LiveId" clId="{FCF30940-8F4C-48D5-8A61-63E52E6DBE5F}" dt="2024-10-03T16:25:15.166" v="3311" actId="1076"/>
          <ac:grpSpMkLst>
            <pc:docMk/>
            <pc:sldMk cId="1385576574" sldId="399"/>
            <ac:grpSpMk id="24" creationId="{6D9D8FE2-9F7C-6C2B-AAB1-4274AD0E5D25}"/>
          </ac:grpSpMkLst>
        </pc:grpChg>
        <pc:grpChg chg="add mod">
          <ac:chgData name="baddam neha" userId="128a631d3fa1a313" providerId="LiveId" clId="{FCF30940-8F4C-48D5-8A61-63E52E6DBE5F}" dt="2024-10-03T16:25:15.166" v="3311" actId="1076"/>
          <ac:grpSpMkLst>
            <pc:docMk/>
            <pc:sldMk cId="1385576574" sldId="399"/>
            <ac:grpSpMk id="25" creationId="{EF6A49C2-8F5C-D801-DDE7-1A88C6F688B7}"/>
          </ac:grpSpMkLst>
        </pc:grpChg>
        <pc:grpChg chg="add mod">
          <ac:chgData name="baddam neha" userId="128a631d3fa1a313" providerId="LiveId" clId="{FCF30940-8F4C-48D5-8A61-63E52E6DBE5F}" dt="2024-10-03T16:25:15.166" v="3311" actId="1076"/>
          <ac:grpSpMkLst>
            <pc:docMk/>
            <pc:sldMk cId="1385576574" sldId="399"/>
            <ac:grpSpMk id="26" creationId="{DB6151FD-3D28-3C72-F4EF-66E8DA212341}"/>
          </ac:grpSpMkLst>
        </pc:grpChg>
        <pc:grpChg chg="add mod">
          <ac:chgData name="baddam neha" userId="128a631d3fa1a313" providerId="LiveId" clId="{FCF30940-8F4C-48D5-8A61-63E52E6DBE5F}" dt="2024-10-03T16:25:15.166" v="3311" actId="1076"/>
          <ac:grpSpMkLst>
            <pc:docMk/>
            <pc:sldMk cId="1385576574" sldId="399"/>
            <ac:grpSpMk id="27" creationId="{10C67537-EA54-3760-358E-82F29BD11D56}"/>
          </ac:grpSpMkLst>
        </pc:grpChg>
        <pc:graphicFrameChg chg="add del mod modGraphic">
          <ac:chgData name="baddam neha" userId="128a631d3fa1a313" providerId="LiveId" clId="{FCF30940-8F4C-48D5-8A61-63E52E6DBE5F}" dt="2024-10-03T16:22:07.045" v="3272" actId="478"/>
          <ac:graphicFrameMkLst>
            <pc:docMk/>
            <pc:sldMk cId="1385576574" sldId="399"/>
            <ac:graphicFrameMk id="8" creationId="{9DB77F5D-5CB5-9C8F-D3E8-AC402459B6C0}"/>
          </ac:graphicFrameMkLst>
        </pc:graphicFrameChg>
        <pc:picChg chg="add del">
          <ac:chgData name="baddam neha" userId="128a631d3fa1a313" providerId="LiveId" clId="{FCF30940-8F4C-48D5-8A61-63E52E6DBE5F}" dt="2024-10-03T16:21:46.647" v="3269" actId="26606"/>
          <ac:picMkLst>
            <pc:docMk/>
            <pc:sldMk cId="1385576574" sldId="399"/>
            <ac:picMk id="10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21:13.942" v="3267" actId="26606"/>
          <ac:picMkLst>
            <pc:docMk/>
            <pc:sldMk cId="1385576574" sldId="399"/>
            <ac:picMk id="13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22:04.015" v="3271" actId="26606"/>
          <ac:picMkLst>
            <pc:docMk/>
            <pc:sldMk cId="1385576574" sldId="399"/>
            <ac:picMk id="16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3T16:21:46.647" v="3269" actId="26606"/>
          <ac:inkMkLst>
            <pc:docMk/>
            <pc:sldMk cId="1385576574" sldId="399"/>
            <ac:inkMk id="11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21:13.942" v="3267" actId="26606"/>
          <ac:inkMkLst>
            <pc:docMk/>
            <pc:sldMk cId="1385576574" sldId="399"/>
            <ac:inkMk id="15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22:04.015" v="3271" actId="26606"/>
          <ac:inkMkLst>
            <pc:docMk/>
            <pc:sldMk cId="1385576574" sldId="399"/>
            <ac:inkMk id="18" creationId="{24D29CCB-7956-4E3E-8880-304085F04BF4}"/>
          </ac:inkMkLst>
        </pc:inkChg>
      </pc:sldChg>
      <pc:sldChg chg="addSp delSp modSp add mod">
        <pc:chgData name="baddam neha" userId="128a631d3fa1a313" providerId="LiveId" clId="{FCF30940-8F4C-48D5-8A61-63E52E6DBE5F}" dt="2024-10-03T18:43:01.766" v="5150" actId="113"/>
        <pc:sldMkLst>
          <pc:docMk/>
          <pc:sldMk cId="3741055143" sldId="400"/>
        </pc:sldMkLst>
        <pc:spChg chg="mod">
          <ac:chgData name="baddam neha" userId="128a631d3fa1a313" providerId="LiveId" clId="{FCF30940-8F4C-48D5-8A61-63E52E6DBE5F}" dt="2024-10-03T16:26:30.442" v="3333"/>
          <ac:spMkLst>
            <pc:docMk/>
            <pc:sldMk cId="3741055143" sldId="400"/>
            <ac:spMk id="4" creationId="{429AA25C-5F64-28D9-5C26-3F338F463AF4}"/>
          </ac:spMkLst>
        </pc:spChg>
        <pc:spChg chg="mod">
          <ac:chgData name="baddam neha" userId="128a631d3fa1a313" providerId="LiveId" clId="{FCF30940-8F4C-48D5-8A61-63E52E6DBE5F}" dt="2024-10-03T16:27:42.398" v="3350" actId="14100"/>
          <ac:spMkLst>
            <pc:docMk/>
            <pc:sldMk cId="3741055143" sldId="400"/>
            <ac:spMk id="5" creationId="{89B8F1E1-21D2-6FA8-8F64-309DD89A371C}"/>
          </ac:spMkLst>
        </pc:spChg>
        <pc:spChg chg="del mod">
          <ac:chgData name="baddam neha" userId="128a631d3fa1a313" providerId="LiveId" clId="{FCF30940-8F4C-48D5-8A61-63E52E6DBE5F}" dt="2024-10-03T16:27:17.288" v="3346" actId="478"/>
          <ac:spMkLst>
            <pc:docMk/>
            <pc:sldMk cId="3741055143" sldId="400"/>
            <ac:spMk id="6" creationId="{C86AB611-EE56-199A-4A2C-3E3255298BF0}"/>
          </ac:spMkLst>
        </pc:spChg>
        <pc:spChg chg="mod">
          <ac:chgData name="baddam neha" userId="128a631d3fa1a313" providerId="LiveId" clId="{FCF30940-8F4C-48D5-8A61-63E52E6DBE5F}" dt="2024-10-03T18:43:01.766" v="5150" actId="113"/>
          <ac:spMkLst>
            <pc:docMk/>
            <pc:sldMk cId="3741055143" sldId="400"/>
            <ac:spMk id="7" creationId="{14E03B13-C1F7-FEA8-7B70-AF8DC83A130D}"/>
          </ac:spMkLst>
        </pc:spChg>
        <pc:spChg chg="mod">
          <ac:chgData name="baddam neha" userId="128a631d3fa1a313" providerId="LiveId" clId="{FCF30940-8F4C-48D5-8A61-63E52E6DBE5F}" dt="2024-10-03T16:26:30.442" v="3333"/>
          <ac:spMkLst>
            <pc:docMk/>
            <pc:sldMk cId="3741055143" sldId="400"/>
            <ac:spMk id="9" creationId="{B03F29FC-A8D2-C2CD-9CF7-A95DED8C0789}"/>
          </ac:spMkLst>
        </pc:spChg>
        <pc:spChg chg="mod">
          <ac:chgData name="baddam neha" userId="128a631d3fa1a313" providerId="LiveId" clId="{FCF30940-8F4C-48D5-8A61-63E52E6DBE5F}" dt="2024-10-03T16:28:16.159" v="3356" actId="14100"/>
          <ac:spMkLst>
            <pc:docMk/>
            <pc:sldMk cId="3741055143" sldId="400"/>
            <ac:spMk id="10" creationId="{B675D002-318D-0521-C204-F921AB9E81AB}"/>
          </ac:spMkLst>
        </pc:spChg>
        <pc:grpChg chg="add mod">
          <ac:chgData name="baddam neha" userId="128a631d3fa1a313" providerId="LiveId" clId="{FCF30940-8F4C-48D5-8A61-63E52E6DBE5F}" dt="2024-10-03T16:29:28.833" v="3401" actId="1076"/>
          <ac:grpSpMkLst>
            <pc:docMk/>
            <pc:sldMk cId="3741055143" sldId="400"/>
            <ac:grpSpMk id="2" creationId="{F8716D99-A5CA-C6CF-F2E0-E15A87C26F87}"/>
          </ac:grpSpMkLst>
        </pc:grpChg>
        <pc:grpChg chg="add mod">
          <ac:chgData name="baddam neha" userId="128a631d3fa1a313" providerId="LiveId" clId="{FCF30940-8F4C-48D5-8A61-63E52E6DBE5F}" dt="2024-10-03T16:29:28.833" v="3401" actId="1076"/>
          <ac:grpSpMkLst>
            <pc:docMk/>
            <pc:sldMk cId="3741055143" sldId="400"/>
            <ac:grpSpMk id="8" creationId="{C8AF16D9-211A-A60D-3DB0-2B7FEE997B78}"/>
          </ac:grpSpMkLst>
        </pc:grpChg>
      </pc:sldChg>
      <pc:sldChg chg="addSp delSp modSp add mod ord">
        <pc:chgData name="baddam neha" userId="128a631d3fa1a313" providerId="LiveId" clId="{FCF30940-8F4C-48D5-8A61-63E52E6DBE5F}" dt="2024-10-03T15:06:42.236" v="3264"/>
        <pc:sldMkLst>
          <pc:docMk/>
          <pc:sldMk cId="2012072715" sldId="401"/>
        </pc:sldMkLst>
        <pc:spChg chg="del mod">
          <ac:chgData name="baddam neha" userId="128a631d3fa1a313" providerId="LiveId" clId="{FCF30940-8F4C-48D5-8A61-63E52E6DBE5F}" dt="2024-10-03T15:06:01.679" v="3252" actId="478"/>
          <ac:spMkLst>
            <pc:docMk/>
            <pc:sldMk cId="2012072715" sldId="401"/>
            <ac:spMk id="6" creationId="{C86AB611-EE56-199A-4A2C-3E3255298BF0}"/>
          </ac:spMkLst>
        </pc:spChg>
        <pc:spChg chg="add mod">
          <ac:chgData name="baddam neha" userId="128a631d3fa1a313" providerId="LiveId" clId="{FCF30940-8F4C-48D5-8A61-63E52E6DBE5F}" dt="2024-10-03T15:06:33.820" v="3261" actId="1076"/>
          <ac:spMkLst>
            <pc:docMk/>
            <pc:sldMk cId="2012072715" sldId="401"/>
            <ac:spMk id="7" creationId="{67EA4866-5387-C49E-50A9-F019F109DA59}"/>
          </ac:spMkLst>
        </pc:spChg>
        <pc:picChg chg="add del mod">
          <ac:chgData name="baddam neha" userId="128a631d3fa1a313" providerId="LiveId" clId="{FCF30940-8F4C-48D5-8A61-63E52E6DBE5F}" dt="2024-10-02T22:34:52.766" v="2919" actId="478"/>
          <ac:picMkLst>
            <pc:docMk/>
            <pc:sldMk cId="2012072715" sldId="401"/>
            <ac:picMk id="4" creationId="{6DDE477F-72BC-EE90-1958-54487FFD4CB9}"/>
          </ac:picMkLst>
        </pc:picChg>
        <pc:picChg chg="add mod">
          <ac:chgData name="baddam neha" userId="128a631d3fa1a313" providerId="LiveId" clId="{FCF30940-8F4C-48D5-8A61-63E52E6DBE5F}" dt="2024-10-03T15:06:37.613" v="3262" actId="14100"/>
          <ac:picMkLst>
            <pc:docMk/>
            <pc:sldMk cId="2012072715" sldId="401"/>
            <ac:picMk id="4" creationId="{9DABC8AB-965F-204E-AF48-5AE71FE350CE}"/>
          </ac:picMkLst>
        </pc:picChg>
        <pc:picChg chg="add del mod">
          <ac:chgData name="baddam neha" userId="128a631d3fa1a313" providerId="LiveId" clId="{FCF30940-8F4C-48D5-8A61-63E52E6DBE5F}" dt="2024-10-02T22:56:06.687" v="2974" actId="478"/>
          <ac:picMkLst>
            <pc:docMk/>
            <pc:sldMk cId="2012072715" sldId="401"/>
            <ac:picMk id="8" creationId="{42E61A78-050E-36F4-FAE6-374E78F5F002}"/>
          </ac:picMkLst>
        </pc:picChg>
        <pc:picChg chg="add del mod">
          <ac:chgData name="baddam neha" userId="128a631d3fa1a313" providerId="LiveId" clId="{FCF30940-8F4C-48D5-8A61-63E52E6DBE5F}" dt="2024-10-02T22:56:05.359" v="2973" actId="478"/>
          <ac:picMkLst>
            <pc:docMk/>
            <pc:sldMk cId="2012072715" sldId="401"/>
            <ac:picMk id="10" creationId="{7A94FF1F-610B-62D9-32F7-94671E808F12}"/>
          </ac:picMkLst>
        </pc:picChg>
        <pc:picChg chg="add del mod">
          <ac:chgData name="baddam neha" userId="128a631d3fa1a313" providerId="LiveId" clId="{FCF30940-8F4C-48D5-8A61-63E52E6DBE5F}" dt="2024-10-03T15:05:53.940" v="3249" actId="478"/>
          <ac:picMkLst>
            <pc:docMk/>
            <pc:sldMk cId="2012072715" sldId="401"/>
            <ac:picMk id="12" creationId="{9FC420C2-794E-6FB2-0CA0-0019292FD966}"/>
          </ac:picMkLst>
        </pc:picChg>
        <pc:picChg chg="add del mod">
          <ac:chgData name="baddam neha" userId="128a631d3fa1a313" providerId="LiveId" clId="{FCF30940-8F4C-48D5-8A61-63E52E6DBE5F}" dt="2024-10-03T15:05:55.454" v="3250" actId="478"/>
          <ac:picMkLst>
            <pc:docMk/>
            <pc:sldMk cId="2012072715" sldId="401"/>
            <ac:picMk id="14" creationId="{67D084C8-30CA-D686-B949-72115809984E}"/>
          </ac:picMkLst>
        </pc:picChg>
        <pc:picChg chg="add del mod">
          <ac:chgData name="baddam neha" userId="128a631d3fa1a313" providerId="LiveId" clId="{FCF30940-8F4C-48D5-8A61-63E52E6DBE5F}" dt="2024-10-02T22:56:04.086" v="2972" actId="478"/>
          <ac:picMkLst>
            <pc:docMk/>
            <pc:sldMk cId="2012072715" sldId="401"/>
            <ac:picMk id="2050" creationId="{C5A6B3FB-4900-AA71-12D9-4BB473A5137F}"/>
          </ac:picMkLst>
        </pc:picChg>
      </pc:sldChg>
      <pc:sldChg chg="addSp delSp modSp add mod setBg modAnim">
        <pc:chgData name="baddam neha" userId="128a631d3fa1a313" providerId="LiveId" clId="{FCF30940-8F4C-48D5-8A61-63E52E6DBE5F}" dt="2024-10-03T19:10:49.146" v="5236"/>
        <pc:sldMkLst>
          <pc:docMk/>
          <pc:sldMk cId="2814186784" sldId="402"/>
        </pc:sldMkLst>
        <pc:spChg chg="mod">
          <ac:chgData name="baddam neha" userId="128a631d3fa1a313" providerId="LiveId" clId="{FCF30940-8F4C-48D5-8A61-63E52E6DBE5F}" dt="2024-10-03T16:44:23.952" v="3524" actId="26606"/>
          <ac:spMkLst>
            <pc:docMk/>
            <pc:sldMk cId="2814186784" sldId="402"/>
            <ac:spMk id="3" creationId="{D7C5E2E8-2883-5CC8-5556-0E3A230F880B}"/>
          </ac:spMkLst>
        </pc:spChg>
        <pc:spChg chg="mod">
          <ac:chgData name="baddam neha" userId="128a631d3fa1a313" providerId="LiveId" clId="{FCF30940-8F4C-48D5-8A61-63E52E6DBE5F}" dt="2024-10-03T16:44:23.952" v="3524" actId="26606"/>
          <ac:spMkLst>
            <pc:docMk/>
            <pc:sldMk cId="2814186784" sldId="402"/>
            <ac:spMk id="5" creationId="{89B8F1E1-21D2-6FA8-8F64-309DD89A371C}"/>
          </ac:spMkLst>
        </pc:spChg>
        <pc:spChg chg="add del mod">
          <ac:chgData name="baddam neha" userId="128a631d3fa1a313" providerId="LiveId" clId="{FCF30940-8F4C-48D5-8A61-63E52E6DBE5F}" dt="2024-10-03T16:42:33.177" v="3501" actId="26606"/>
          <ac:spMkLst>
            <pc:docMk/>
            <pc:sldMk cId="2814186784" sldId="402"/>
            <ac:spMk id="6" creationId="{C86AB611-EE56-199A-4A2C-3E3255298BF0}"/>
          </ac:spMkLst>
        </pc:spChg>
        <pc:spChg chg="add mod">
          <ac:chgData name="baddam neha" userId="128a631d3fa1a313" providerId="LiveId" clId="{FCF30940-8F4C-48D5-8A61-63E52E6DBE5F}" dt="2024-10-03T16:45:59.902" v="3538" actId="1076"/>
          <ac:spMkLst>
            <pc:docMk/>
            <pc:sldMk cId="2814186784" sldId="402"/>
            <ac:spMk id="7" creationId="{68126A7E-2FA7-1AE2-DC26-94629BF15A7B}"/>
          </ac:spMkLst>
        </pc:spChg>
        <pc:spChg chg="add mod">
          <ac:chgData name="baddam neha" userId="128a631d3fa1a313" providerId="LiveId" clId="{FCF30940-8F4C-48D5-8A61-63E52E6DBE5F}" dt="2024-10-03T18:24:54.194" v="4802" actId="113"/>
          <ac:spMkLst>
            <pc:docMk/>
            <pc:sldMk cId="2814186784" sldId="402"/>
            <ac:spMk id="13" creationId="{19BABB58-BF78-EDDB-FC36-4A6F12C1E425}"/>
          </ac:spMkLst>
        </pc:spChg>
        <pc:spChg chg="add del">
          <ac:chgData name="baddam neha" userId="128a631d3fa1a313" providerId="LiveId" clId="{FCF30940-8F4C-48D5-8A61-63E52E6DBE5F}" dt="2024-10-03T16:44:05.109" v="3520" actId="26606"/>
          <ac:spMkLst>
            <pc:docMk/>
            <pc:sldMk cId="2814186784" sldId="402"/>
            <ac:spMk id="16" creationId="{04C21BAE-6866-4C7A-A7EC-C1B2E572D5BE}"/>
          </ac:spMkLst>
        </pc:spChg>
        <pc:spChg chg="add del">
          <ac:chgData name="baddam neha" userId="128a631d3fa1a313" providerId="LiveId" clId="{FCF30940-8F4C-48D5-8A61-63E52E6DBE5F}" dt="2024-10-03T16:44:05.109" v="3520" actId="26606"/>
          <ac:spMkLst>
            <pc:docMk/>
            <pc:sldMk cId="2814186784" sldId="402"/>
            <ac:spMk id="18" creationId="{7E7D0C94-08B4-48AE-8813-CC4D60294F42}"/>
          </ac:spMkLst>
        </pc:spChg>
        <pc:spChg chg="add del">
          <ac:chgData name="baddam neha" userId="128a631d3fa1a313" providerId="LiveId" clId="{FCF30940-8F4C-48D5-8A61-63E52E6DBE5F}" dt="2024-10-03T16:44:05.109" v="3520" actId="26606"/>
          <ac:spMkLst>
            <pc:docMk/>
            <pc:sldMk cId="2814186784" sldId="402"/>
            <ac:spMk id="20" creationId="{F0C518C2-0AA4-470C-87B9-9CBF428FBA25}"/>
          </ac:spMkLst>
        </pc:spChg>
        <pc:spChg chg="add del">
          <ac:chgData name="baddam neha" userId="128a631d3fa1a313" providerId="LiveId" clId="{FCF30940-8F4C-48D5-8A61-63E52E6DBE5F}" dt="2024-10-03T16:43:42.302" v="3512" actId="26606"/>
          <ac:spMkLst>
            <pc:docMk/>
            <pc:sldMk cId="2814186784" sldId="402"/>
            <ac:spMk id="21" creationId="{04C21BAE-6866-4C7A-A7EC-C1B2E572D5BE}"/>
          </ac:spMkLst>
        </pc:spChg>
        <pc:spChg chg="add del">
          <ac:chgData name="baddam neha" userId="128a631d3fa1a313" providerId="LiveId" clId="{FCF30940-8F4C-48D5-8A61-63E52E6DBE5F}" dt="2024-10-03T16:43:42.302" v="3512" actId="26606"/>
          <ac:spMkLst>
            <pc:docMk/>
            <pc:sldMk cId="2814186784" sldId="402"/>
            <ac:spMk id="23" creationId="{7E7D0C94-08B4-48AE-8813-CC4D60294F42}"/>
          </ac:spMkLst>
        </pc:spChg>
        <pc:spChg chg="add del">
          <ac:chgData name="baddam neha" userId="128a631d3fa1a313" providerId="LiveId" clId="{FCF30940-8F4C-48D5-8A61-63E52E6DBE5F}" dt="2024-10-03T16:43:42.302" v="3512" actId="26606"/>
          <ac:spMkLst>
            <pc:docMk/>
            <pc:sldMk cId="2814186784" sldId="402"/>
            <ac:spMk id="25" creationId="{F0C518C2-0AA4-470C-87B9-9CBF428FBA25}"/>
          </ac:spMkLst>
        </pc:spChg>
        <pc:spChg chg="add del">
          <ac:chgData name="baddam neha" userId="128a631d3fa1a313" providerId="LiveId" clId="{FCF30940-8F4C-48D5-8A61-63E52E6DBE5F}" dt="2024-10-03T16:44:11.298" v="3522" actId="26606"/>
          <ac:spMkLst>
            <pc:docMk/>
            <pc:sldMk cId="2814186784" sldId="402"/>
            <ac:spMk id="26" creationId="{23E547B5-89CF-4EC0-96DE-25771AED0799}"/>
          </ac:spMkLst>
        </pc:spChg>
        <pc:spChg chg="add del">
          <ac:chgData name="baddam neha" userId="128a631d3fa1a313" providerId="LiveId" clId="{FCF30940-8F4C-48D5-8A61-63E52E6DBE5F}" dt="2024-10-03T16:44:11.298" v="3522" actId="26606"/>
          <ac:spMkLst>
            <pc:docMk/>
            <pc:sldMk cId="2814186784" sldId="402"/>
            <ac:spMk id="27" creationId="{B3437C99-FC8E-4311-B48A-F0C4C329B154}"/>
          </ac:spMkLst>
        </pc:spChg>
        <pc:spChg chg="add del">
          <ac:chgData name="baddam neha" userId="128a631d3fa1a313" providerId="LiveId" clId="{FCF30940-8F4C-48D5-8A61-63E52E6DBE5F}" dt="2024-10-03T16:44:23.952" v="3524" actId="26606"/>
          <ac:spMkLst>
            <pc:docMk/>
            <pc:sldMk cId="2814186784" sldId="402"/>
            <ac:spMk id="30" creationId="{04C21BAE-6866-4C7A-A7EC-C1B2E572D5BE}"/>
          </ac:spMkLst>
        </pc:spChg>
        <pc:spChg chg="add del">
          <ac:chgData name="baddam neha" userId="128a631d3fa1a313" providerId="LiveId" clId="{FCF30940-8F4C-48D5-8A61-63E52E6DBE5F}" dt="2024-10-03T16:44:23.952" v="3524" actId="26606"/>
          <ac:spMkLst>
            <pc:docMk/>
            <pc:sldMk cId="2814186784" sldId="402"/>
            <ac:spMk id="31" creationId="{7E7D0C94-08B4-48AE-8813-CC4D60294F42}"/>
          </ac:spMkLst>
        </pc:spChg>
        <pc:spChg chg="add del">
          <ac:chgData name="baddam neha" userId="128a631d3fa1a313" providerId="LiveId" clId="{FCF30940-8F4C-48D5-8A61-63E52E6DBE5F}" dt="2024-10-03T16:44:23.952" v="3524" actId="26606"/>
          <ac:spMkLst>
            <pc:docMk/>
            <pc:sldMk cId="2814186784" sldId="402"/>
            <ac:spMk id="32" creationId="{F0C518C2-0AA4-470C-87B9-9CBF428FBA25}"/>
          </ac:spMkLst>
        </pc:spChg>
        <pc:spChg chg="add mod">
          <ac:chgData name="baddam neha" userId="128a631d3fa1a313" providerId="LiveId" clId="{FCF30940-8F4C-48D5-8A61-63E52E6DBE5F}" dt="2024-10-03T19:06:08.831" v="5201" actId="1582"/>
          <ac:spMkLst>
            <pc:docMk/>
            <pc:sldMk cId="2814186784" sldId="402"/>
            <ac:spMk id="33" creationId="{6D435B14-1699-60D3-D65E-318317884A42}"/>
          </ac:spMkLst>
        </pc:spChg>
        <pc:spChg chg="add mod">
          <ac:chgData name="baddam neha" userId="128a631d3fa1a313" providerId="LiveId" clId="{FCF30940-8F4C-48D5-8A61-63E52E6DBE5F}" dt="2024-10-03T19:09:41.784" v="5229" actId="1037"/>
          <ac:spMkLst>
            <pc:docMk/>
            <pc:sldMk cId="2814186784" sldId="402"/>
            <ac:spMk id="34" creationId="{CE1AE989-0267-A088-9E06-645676BC5746}"/>
          </ac:spMkLst>
        </pc:spChg>
        <pc:spChg chg="add del">
          <ac:chgData name="baddam neha" userId="128a631d3fa1a313" providerId="LiveId" clId="{FCF30940-8F4C-48D5-8A61-63E52E6DBE5F}" dt="2024-10-03T19:08:50.880" v="5209" actId="478"/>
          <ac:spMkLst>
            <pc:docMk/>
            <pc:sldMk cId="2814186784" sldId="402"/>
            <ac:spMk id="35" creationId="{48FEB1AC-A957-5451-25A8-FD355787E416}"/>
          </ac:spMkLst>
        </pc:spChg>
        <pc:spChg chg="add mod">
          <ac:chgData name="baddam neha" userId="128a631d3fa1a313" providerId="LiveId" clId="{FCF30940-8F4C-48D5-8A61-63E52E6DBE5F}" dt="2024-10-03T19:10:20.923" v="5232" actId="1582"/>
          <ac:spMkLst>
            <pc:docMk/>
            <pc:sldMk cId="2814186784" sldId="402"/>
            <ac:spMk id="36" creationId="{32738B9C-7C38-D5FF-728D-9A930DC9225F}"/>
          </ac:spMkLst>
        </pc:spChg>
        <pc:graphicFrameChg chg="add del">
          <ac:chgData name="baddam neha" userId="128a631d3fa1a313" providerId="LiveId" clId="{FCF30940-8F4C-48D5-8A61-63E52E6DBE5F}" dt="2024-10-03T16:42:04.515" v="3496" actId="26606"/>
          <ac:graphicFrameMkLst>
            <pc:docMk/>
            <pc:sldMk cId="2814186784" sldId="402"/>
            <ac:graphicFrameMk id="8" creationId="{A4BEDEBF-F126-42A9-CC02-DE698C36FB0E}"/>
          </ac:graphicFrameMkLst>
        </pc:graphicFrameChg>
        <pc:graphicFrameChg chg="add del">
          <ac:chgData name="baddam neha" userId="128a631d3fa1a313" providerId="LiveId" clId="{FCF30940-8F4C-48D5-8A61-63E52E6DBE5F}" dt="2024-10-03T16:42:09.247" v="3498" actId="26606"/>
          <ac:graphicFrameMkLst>
            <pc:docMk/>
            <pc:sldMk cId="2814186784" sldId="402"/>
            <ac:graphicFrameMk id="9" creationId="{C4C2B341-C5E7-6044-A5AC-835F758955E9}"/>
          </ac:graphicFrameMkLst>
        </pc:graphicFrameChg>
        <pc:graphicFrameChg chg="add del">
          <ac:chgData name="baddam neha" userId="128a631d3fa1a313" providerId="LiveId" clId="{FCF30940-8F4C-48D5-8A61-63E52E6DBE5F}" dt="2024-10-03T16:42:33.159" v="3500" actId="26606"/>
          <ac:graphicFrameMkLst>
            <pc:docMk/>
            <pc:sldMk cId="2814186784" sldId="402"/>
            <ac:graphicFrameMk id="10" creationId="{A4BAC9B9-26C6-A16A-F20E-268343E8B39D}"/>
          </ac:graphicFrameMkLst>
        </pc:graphicFrameChg>
        <pc:graphicFrameChg chg="add mod modGraphic">
          <ac:chgData name="baddam neha" userId="128a631d3fa1a313" providerId="LiveId" clId="{FCF30940-8F4C-48D5-8A61-63E52E6DBE5F}" dt="2024-10-03T19:04:11.517" v="5197"/>
          <ac:graphicFrameMkLst>
            <pc:docMk/>
            <pc:sldMk cId="2814186784" sldId="402"/>
            <ac:graphicFrameMk id="12" creationId="{A4BEDEBF-F126-42A9-CC02-DE698C36FB0E}"/>
          </ac:graphicFrameMkLst>
        </pc:graphicFrameChg>
        <pc:picChg chg="add mod ord">
          <ac:chgData name="baddam neha" userId="128a631d3fa1a313" providerId="LiveId" clId="{FCF30940-8F4C-48D5-8A61-63E52E6DBE5F}" dt="2024-10-03T16:47:38.702" v="3723" actId="1076"/>
          <ac:picMkLst>
            <pc:docMk/>
            <pc:sldMk cId="2814186784" sldId="402"/>
            <ac:picMk id="2" creationId="{A3B886D5-A50A-78E4-BDC1-673120E3075A}"/>
          </ac:picMkLst>
        </pc:picChg>
        <pc:picChg chg="add del mod">
          <ac:chgData name="baddam neha" userId="128a631d3fa1a313" providerId="LiveId" clId="{FCF30940-8F4C-48D5-8A61-63E52E6DBE5F}" dt="2024-10-03T18:22:38.146" v="4787" actId="478"/>
          <ac:picMkLst>
            <pc:docMk/>
            <pc:sldMk cId="2814186784" sldId="402"/>
            <ac:picMk id="11" creationId="{4DEE9939-8D35-0AF3-183C-9E6F800E12D9}"/>
          </ac:picMkLst>
        </pc:picChg>
        <pc:picChg chg="add del">
          <ac:chgData name="baddam neha" userId="128a631d3fa1a313" providerId="LiveId" clId="{FCF30940-8F4C-48D5-8A61-63E52E6DBE5F}" dt="2024-10-03T16:44:05.109" v="3520" actId="26606"/>
          <ac:picMkLst>
            <pc:docMk/>
            <pc:sldMk cId="2814186784" sldId="402"/>
            <ac:picMk id="14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43:42.302" v="3512" actId="26606"/>
          <ac:picMkLst>
            <pc:docMk/>
            <pc:sldMk cId="2814186784" sldId="402"/>
            <ac:picMk id="17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44:11.298" v="3522" actId="26606"/>
          <ac:picMkLst>
            <pc:docMk/>
            <pc:sldMk cId="2814186784" sldId="402"/>
            <ac:picMk id="22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44:23.952" v="3524" actId="26606"/>
          <ac:picMkLst>
            <pc:docMk/>
            <pc:sldMk cId="2814186784" sldId="402"/>
            <ac:picMk id="28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3T16:44:05.109" v="3520" actId="26606"/>
          <ac:inkMkLst>
            <pc:docMk/>
            <pc:sldMk cId="2814186784" sldId="402"/>
            <ac:inkMk id="15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43:42.302" v="3512" actId="26606"/>
          <ac:inkMkLst>
            <pc:docMk/>
            <pc:sldMk cId="2814186784" sldId="402"/>
            <ac:inkMk id="19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44:11.298" v="3522" actId="26606"/>
          <ac:inkMkLst>
            <pc:docMk/>
            <pc:sldMk cId="2814186784" sldId="402"/>
            <ac:inkMk id="24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44:23.952" v="3524" actId="26606"/>
          <ac:inkMkLst>
            <pc:docMk/>
            <pc:sldMk cId="2814186784" sldId="402"/>
            <ac:inkMk id="29" creationId="{24D29CCB-7956-4E3E-8880-304085F04BF4}"/>
          </ac:inkMkLst>
        </pc:inkChg>
      </pc:sldChg>
      <pc:sldChg chg="addSp delSp modSp add mod modAnim">
        <pc:chgData name="baddam neha" userId="128a631d3fa1a313" providerId="LiveId" clId="{FCF30940-8F4C-48D5-8A61-63E52E6DBE5F}" dt="2024-10-03T19:29:43.669" v="5356" actId="1038"/>
        <pc:sldMkLst>
          <pc:docMk/>
          <pc:sldMk cId="964117500" sldId="403"/>
        </pc:sldMkLst>
        <pc:spChg chg="del mod">
          <ac:chgData name="baddam neha" userId="128a631d3fa1a313" providerId="LiveId" clId="{FCF30940-8F4C-48D5-8A61-63E52E6DBE5F}" dt="2024-10-03T17:36:18.445" v="4500"/>
          <ac:spMkLst>
            <pc:docMk/>
            <pc:sldMk cId="964117500" sldId="403"/>
            <ac:spMk id="6" creationId="{C86AB611-EE56-199A-4A2C-3E3255298BF0}"/>
          </ac:spMkLst>
        </pc:spChg>
        <pc:spChg chg="add mod">
          <ac:chgData name="baddam neha" userId="128a631d3fa1a313" providerId="LiveId" clId="{FCF30940-8F4C-48D5-8A61-63E52E6DBE5F}" dt="2024-10-03T16:39:49.173" v="3476"/>
          <ac:spMkLst>
            <pc:docMk/>
            <pc:sldMk cId="964117500" sldId="403"/>
            <ac:spMk id="7" creationId="{B2E4BA1C-513A-7A86-955D-B56ED9591976}"/>
          </ac:spMkLst>
        </pc:spChg>
        <pc:spChg chg="add mod">
          <ac:chgData name="baddam neha" userId="128a631d3fa1a313" providerId="LiveId" clId="{FCF30940-8F4C-48D5-8A61-63E52E6DBE5F}" dt="2024-10-03T17:35:45.873" v="4482" actId="21"/>
          <ac:spMkLst>
            <pc:docMk/>
            <pc:sldMk cId="964117500" sldId="403"/>
            <ac:spMk id="8" creationId="{81F5914F-BCC3-B898-6957-F248B2FADF9C}"/>
          </ac:spMkLst>
        </pc:spChg>
        <pc:spChg chg="add mod">
          <ac:chgData name="baddam neha" userId="128a631d3fa1a313" providerId="LiveId" clId="{FCF30940-8F4C-48D5-8A61-63E52E6DBE5F}" dt="2024-10-03T17:37:30.831" v="4509"/>
          <ac:spMkLst>
            <pc:docMk/>
            <pc:sldMk cId="964117500" sldId="403"/>
            <ac:spMk id="13" creationId="{41515555-9EC8-15CC-8444-DE6503B52E09}"/>
          </ac:spMkLst>
        </pc:spChg>
        <pc:spChg chg="add mod">
          <ac:chgData name="baddam neha" userId="128a631d3fa1a313" providerId="LiveId" clId="{FCF30940-8F4C-48D5-8A61-63E52E6DBE5F}" dt="2024-10-03T17:37:40.927" v="4512"/>
          <ac:spMkLst>
            <pc:docMk/>
            <pc:sldMk cId="964117500" sldId="403"/>
            <ac:spMk id="15" creationId="{3785EFE2-1ACE-CBB8-C66D-E9487C0D626E}"/>
          </ac:spMkLst>
        </pc:spChg>
        <pc:spChg chg="add mod">
          <ac:chgData name="baddam neha" userId="128a631d3fa1a313" providerId="LiveId" clId="{FCF30940-8F4C-48D5-8A61-63E52E6DBE5F}" dt="2024-10-03T17:37:30.831" v="4509"/>
          <ac:spMkLst>
            <pc:docMk/>
            <pc:sldMk cId="964117500" sldId="403"/>
            <ac:spMk id="16" creationId="{84ABFC9C-6F5E-3503-D494-A712F582AEA3}"/>
          </ac:spMkLst>
        </pc:spChg>
        <pc:spChg chg="add mod">
          <ac:chgData name="baddam neha" userId="128a631d3fa1a313" providerId="LiveId" clId="{FCF30940-8F4C-48D5-8A61-63E52E6DBE5F}" dt="2024-10-03T17:38:00.546" v="4518" actId="14100"/>
          <ac:spMkLst>
            <pc:docMk/>
            <pc:sldMk cId="964117500" sldId="403"/>
            <ac:spMk id="17" creationId="{6E0DF71C-3465-CE66-AAE5-E57B76F56D3C}"/>
          </ac:spMkLst>
        </pc:spChg>
        <pc:spChg chg="add mod">
          <ac:chgData name="baddam neha" userId="128a631d3fa1a313" providerId="LiveId" clId="{FCF30940-8F4C-48D5-8A61-63E52E6DBE5F}" dt="2024-10-03T19:29:43.669" v="5356" actId="1038"/>
          <ac:spMkLst>
            <pc:docMk/>
            <pc:sldMk cId="964117500" sldId="403"/>
            <ac:spMk id="18" creationId="{AD496BD8-0682-1EA3-E5FB-3B416F685518}"/>
          </ac:spMkLst>
        </pc:spChg>
        <pc:grpChg chg="add del mod">
          <ac:chgData name="baddam neha" userId="128a631d3fa1a313" providerId="LiveId" clId="{FCF30940-8F4C-48D5-8A61-63E52E6DBE5F}" dt="2024-10-03T17:36:18.444" v="4498" actId="478"/>
          <ac:grpSpMkLst>
            <pc:docMk/>
            <pc:sldMk cId="964117500" sldId="403"/>
            <ac:grpSpMk id="2" creationId="{A8847444-403A-1B66-D99E-0C9B497D5E91}"/>
          </ac:grpSpMkLst>
        </pc:grpChg>
        <pc:grpChg chg="add mod">
          <ac:chgData name="baddam neha" userId="128a631d3fa1a313" providerId="LiveId" clId="{FCF30940-8F4C-48D5-8A61-63E52E6DBE5F}" dt="2024-10-03T17:38:22.792" v="4540" actId="1036"/>
          <ac:grpSpMkLst>
            <pc:docMk/>
            <pc:sldMk cId="964117500" sldId="403"/>
            <ac:grpSpMk id="10" creationId="{2708BBCE-EC27-8E68-9C78-F092125312DC}"/>
          </ac:grpSpMkLst>
        </pc:grpChg>
        <pc:grpChg chg="add mod">
          <ac:chgData name="baddam neha" userId="128a631d3fa1a313" providerId="LiveId" clId="{FCF30940-8F4C-48D5-8A61-63E52E6DBE5F}" dt="2024-10-03T17:38:22.792" v="4540" actId="1036"/>
          <ac:grpSpMkLst>
            <pc:docMk/>
            <pc:sldMk cId="964117500" sldId="403"/>
            <ac:grpSpMk id="11" creationId="{16133763-27D6-6466-8B3E-9C6BFBF3C541}"/>
          </ac:grpSpMkLst>
        </pc:grpChg>
        <pc:graphicFrameChg chg="add del mod">
          <ac:chgData name="baddam neha" userId="128a631d3fa1a313" providerId="LiveId" clId="{FCF30940-8F4C-48D5-8A61-63E52E6DBE5F}" dt="2024-10-03T17:37:49.949" v="4515" actId="478"/>
          <ac:graphicFrameMkLst>
            <pc:docMk/>
            <pc:sldMk cId="964117500" sldId="403"/>
            <ac:graphicFrameMk id="9" creationId="{F7694268-43F9-E5A9-E942-7F0E873A71C9}"/>
          </ac:graphicFrameMkLst>
        </pc:graphicFrameChg>
        <pc:picChg chg="del">
          <ac:chgData name="baddam neha" userId="128a631d3fa1a313" providerId="LiveId" clId="{FCF30940-8F4C-48D5-8A61-63E52E6DBE5F}" dt="2024-10-03T15:05:27.259" v="3241" actId="478"/>
          <ac:picMkLst>
            <pc:docMk/>
            <pc:sldMk cId="964117500" sldId="403"/>
            <ac:picMk id="4" creationId="{9DABC8AB-965F-204E-AF48-5AE71FE350CE}"/>
          </ac:picMkLst>
        </pc:picChg>
        <pc:picChg chg="mod">
          <ac:chgData name="baddam neha" userId="128a631d3fa1a313" providerId="LiveId" clId="{FCF30940-8F4C-48D5-8A61-63E52E6DBE5F}" dt="2024-10-03T16:40:04.255" v="3482" actId="1076"/>
          <ac:picMkLst>
            <pc:docMk/>
            <pc:sldMk cId="964117500" sldId="403"/>
            <ac:picMk id="12" creationId="{9FC420C2-794E-6FB2-0CA0-0019292FD966}"/>
          </ac:picMkLst>
        </pc:picChg>
        <pc:picChg chg="mod">
          <ac:chgData name="baddam neha" userId="128a631d3fa1a313" providerId="LiveId" clId="{FCF30940-8F4C-48D5-8A61-63E52E6DBE5F}" dt="2024-10-03T15:05:44.843" v="3247" actId="14100"/>
          <ac:picMkLst>
            <pc:docMk/>
            <pc:sldMk cId="964117500" sldId="403"/>
            <ac:picMk id="14" creationId="{67D084C8-30CA-D686-B949-72115809984E}"/>
          </ac:picMkLst>
        </pc:picChg>
      </pc:sldChg>
    </pc:docChg>
  </pc:docChgLst>
  <pc:docChgLst>
    <pc:chgData name="baddam neha" userId="128a631d3fa1a313" providerId="LiveId" clId="{C9DE2AB7-EFFA-49A9-AE04-B5B492E83218}"/>
    <pc:docChg chg="undo redo custSel addSld delSld modSld sldOrd">
      <pc:chgData name="baddam neha" userId="128a631d3fa1a313" providerId="LiveId" clId="{C9DE2AB7-EFFA-49A9-AE04-B5B492E83218}" dt="2023-10-02T23:11:41.961" v="5322" actId="1076"/>
      <pc:docMkLst>
        <pc:docMk/>
      </pc:docMkLst>
      <pc:sldChg chg="addSp delSp modSp mod setBg">
        <pc:chgData name="baddam neha" userId="128a631d3fa1a313" providerId="LiveId" clId="{C9DE2AB7-EFFA-49A9-AE04-B5B492E83218}" dt="2023-10-02T21:58:22.545" v="4171" actId="14100"/>
        <pc:sldMkLst>
          <pc:docMk/>
          <pc:sldMk cId="1957736008" sldId="256"/>
        </pc:sldMkLst>
        <pc:spChg chg="mod">
          <ac:chgData name="baddam neha" userId="128a631d3fa1a313" providerId="LiveId" clId="{C9DE2AB7-EFFA-49A9-AE04-B5B492E83218}" dt="2023-09-30T22:34:10.247" v="62" actId="20577"/>
          <ac:spMkLst>
            <pc:docMk/>
            <pc:sldMk cId="1957736008" sldId="256"/>
            <ac:spMk id="2" creationId="{16804D1B-1C1D-780C-3CCA-6622B477F055}"/>
          </ac:spMkLst>
        </pc:spChg>
        <pc:spChg chg="mod">
          <ac:chgData name="baddam neha" userId="128a631d3fa1a313" providerId="LiveId" clId="{C9DE2AB7-EFFA-49A9-AE04-B5B492E83218}" dt="2023-09-30T22:34:01.205" v="46" actId="255"/>
          <ac:spMkLst>
            <pc:docMk/>
            <pc:sldMk cId="1957736008" sldId="256"/>
            <ac:spMk id="3" creationId="{BBAEF254-CC63-AB61-94E1-87556BC6F9FE}"/>
          </ac:spMkLst>
        </pc:spChg>
        <pc:spChg chg="add mod">
          <ac:chgData name="baddam neha" userId="128a631d3fa1a313" providerId="LiveId" clId="{C9DE2AB7-EFFA-49A9-AE04-B5B492E83218}" dt="2023-10-02T21:57:15.041" v="4157" actId="20577"/>
          <ac:spMkLst>
            <pc:docMk/>
            <pc:sldMk cId="1957736008" sldId="256"/>
            <ac:spMk id="4" creationId="{AF1FD649-68F7-F8E9-C2BD-715EA5D48155}"/>
          </ac:spMkLst>
        </pc:spChg>
        <pc:spChg chg="add mod">
          <ac:chgData name="baddam neha" userId="128a631d3fa1a313" providerId="LiveId" clId="{C9DE2AB7-EFFA-49A9-AE04-B5B492E83218}" dt="2023-10-02T21:58:22.545" v="4171" actId="14100"/>
          <ac:spMkLst>
            <pc:docMk/>
            <pc:sldMk cId="1957736008" sldId="256"/>
            <ac:spMk id="5" creationId="{6C4AEB16-DFF2-9244-133A-08CB7F81D1FB}"/>
          </ac:spMkLst>
        </pc:spChg>
        <pc:spChg chg="add del">
          <ac:chgData name="baddam neha" userId="128a631d3fa1a313" providerId="LiveId" clId="{C9DE2AB7-EFFA-49A9-AE04-B5B492E83218}" dt="2023-09-30T22:33:03.237" v="30" actId="26606"/>
          <ac:spMkLst>
            <pc:docMk/>
            <pc:sldMk cId="1957736008" sldId="256"/>
            <ac:spMk id="6" creationId="{E914257E-1E2A-4AC7-89EC-1FB65C9C0A0D}"/>
          </ac:spMkLst>
        </pc:spChg>
        <pc:spChg chg="add del">
          <ac:chgData name="baddam neha" userId="128a631d3fa1a313" providerId="LiveId" clId="{C9DE2AB7-EFFA-49A9-AE04-B5B492E83218}" dt="2023-09-30T22:33:03.237" v="30" actId="26606"/>
          <ac:spMkLst>
            <pc:docMk/>
            <pc:sldMk cId="1957736008" sldId="256"/>
            <ac:spMk id="7" creationId="{03E1C8F1-97F5-489C-8308-958F09657254}"/>
          </ac:spMkLst>
        </pc:spChg>
        <pc:spChg chg="add del">
          <ac:chgData name="baddam neha" userId="128a631d3fa1a313" providerId="LiveId" clId="{C9DE2AB7-EFFA-49A9-AE04-B5B492E83218}" dt="2023-09-30T22:33:03.237" v="30" actId="26606"/>
          <ac:spMkLst>
            <pc:docMk/>
            <pc:sldMk cId="1957736008" sldId="256"/>
            <ac:spMk id="8" creationId="{DEB62645-D4DA-4E99-8344-B1536F63D108}"/>
          </ac:spMkLst>
        </pc:spChg>
        <pc:spChg chg="add del">
          <ac:chgData name="baddam neha" userId="128a631d3fa1a313" providerId="LiveId" clId="{C9DE2AB7-EFFA-49A9-AE04-B5B492E83218}" dt="2023-09-30T22:32:50.674" v="28" actId="26606"/>
          <ac:spMkLst>
            <pc:docMk/>
            <pc:sldMk cId="1957736008" sldId="256"/>
            <ac:spMk id="10" creationId="{DF58F864-3E03-4ACC-B622-FC8A05463C8A}"/>
          </ac:spMkLst>
        </pc:spChg>
        <pc:spChg chg="add del">
          <ac:chgData name="baddam neha" userId="128a631d3fa1a313" providerId="LiveId" clId="{C9DE2AB7-EFFA-49A9-AE04-B5B492E83218}" dt="2023-09-30T22:33:05.325" v="32" actId="26606"/>
          <ac:spMkLst>
            <pc:docMk/>
            <pc:sldMk cId="1957736008" sldId="256"/>
            <ac:spMk id="11" creationId="{116920EA-132F-46AA-8856-B5D5741D9AA8}"/>
          </ac:spMkLst>
        </pc:spChg>
        <pc:spChg chg="add del">
          <ac:chgData name="baddam neha" userId="128a631d3fa1a313" providerId="LiveId" clId="{C9DE2AB7-EFFA-49A9-AE04-B5B492E83218}" dt="2023-09-30T22:32:50.674" v="28" actId="26606"/>
          <ac:spMkLst>
            <pc:docMk/>
            <pc:sldMk cId="1957736008" sldId="256"/>
            <ac:spMk id="12" creationId="{3C989A3A-C9E7-495B-A21A-834969F6C329}"/>
          </ac:spMkLst>
        </pc:spChg>
        <pc:spChg chg="add del">
          <ac:chgData name="baddam neha" userId="128a631d3fa1a313" providerId="LiveId" clId="{C9DE2AB7-EFFA-49A9-AE04-B5B492E83218}" dt="2023-09-30T22:33:05.325" v="32" actId="26606"/>
          <ac:spMkLst>
            <pc:docMk/>
            <pc:sldMk cId="1957736008" sldId="256"/>
            <ac:spMk id="13" creationId="{57EEA55F-F9C5-4595-AE34-0E172F218B29}"/>
          </ac:spMkLst>
        </pc:spChg>
        <pc:spChg chg="add del">
          <ac:chgData name="baddam neha" userId="128a631d3fa1a313" providerId="LiveId" clId="{C9DE2AB7-EFFA-49A9-AE04-B5B492E83218}" dt="2023-09-30T22:32:50.674" v="28" actId="26606"/>
          <ac:spMkLst>
            <pc:docMk/>
            <pc:sldMk cId="1957736008" sldId="256"/>
            <ac:spMk id="14" creationId="{BD035CF7-1ABD-4283-893B-B11887E01FF2}"/>
          </ac:spMkLst>
        </pc:spChg>
        <pc:spChg chg="add">
          <ac:chgData name="baddam neha" userId="128a631d3fa1a313" providerId="LiveId" clId="{C9DE2AB7-EFFA-49A9-AE04-B5B492E83218}" dt="2023-09-30T22:33:05.387" v="33" actId="26606"/>
          <ac:spMkLst>
            <pc:docMk/>
            <pc:sldMk cId="1957736008" sldId="256"/>
            <ac:spMk id="15" creationId="{E914257E-1E2A-4AC7-89EC-1FB65C9C0A0D}"/>
          </ac:spMkLst>
        </pc:spChg>
        <pc:spChg chg="add del">
          <ac:chgData name="baddam neha" userId="128a631d3fa1a313" providerId="LiveId" clId="{C9DE2AB7-EFFA-49A9-AE04-B5B492E83218}" dt="2023-09-30T22:32:50.674" v="28" actId="26606"/>
          <ac:spMkLst>
            <pc:docMk/>
            <pc:sldMk cId="1957736008" sldId="256"/>
            <ac:spMk id="16" creationId="{CDB61AC5-E914-4DD1-981E-A09A09436629}"/>
          </ac:spMkLst>
        </pc:spChg>
        <pc:spChg chg="add">
          <ac:chgData name="baddam neha" userId="128a631d3fa1a313" providerId="LiveId" clId="{C9DE2AB7-EFFA-49A9-AE04-B5B492E83218}" dt="2023-09-30T22:33:05.387" v="33" actId="26606"/>
          <ac:spMkLst>
            <pc:docMk/>
            <pc:sldMk cId="1957736008" sldId="256"/>
            <ac:spMk id="17" creationId="{03E1C8F1-97F5-489C-8308-958F09657254}"/>
          </ac:spMkLst>
        </pc:spChg>
        <pc:spChg chg="add del">
          <ac:chgData name="baddam neha" userId="128a631d3fa1a313" providerId="LiveId" clId="{C9DE2AB7-EFFA-49A9-AE04-B5B492E83218}" dt="2023-09-30T22:32:50.674" v="28" actId="26606"/>
          <ac:spMkLst>
            <pc:docMk/>
            <pc:sldMk cId="1957736008" sldId="256"/>
            <ac:spMk id="18" creationId="{C14E3979-70AA-40AC-92D0-F1ED4CCF2470}"/>
          </ac:spMkLst>
        </pc:spChg>
        <pc:spChg chg="add">
          <ac:chgData name="baddam neha" userId="128a631d3fa1a313" providerId="LiveId" clId="{C9DE2AB7-EFFA-49A9-AE04-B5B492E83218}" dt="2023-09-30T22:33:05.387" v="33" actId="26606"/>
          <ac:spMkLst>
            <pc:docMk/>
            <pc:sldMk cId="1957736008" sldId="256"/>
            <ac:spMk id="19" creationId="{DEB62645-D4DA-4E99-8344-B1536F63D108}"/>
          </ac:spMkLst>
        </pc:spChg>
      </pc:sldChg>
      <pc:sldChg chg="addSp delSp modSp new mod">
        <pc:chgData name="baddam neha" userId="128a631d3fa1a313" providerId="LiveId" clId="{C9DE2AB7-EFFA-49A9-AE04-B5B492E83218}" dt="2023-10-02T22:04:05.532" v="4545" actId="20577"/>
        <pc:sldMkLst>
          <pc:docMk/>
          <pc:sldMk cId="3905770843" sldId="257"/>
        </pc:sldMkLst>
        <pc:spChg chg="del mod">
          <ac:chgData name="baddam neha" userId="128a631d3fa1a313" providerId="LiveId" clId="{C9DE2AB7-EFFA-49A9-AE04-B5B492E83218}" dt="2023-09-30T22:38:05.565" v="180" actId="478"/>
          <ac:spMkLst>
            <pc:docMk/>
            <pc:sldMk cId="3905770843" sldId="257"/>
            <ac:spMk id="2" creationId="{334DB852-0EB9-75FC-1AE0-67CF7079D8E0}"/>
          </ac:spMkLst>
        </pc:spChg>
        <pc:spChg chg="mod">
          <ac:chgData name="baddam neha" userId="128a631d3fa1a313" providerId="LiveId" clId="{C9DE2AB7-EFFA-49A9-AE04-B5B492E83218}" dt="2023-09-30T22:45:47.521" v="333" actId="255"/>
          <ac:spMkLst>
            <pc:docMk/>
            <pc:sldMk cId="3905770843" sldId="257"/>
            <ac:spMk id="3" creationId="{45D18488-2945-FF47-1185-ABAD475DC736}"/>
          </ac:spMkLst>
        </pc:spChg>
        <pc:spChg chg="add del mod">
          <ac:chgData name="baddam neha" userId="128a631d3fa1a313" providerId="LiveId" clId="{C9DE2AB7-EFFA-49A9-AE04-B5B492E83218}" dt="2023-09-30T22:38:07.754" v="181" actId="478"/>
          <ac:spMkLst>
            <pc:docMk/>
            <pc:sldMk cId="3905770843" sldId="257"/>
            <ac:spMk id="5" creationId="{E2399755-B31C-71C2-98B7-05822BA3164D}"/>
          </ac:spMkLst>
        </pc:spChg>
        <pc:spChg chg="add del mod">
          <ac:chgData name="baddam neha" userId="128a631d3fa1a313" providerId="LiveId" clId="{C9DE2AB7-EFFA-49A9-AE04-B5B492E83218}" dt="2023-09-30T22:38:30.687" v="187"/>
          <ac:spMkLst>
            <pc:docMk/>
            <pc:sldMk cId="3905770843" sldId="257"/>
            <ac:spMk id="6" creationId="{9171B0BB-014E-FD1F-CB56-5D3D9B23B4E0}"/>
          </ac:spMkLst>
        </pc:spChg>
        <pc:spChg chg="add mod">
          <ac:chgData name="baddam neha" userId="128a631d3fa1a313" providerId="LiveId" clId="{C9DE2AB7-EFFA-49A9-AE04-B5B492E83218}" dt="2023-10-02T22:04:05.532" v="4545" actId="20577"/>
          <ac:spMkLst>
            <pc:docMk/>
            <pc:sldMk cId="3905770843" sldId="257"/>
            <ac:spMk id="7" creationId="{3E9033FC-08FA-5E22-7FCA-CCA72C6AE423}"/>
          </ac:spMkLst>
        </pc:spChg>
      </pc:sldChg>
      <pc:sldChg chg="addSp delSp modSp new mod">
        <pc:chgData name="baddam neha" userId="128a631d3fa1a313" providerId="LiveId" clId="{C9DE2AB7-EFFA-49A9-AE04-B5B492E83218}" dt="2023-09-30T22:46:46.464" v="340" actId="207"/>
        <pc:sldMkLst>
          <pc:docMk/>
          <pc:sldMk cId="2291137057" sldId="258"/>
        </pc:sldMkLst>
        <pc:spChg chg="del">
          <ac:chgData name="baddam neha" userId="128a631d3fa1a313" providerId="LiveId" clId="{C9DE2AB7-EFFA-49A9-AE04-B5B492E83218}" dt="2023-09-30T22:38:41.712" v="188" actId="478"/>
          <ac:spMkLst>
            <pc:docMk/>
            <pc:sldMk cId="2291137057" sldId="258"/>
            <ac:spMk id="2" creationId="{ED355DC6-1631-A59A-644D-CC4713446C20}"/>
          </ac:spMkLst>
        </pc:spChg>
        <pc:spChg chg="mod">
          <ac:chgData name="baddam neha" userId="128a631d3fa1a313" providerId="LiveId" clId="{C9DE2AB7-EFFA-49A9-AE04-B5B492E83218}" dt="2023-09-30T22:46:46.464" v="340" actId="207"/>
          <ac:spMkLst>
            <pc:docMk/>
            <pc:sldMk cId="2291137057" sldId="258"/>
            <ac:spMk id="3" creationId="{D7C5E2E8-2883-5CC8-5556-0E3A230F880B}"/>
          </ac:spMkLst>
        </pc:spChg>
        <pc:spChg chg="add mod">
          <ac:chgData name="baddam neha" userId="128a631d3fa1a313" providerId="LiveId" clId="{C9DE2AB7-EFFA-49A9-AE04-B5B492E83218}" dt="2023-09-30T22:45:26.719" v="331" actId="255"/>
          <ac:spMkLst>
            <pc:docMk/>
            <pc:sldMk cId="2291137057" sldId="258"/>
            <ac:spMk id="4" creationId="{F5574182-F027-C5AE-D150-D4B2BE7D7AE4}"/>
          </ac:spMkLst>
        </pc:spChg>
      </pc:sldChg>
      <pc:sldChg chg="addSp delSp modSp new mod">
        <pc:chgData name="baddam neha" userId="128a631d3fa1a313" providerId="LiveId" clId="{C9DE2AB7-EFFA-49A9-AE04-B5B492E83218}" dt="2023-10-02T02:06:28.929" v="3589" actId="255"/>
        <pc:sldMkLst>
          <pc:docMk/>
          <pc:sldMk cId="1880931836" sldId="259"/>
        </pc:sldMkLst>
        <pc:spChg chg="del">
          <ac:chgData name="baddam neha" userId="128a631d3fa1a313" providerId="LiveId" clId="{C9DE2AB7-EFFA-49A9-AE04-B5B492E83218}" dt="2023-09-30T22:38:46.963" v="190" actId="478"/>
          <ac:spMkLst>
            <pc:docMk/>
            <pc:sldMk cId="1880931836" sldId="259"/>
            <ac:spMk id="2" creationId="{FEF890C7-D1B1-44DF-15ED-97E1D6D577EF}"/>
          </ac:spMkLst>
        </pc:spChg>
        <pc:spChg chg="mod">
          <ac:chgData name="baddam neha" userId="128a631d3fa1a313" providerId="LiveId" clId="{C9DE2AB7-EFFA-49A9-AE04-B5B492E83218}" dt="2023-09-30T22:45:55.372" v="334" actId="255"/>
          <ac:spMkLst>
            <pc:docMk/>
            <pc:sldMk cId="1880931836" sldId="259"/>
            <ac:spMk id="3" creationId="{6C804FEF-2436-A887-84E9-68773666558C}"/>
          </ac:spMkLst>
        </pc:spChg>
        <pc:spChg chg="add mod">
          <ac:chgData name="baddam neha" userId="128a631d3fa1a313" providerId="LiveId" clId="{C9DE2AB7-EFFA-49A9-AE04-B5B492E83218}" dt="2023-10-02T02:06:28.929" v="3589" actId="255"/>
          <ac:spMkLst>
            <pc:docMk/>
            <pc:sldMk cId="1880931836" sldId="259"/>
            <ac:spMk id="4" creationId="{8E558C11-A227-85D9-A487-E1C17B7C77D7}"/>
          </ac:spMkLst>
        </pc:spChg>
      </pc:sldChg>
      <pc:sldChg chg="addSp delSp modSp new mod ord">
        <pc:chgData name="baddam neha" userId="128a631d3fa1a313" providerId="LiveId" clId="{C9DE2AB7-EFFA-49A9-AE04-B5B492E83218}" dt="2023-10-02T02:01:43.901" v="3538" actId="5793"/>
        <pc:sldMkLst>
          <pc:docMk/>
          <pc:sldMk cId="3090476454" sldId="260"/>
        </pc:sldMkLst>
        <pc:spChg chg="del">
          <ac:chgData name="baddam neha" userId="128a631d3fa1a313" providerId="LiveId" clId="{C9DE2AB7-EFFA-49A9-AE04-B5B492E83218}" dt="2023-09-30T22:38:51.417" v="192" actId="478"/>
          <ac:spMkLst>
            <pc:docMk/>
            <pc:sldMk cId="3090476454" sldId="260"/>
            <ac:spMk id="2" creationId="{03399E67-EA4E-D89B-9B1B-934E2A141C60}"/>
          </ac:spMkLst>
        </pc:spChg>
        <pc:spChg chg="mod">
          <ac:chgData name="baddam neha" userId="128a631d3fa1a313" providerId="LiveId" clId="{C9DE2AB7-EFFA-49A9-AE04-B5B492E83218}" dt="2023-09-30T22:46:01.793" v="335" actId="255"/>
          <ac:spMkLst>
            <pc:docMk/>
            <pc:sldMk cId="3090476454" sldId="260"/>
            <ac:spMk id="3" creationId="{B49809B8-E752-F9DB-E5DF-01DD03E24A84}"/>
          </ac:spMkLst>
        </pc:spChg>
        <pc:spChg chg="add mod">
          <ac:chgData name="baddam neha" userId="128a631d3fa1a313" providerId="LiveId" clId="{C9DE2AB7-EFFA-49A9-AE04-B5B492E83218}" dt="2023-10-02T02:01:43.901" v="3538" actId="5793"/>
          <ac:spMkLst>
            <pc:docMk/>
            <pc:sldMk cId="3090476454" sldId="260"/>
            <ac:spMk id="4" creationId="{F421A51D-FABD-EFC3-1599-0CEB5FC3F4E2}"/>
          </ac:spMkLst>
        </pc:spChg>
      </pc:sldChg>
      <pc:sldChg chg="addSp delSp modSp new mod setBg addAnim delAnim">
        <pc:chgData name="baddam neha" userId="128a631d3fa1a313" providerId="LiveId" clId="{C9DE2AB7-EFFA-49A9-AE04-B5B492E83218}" dt="2023-09-30T22:46:12.866" v="337" actId="20577"/>
        <pc:sldMkLst>
          <pc:docMk/>
          <pc:sldMk cId="1339827437" sldId="261"/>
        </pc:sldMkLst>
        <pc:spChg chg="del">
          <ac:chgData name="baddam neha" userId="128a631d3fa1a313" providerId="LiveId" clId="{C9DE2AB7-EFFA-49A9-AE04-B5B492E83218}" dt="2023-09-30T22:38:56.781" v="194" actId="478"/>
          <ac:spMkLst>
            <pc:docMk/>
            <pc:sldMk cId="1339827437" sldId="261"/>
            <ac:spMk id="2" creationId="{18CA2D0F-7C77-EDF5-D03B-3A7FF17DC85C}"/>
          </ac:spMkLst>
        </pc:spChg>
        <pc:spChg chg="mod">
          <ac:chgData name="baddam neha" userId="128a631d3fa1a313" providerId="LiveId" clId="{C9DE2AB7-EFFA-49A9-AE04-B5B492E83218}" dt="2023-09-30T22:46:12.866" v="337" actId="20577"/>
          <ac:spMkLst>
            <pc:docMk/>
            <pc:sldMk cId="1339827437" sldId="261"/>
            <ac:spMk id="3" creationId="{2CCD0AAD-CEC8-0A6F-D54C-72DBE83C68FD}"/>
          </ac:spMkLst>
        </pc:spChg>
        <pc:spChg chg="add del mod">
          <ac:chgData name="baddam neha" userId="128a631d3fa1a313" providerId="LiveId" clId="{C9DE2AB7-EFFA-49A9-AE04-B5B492E83218}" dt="2023-09-30T22:40:28.816" v="217" actId="478"/>
          <ac:spMkLst>
            <pc:docMk/>
            <pc:sldMk cId="1339827437" sldId="261"/>
            <ac:spMk id="4" creationId="{EDC4F2C5-E5F4-2510-1470-94CA1CF726F5}"/>
          </ac:spMkLst>
        </pc:spChg>
        <pc:spChg chg="add del">
          <ac:chgData name="baddam neha" userId="128a631d3fa1a313" providerId="LiveId" clId="{C9DE2AB7-EFFA-49A9-AE04-B5B492E83218}" dt="2023-09-30T22:40:06.680" v="210" actId="26606"/>
          <ac:spMkLst>
            <pc:docMk/>
            <pc:sldMk cId="1339827437" sldId="261"/>
            <ac:spMk id="13" creationId="{0262E669-7774-4EAE-BBCE-F9FFE664D513}"/>
          </ac:spMkLst>
        </pc:spChg>
        <pc:spChg chg="add del">
          <ac:chgData name="baddam neha" userId="128a631d3fa1a313" providerId="LiveId" clId="{C9DE2AB7-EFFA-49A9-AE04-B5B492E83218}" dt="2023-09-30T22:40:40.728" v="219" actId="26606"/>
          <ac:spMkLst>
            <pc:docMk/>
            <pc:sldMk cId="1339827437" sldId="261"/>
            <ac:spMk id="14" creationId="{0E91F5CA-B392-444C-88E3-BF5BAAEBDEB0}"/>
          </ac:spMkLst>
        </pc:spChg>
        <pc:spChg chg="add del">
          <ac:chgData name="baddam neha" userId="128a631d3fa1a313" providerId="LiveId" clId="{C9DE2AB7-EFFA-49A9-AE04-B5B492E83218}" dt="2023-09-30T22:40:06.680" v="210" actId="26606"/>
          <ac:spMkLst>
            <pc:docMk/>
            <pc:sldMk cId="1339827437" sldId="261"/>
            <ac:spMk id="15" creationId="{D0838CA9-6736-4868-BAC7-C020254B5B07}"/>
          </ac:spMkLst>
        </pc:spChg>
        <pc:spChg chg="add del">
          <ac:chgData name="baddam neha" userId="128a631d3fa1a313" providerId="LiveId" clId="{C9DE2AB7-EFFA-49A9-AE04-B5B492E83218}" dt="2023-09-30T22:40:40.728" v="219" actId="26606"/>
          <ac:spMkLst>
            <pc:docMk/>
            <pc:sldMk cId="1339827437" sldId="261"/>
            <ac:spMk id="16" creationId="{561308AD-F95B-4430-886C-40173A45B2E4}"/>
          </ac:spMkLst>
        </pc:spChg>
        <pc:spChg chg="add del">
          <ac:chgData name="baddam neha" userId="128a631d3fa1a313" providerId="LiveId" clId="{C9DE2AB7-EFFA-49A9-AE04-B5B492E83218}" dt="2023-09-30T22:40:06.680" v="210" actId="26606"/>
          <ac:spMkLst>
            <pc:docMk/>
            <pc:sldMk cId="1339827437" sldId="261"/>
            <ac:spMk id="17" creationId="{6AA9F379-605C-48FC-AA29-73D667134AED}"/>
          </ac:spMkLst>
        </pc:spChg>
        <pc:spChg chg="add del">
          <ac:chgData name="baddam neha" userId="128a631d3fa1a313" providerId="LiveId" clId="{C9DE2AB7-EFFA-49A9-AE04-B5B492E83218}" dt="2023-09-30T22:40:40.728" v="219" actId="26606"/>
          <ac:spMkLst>
            <pc:docMk/>
            <pc:sldMk cId="1339827437" sldId="261"/>
            <ac:spMk id="18" creationId="{DB8C0BEF-1AD9-4002-9C03-EBFDBBE574F4}"/>
          </ac:spMkLst>
        </pc:spChg>
        <pc:spChg chg="add del">
          <ac:chgData name="baddam neha" userId="128a631d3fa1a313" providerId="LiveId" clId="{C9DE2AB7-EFFA-49A9-AE04-B5B492E83218}" dt="2023-09-30T22:40:22.798" v="214" actId="26606"/>
          <ac:spMkLst>
            <pc:docMk/>
            <pc:sldMk cId="1339827437" sldId="261"/>
            <ac:spMk id="19" creationId="{DEB62645-D4DA-4E99-8344-B1536F63D108}"/>
          </ac:spMkLst>
        </pc:spChg>
        <pc:spChg chg="add del">
          <ac:chgData name="baddam neha" userId="128a631d3fa1a313" providerId="LiveId" clId="{C9DE2AB7-EFFA-49A9-AE04-B5B492E83218}" dt="2023-09-30T22:40:22.798" v="214" actId="26606"/>
          <ac:spMkLst>
            <pc:docMk/>
            <pc:sldMk cId="1339827437" sldId="261"/>
            <ac:spMk id="22" creationId="{E914257E-1E2A-4AC7-89EC-1FB65C9C0A0D}"/>
          </ac:spMkLst>
        </pc:spChg>
        <pc:spChg chg="add del">
          <ac:chgData name="baddam neha" userId="128a631d3fa1a313" providerId="LiveId" clId="{C9DE2AB7-EFFA-49A9-AE04-B5B492E83218}" dt="2023-09-30T22:40:22.798" v="214" actId="26606"/>
          <ac:spMkLst>
            <pc:docMk/>
            <pc:sldMk cId="1339827437" sldId="261"/>
            <ac:spMk id="23" creationId="{03E1C8F1-97F5-489C-8308-958F09657254}"/>
          </ac:spMkLst>
        </pc:spChg>
        <pc:spChg chg="add del">
          <ac:chgData name="baddam neha" userId="128a631d3fa1a313" providerId="LiveId" clId="{C9DE2AB7-EFFA-49A9-AE04-B5B492E83218}" dt="2023-09-30T22:40:40.728" v="219" actId="26606"/>
          <ac:spMkLst>
            <pc:docMk/>
            <pc:sldMk cId="1339827437" sldId="261"/>
            <ac:spMk id="25" creationId="{DDCE5572-4319-4D42-813F-C8C69C08CAA8}"/>
          </ac:spMkLst>
        </pc:spChg>
        <pc:spChg chg="add">
          <ac:chgData name="baddam neha" userId="128a631d3fa1a313" providerId="LiveId" clId="{C9DE2AB7-EFFA-49A9-AE04-B5B492E83218}" dt="2023-09-30T22:40:40.728" v="219" actId="26606"/>
          <ac:spMkLst>
            <pc:docMk/>
            <pc:sldMk cId="1339827437" sldId="261"/>
            <ac:spMk id="34" creationId="{0262E669-7774-4EAE-BBCE-F9FFE664D513}"/>
          </ac:spMkLst>
        </pc:spChg>
        <pc:spChg chg="add">
          <ac:chgData name="baddam neha" userId="128a631d3fa1a313" providerId="LiveId" clId="{C9DE2AB7-EFFA-49A9-AE04-B5B492E83218}" dt="2023-09-30T22:40:40.728" v="219" actId="26606"/>
          <ac:spMkLst>
            <pc:docMk/>
            <pc:sldMk cId="1339827437" sldId="261"/>
            <ac:spMk id="36" creationId="{D0838CA9-6736-4868-BAC7-C020254B5B07}"/>
          </ac:spMkLst>
        </pc:spChg>
        <pc:spChg chg="add">
          <ac:chgData name="baddam neha" userId="128a631d3fa1a313" providerId="LiveId" clId="{C9DE2AB7-EFFA-49A9-AE04-B5B492E83218}" dt="2023-09-30T22:40:40.728" v="219" actId="26606"/>
          <ac:spMkLst>
            <pc:docMk/>
            <pc:sldMk cId="1339827437" sldId="261"/>
            <ac:spMk id="38" creationId="{6AA9F379-605C-48FC-AA29-73D667134AED}"/>
          </ac:spMkLst>
        </pc:spChg>
        <pc:picChg chg="add del">
          <ac:chgData name="baddam neha" userId="128a631d3fa1a313" providerId="LiveId" clId="{C9DE2AB7-EFFA-49A9-AE04-B5B492E83218}" dt="2023-09-30T22:40:30.723" v="218" actId="478"/>
          <ac:picMkLst>
            <pc:docMk/>
            <pc:sldMk cId="1339827437" sldId="261"/>
            <ac:picMk id="6" creationId="{45C9F9B2-2D72-9402-EB0A-1A10E023436A}"/>
          </ac:picMkLst>
        </pc:picChg>
        <pc:picChg chg="add del">
          <ac:chgData name="baddam neha" userId="128a631d3fa1a313" providerId="LiveId" clId="{C9DE2AB7-EFFA-49A9-AE04-B5B492E83218}" dt="2023-09-30T22:40:22.798" v="214" actId="26606"/>
          <ac:picMkLst>
            <pc:docMk/>
            <pc:sldMk cId="1339827437" sldId="261"/>
            <ac:picMk id="8" creationId="{2024C2B9-78AB-4FFB-73AC-1A76E433CD77}"/>
          </ac:picMkLst>
        </pc:picChg>
        <pc:picChg chg="add del">
          <ac:chgData name="baddam neha" userId="128a631d3fa1a313" providerId="LiveId" clId="{C9DE2AB7-EFFA-49A9-AE04-B5B492E83218}" dt="2023-09-30T22:40:06.680" v="210" actId="26606"/>
          <ac:picMkLst>
            <pc:docMk/>
            <pc:sldMk cId="1339827437" sldId="261"/>
            <ac:picMk id="9" creationId="{DEB2E8C4-C3E7-4048-A43D-9859510CFA98}"/>
          </ac:picMkLst>
        </pc:picChg>
        <pc:picChg chg="add del">
          <ac:chgData name="baddam neha" userId="128a631d3fa1a313" providerId="LiveId" clId="{C9DE2AB7-EFFA-49A9-AE04-B5B492E83218}" dt="2023-09-30T22:40:40.728" v="219" actId="26606"/>
          <ac:picMkLst>
            <pc:docMk/>
            <pc:sldMk cId="1339827437" sldId="261"/>
            <ac:picMk id="10" creationId="{DEB2E8C4-C3E7-4048-A43D-9859510CFA98}"/>
          </ac:picMkLst>
        </pc:picChg>
        <pc:picChg chg="add del">
          <ac:chgData name="baddam neha" userId="128a631d3fa1a313" providerId="LiveId" clId="{C9DE2AB7-EFFA-49A9-AE04-B5B492E83218}" dt="2023-09-30T22:40:22.798" v="214" actId="26606"/>
          <ac:picMkLst>
            <pc:docMk/>
            <pc:sldMk cId="1339827437" sldId="261"/>
            <ac:picMk id="20" creationId="{DEB2E8C4-C3E7-4048-A43D-9859510CFA98}"/>
          </ac:picMkLst>
        </pc:picChg>
        <pc:picChg chg="add">
          <ac:chgData name="baddam neha" userId="128a631d3fa1a313" providerId="LiveId" clId="{C9DE2AB7-EFFA-49A9-AE04-B5B492E83218}" dt="2023-09-30T22:40:40.728" v="219" actId="26606"/>
          <ac:picMkLst>
            <pc:docMk/>
            <pc:sldMk cId="1339827437" sldId="261"/>
            <ac:picMk id="30" creationId="{DEB2E8C4-C3E7-4048-A43D-9859510CFA98}"/>
          </ac:picMkLst>
        </pc:picChg>
        <pc:inkChg chg="add del">
          <ac:chgData name="baddam neha" userId="128a631d3fa1a313" providerId="LiveId" clId="{C9DE2AB7-EFFA-49A9-AE04-B5B492E83218}" dt="2023-09-30T22:40:06.680" v="210" actId="26606"/>
          <ac:inkMkLst>
            <pc:docMk/>
            <pc:sldMk cId="1339827437" sldId="261"/>
            <ac:inkMk id="11" creationId="{24D29CCB-7956-4E3E-8880-304085F04BF4}"/>
          </ac:inkMkLst>
        </pc:inkChg>
        <pc:inkChg chg="add del">
          <ac:chgData name="baddam neha" userId="128a631d3fa1a313" providerId="LiveId" clId="{C9DE2AB7-EFFA-49A9-AE04-B5B492E83218}" dt="2023-09-30T22:40:40.728" v="219" actId="26606"/>
          <ac:inkMkLst>
            <pc:docMk/>
            <pc:sldMk cId="1339827437" sldId="261"/>
            <ac:inkMk id="12" creationId="{24D29CCB-7956-4E3E-8880-304085F04BF4}"/>
          </ac:inkMkLst>
        </pc:inkChg>
        <pc:inkChg chg="add del">
          <ac:chgData name="baddam neha" userId="128a631d3fa1a313" providerId="LiveId" clId="{C9DE2AB7-EFFA-49A9-AE04-B5B492E83218}" dt="2023-09-30T22:40:22.798" v="214" actId="26606"/>
          <ac:inkMkLst>
            <pc:docMk/>
            <pc:sldMk cId="1339827437" sldId="261"/>
            <ac:inkMk id="21" creationId="{24D29CCB-7956-4E3E-8880-304085F04BF4}"/>
          </ac:inkMkLst>
        </pc:inkChg>
        <pc:inkChg chg="add">
          <ac:chgData name="baddam neha" userId="128a631d3fa1a313" providerId="LiveId" clId="{C9DE2AB7-EFFA-49A9-AE04-B5B492E83218}" dt="2023-09-30T22:40:40.728" v="219" actId="26606"/>
          <ac:inkMkLst>
            <pc:docMk/>
            <pc:sldMk cId="1339827437" sldId="261"/>
            <ac:inkMk id="32" creationId="{24D29CCB-7956-4E3E-8880-304085F04BF4}"/>
          </ac:inkMkLst>
        </pc:inkChg>
      </pc:sldChg>
      <pc:sldChg chg="addSp delSp modSp new mod setBg">
        <pc:chgData name="baddam neha" userId="128a631d3fa1a313" providerId="LiveId" clId="{C9DE2AB7-EFFA-49A9-AE04-B5B492E83218}" dt="2023-09-30T22:46:51.663" v="342" actId="20577"/>
        <pc:sldMkLst>
          <pc:docMk/>
          <pc:sldMk cId="545597202" sldId="262"/>
        </pc:sldMkLst>
        <pc:spChg chg="del mod">
          <ac:chgData name="baddam neha" userId="128a631d3fa1a313" providerId="LiveId" clId="{C9DE2AB7-EFFA-49A9-AE04-B5B492E83218}" dt="2023-09-30T22:37:18.859" v="169" actId="478"/>
          <ac:spMkLst>
            <pc:docMk/>
            <pc:sldMk cId="545597202" sldId="262"/>
            <ac:spMk id="2" creationId="{B56E7677-3863-5C30-C0C1-154845B7E006}"/>
          </ac:spMkLst>
        </pc:spChg>
        <pc:spChg chg="del">
          <ac:chgData name="baddam neha" userId="128a631d3fa1a313" providerId="LiveId" clId="{C9DE2AB7-EFFA-49A9-AE04-B5B492E83218}" dt="2023-09-30T22:37:00.251" v="121" actId="478"/>
          <ac:spMkLst>
            <pc:docMk/>
            <pc:sldMk cId="545597202" sldId="262"/>
            <ac:spMk id="3" creationId="{04AB44A0-2782-B6C9-50DC-9CBFEF2DE06A}"/>
          </ac:spMkLst>
        </pc:spChg>
        <pc:spChg chg="add del mod">
          <ac:chgData name="baddam neha" userId="128a631d3fa1a313" providerId="LiveId" clId="{C9DE2AB7-EFFA-49A9-AE04-B5B492E83218}" dt="2023-09-30T22:37:20.532" v="170" actId="478"/>
          <ac:spMkLst>
            <pc:docMk/>
            <pc:sldMk cId="545597202" sldId="262"/>
            <ac:spMk id="5" creationId="{934381F2-E320-2A96-FFE4-8DFF585D7DAC}"/>
          </ac:spMkLst>
        </pc:spChg>
        <pc:spChg chg="add mod">
          <ac:chgData name="baddam neha" userId="128a631d3fa1a313" providerId="LiveId" clId="{C9DE2AB7-EFFA-49A9-AE04-B5B492E83218}" dt="2023-09-30T22:46:51.663" v="342" actId="20577"/>
          <ac:spMkLst>
            <pc:docMk/>
            <pc:sldMk cId="545597202" sldId="262"/>
            <ac:spMk id="6" creationId="{2FC9B75A-E130-0407-A9CC-20E3FB1D5A1C}"/>
          </ac:spMkLst>
        </pc:spChg>
        <pc:spChg chg="add">
          <ac:chgData name="baddam neha" userId="128a631d3fa1a313" providerId="LiveId" clId="{C9DE2AB7-EFFA-49A9-AE04-B5B492E83218}" dt="2023-09-30T22:39:17.797" v="206" actId="26606"/>
          <ac:spMkLst>
            <pc:docMk/>
            <pc:sldMk cId="545597202" sldId="262"/>
            <ac:spMk id="15" creationId="{0262E669-7774-4EAE-BBCE-F9FFE664D513}"/>
          </ac:spMkLst>
        </pc:spChg>
        <pc:spChg chg="add">
          <ac:chgData name="baddam neha" userId="128a631d3fa1a313" providerId="LiveId" clId="{C9DE2AB7-EFFA-49A9-AE04-B5B492E83218}" dt="2023-09-30T22:39:17.797" v="206" actId="26606"/>
          <ac:spMkLst>
            <pc:docMk/>
            <pc:sldMk cId="545597202" sldId="262"/>
            <ac:spMk id="17" creationId="{D0838CA9-6736-4868-BAC7-C020254B5B07}"/>
          </ac:spMkLst>
        </pc:spChg>
        <pc:spChg chg="add">
          <ac:chgData name="baddam neha" userId="128a631d3fa1a313" providerId="LiveId" clId="{C9DE2AB7-EFFA-49A9-AE04-B5B492E83218}" dt="2023-09-30T22:39:17.797" v="206" actId="26606"/>
          <ac:spMkLst>
            <pc:docMk/>
            <pc:sldMk cId="545597202" sldId="262"/>
            <ac:spMk id="19" creationId="{6AA9F379-605C-48FC-AA29-73D667134AED}"/>
          </ac:spMkLst>
        </pc:spChg>
        <pc:picChg chg="add">
          <ac:chgData name="baddam neha" userId="128a631d3fa1a313" providerId="LiveId" clId="{C9DE2AB7-EFFA-49A9-AE04-B5B492E83218}" dt="2023-09-30T22:39:17.797" v="206" actId="26606"/>
          <ac:picMkLst>
            <pc:docMk/>
            <pc:sldMk cId="545597202" sldId="262"/>
            <ac:picMk id="11" creationId="{DEB2E8C4-C3E7-4048-A43D-9859510CFA98}"/>
          </ac:picMkLst>
        </pc:picChg>
        <pc:inkChg chg="add">
          <ac:chgData name="baddam neha" userId="128a631d3fa1a313" providerId="LiveId" clId="{C9DE2AB7-EFFA-49A9-AE04-B5B492E83218}" dt="2023-09-30T22:39:17.797" v="206" actId="26606"/>
          <ac:inkMkLst>
            <pc:docMk/>
            <pc:sldMk cId="545597202" sldId="262"/>
            <ac:inkMk id="13" creationId="{24D29CCB-7956-4E3E-8880-304085F04BF4}"/>
          </ac:inkMkLst>
        </pc:inkChg>
      </pc:sldChg>
      <pc:sldChg chg="new del">
        <pc:chgData name="baddam neha" userId="128a631d3fa1a313" providerId="LiveId" clId="{C9DE2AB7-EFFA-49A9-AE04-B5B492E83218}" dt="2023-09-30T22:47:18.097" v="346" actId="47"/>
        <pc:sldMkLst>
          <pc:docMk/>
          <pc:sldMk cId="1783092567" sldId="263"/>
        </pc:sldMkLst>
      </pc:sldChg>
      <pc:sldChg chg="addSp delSp modSp add mod">
        <pc:chgData name="baddam neha" userId="128a631d3fa1a313" providerId="LiveId" clId="{C9DE2AB7-EFFA-49A9-AE04-B5B492E83218}" dt="2023-10-02T12:45:08.448" v="4118" actId="20577"/>
        <pc:sldMkLst>
          <pc:docMk/>
          <pc:sldMk cId="1793009446" sldId="263"/>
        </pc:sldMkLst>
        <pc:spChg chg="add del mod">
          <ac:chgData name="baddam neha" userId="128a631d3fa1a313" providerId="LiveId" clId="{C9DE2AB7-EFFA-49A9-AE04-B5B492E83218}" dt="2023-10-02T12:45:08.448" v="4118" actId="20577"/>
          <ac:spMkLst>
            <pc:docMk/>
            <pc:sldMk cId="1793009446" sldId="263"/>
            <ac:spMk id="2" creationId="{13D79E8D-67C4-7A84-A458-0F7A62FC9029}"/>
          </ac:spMkLst>
        </pc:spChg>
        <pc:spChg chg="mod">
          <ac:chgData name="baddam neha" userId="128a631d3fa1a313" providerId="LiveId" clId="{C9DE2AB7-EFFA-49A9-AE04-B5B492E83218}" dt="2023-09-30T22:48:16.685" v="369" actId="27636"/>
          <ac:spMkLst>
            <pc:docMk/>
            <pc:sldMk cId="1793009446" sldId="263"/>
            <ac:spMk id="3" creationId="{D7C5E2E8-2883-5CC8-5556-0E3A230F880B}"/>
          </ac:spMkLst>
        </pc:spChg>
        <pc:spChg chg="del mod">
          <ac:chgData name="baddam neha" userId="128a631d3fa1a313" providerId="LiveId" clId="{C9DE2AB7-EFFA-49A9-AE04-B5B492E83218}" dt="2023-09-30T22:47:44.227" v="356"/>
          <ac:spMkLst>
            <pc:docMk/>
            <pc:sldMk cId="1793009446" sldId="263"/>
            <ac:spMk id="4" creationId="{F5574182-F027-C5AE-D150-D4B2BE7D7AE4}"/>
          </ac:spMkLst>
        </pc:spChg>
      </pc:sldChg>
      <pc:sldChg chg="new del">
        <pc:chgData name="baddam neha" userId="128a631d3fa1a313" providerId="LiveId" clId="{C9DE2AB7-EFFA-49A9-AE04-B5B492E83218}" dt="2023-09-30T22:47:09.877" v="344" actId="47"/>
        <pc:sldMkLst>
          <pc:docMk/>
          <pc:sldMk cId="3355687579" sldId="263"/>
        </pc:sldMkLst>
      </pc:sldChg>
      <pc:sldChg chg="addSp delSp modSp add mod setBg">
        <pc:chgData name="baddam neha" userId="128a631d3fa1a313" providerId="LiveId" clId="{C9DE2AB7-EFFA-49A9-AE04-B5B492E83218}" dt="2023-10-02T01:53:44.639" v="3420" actId="1076"/>
        <pc:sldMkLst>
          <pc:docMk/>
          <pc:sldMk cId="1874037971" sldId="264"/>
        </pc:sldMkLst>
        <pc:spChg chg="mod">
          <ac:chgData name="baddam neha" userId="128a631d3fa1a313" providerId="LiveId" clId="{C9DE2AB7-EFFA-49A9-AE04-B5B492E83218}" dt="2023-10-01T17:27:59.816" v="1691" actId="1076"/>
          <ac:spMkLst>
            <pc:docMk/>
            <pc:sldMk cId="1874037971" sldId="264"/>
            <ac:spMk id="3" creationId="{D7C5E2E8-2883-5CC8-5556-0E3A230F880B}"/>
          </ac:spMkLst>
        </pc:spChg>
        <pc:spChg chg="del mod">
          <ac:chgData name="baddam neha" userId="128a631d3fa1a313" providerId="LiveId" clId="{C9DE2AB7-EFFA-49A9-AE04-B5B492E83218}" dt="2023-09-30T22:47:51.596" v="363"/>
          <ac:spMkLst>
            <pc:docMk/>
            <pc:sldMk cId="1874037971" sldId="264"/>
            <ac:spMk id="4" creationId="{F5574182-F027-C5AE-D150-D4B2BE7D7AE4}"/>
          </ac:spMkLst>
        </pc:spChg>
        <pc:spChg chg="add mod">
          <ac:chgData name="baddam neha" userId="128a631d3fa1a313" providerId="LiveId" clId="{C9DE2AB7-EFFA-49A9-AE04-B5B492E83218}" dt="2023-10-02T01:53:38.803" v="3419" actId="1076"/>
          <ac:spMkLst>
            <pc:docMk/>
            <pc:sldMk cId="1874037971" sldId="264"/>
            <ac:spMk id="5" creationId="{A81E1C64-8956-E95F-4128-FABD15FF77B9}"/>
          </ac:spMkLst>
        </pc:spChg>
        <pc:spChg chg="add del">
          <ac:chgData name="baddam neha" userId="128a631d3fa1a313" providerId="LiveId" clId="{C9DE2AB7-EFFA-49A9-AE04-B5B492E83218}" dt="2023-09-30T22:54:08.821" v="487" actId="26606"/>
          <ac:spMkLst>
            <pc:docMk/>
            <pc:sldMk cId="1874037971" sldId="264"/>
            <ac:spMk id="2059" creationId="{E914257E-1E2A-4AC7-89EC-1FB65C9C0A0D}"/>
          </ac:spMkLst>
        </pc:spChg>
        <pc:spChg chg="add del">
          <ac:chgData name="baddam neha" userId="128a631d3fa1a313" providerId="LiveId" clId="{C9DE2AB7-EFFA-49A9-AE04-B5B492E83218}" dt="2023-09-30T22:54:08.821" v="487" actId="26606"/>
          <ac:spMkLst>
            <pc:docMk/>
            <pc:sldMk cId="1874037971" sldId="264"/>
            <ac:spMk id="2061" creationId="{03E1C8F1-97F5-489C-8308-958F09657254}"/>
          </ac:spMkLst>
        </pc:spChg>
        <pc:spChg chg="add del">
          <ac:chgData name="baddam neha" userId="128a631d3fa1a313" providerId="LiveId" clId="{C9DE2AB7-EFFA-49A9-AE04-B5B492E83218}" dt="2023-09-30T22:54:08.821" v="487" actId="26606"/>
          <ac:spMkLst>
            <pc:docMk/>
            <pc:sldMk cId="1874037971" sldId="264"/>
            <ac:spMk id="2063" creationId="{DEB62645-D4DA-4E99-8344-B1536F63D108}"/>
          </ac:spMkLst>
        </pc:spChg>
        <pc:graphicFrameChg chg="add del mod modGraphic">
          <ac:chgData name="baddam neha" userId="128a631d3fa1a313" providerId="LiveId" clId="{C9DE2AB7-EFFA-49A9-AE04-B5B492E83218}" dt="2023-09-30T22:55:24.951" v="495" actId="478"/>
          <ac:graphicFrameMkLst>
            <pc:docMk/>
            <pc:sldMk cId="1874037971" sldId="264"/>
            <ac:graphicFrameMk id="2" creationId="{DCC73E31-73F7-9C0F-C014-BAF77E16900E}"/>
          </ac:graphicFrameMkLst>
        </pc:graphicFrameChg>
        <pc:graphicFrameChg chg="add mod modGraphic">
          <ac:chgData name="baddam neha" userId="128a631d3fa1a313" providerId="LiveId" clId="{C9DE2AB7-EFFA-49A9-AE04-B5B492E83218}" dt="2023-10-01T17:34:12.850" v="1759" actId="1076"/>
          <ac:graphicFrameMkLst>
            <pc:docMk/>
            <pc:sldMk cId="1874037971" sldId="264"/>
            <ac:graphicFrameMk id="6" creationId="{8C135C5A-0188-DAF5-27B6-E2A597B3CB1F}"/>
          </ac:graphicFrameMkLst>
        </pc:graphicFrameChg>
        <pc:picChg chg="add mod">
          <ac:chgData name="baddam neha" userId="128a631d3fa1a313" providerId="LiveId" clId="{C9DE2AB7-EFFA-49A9-AE04-B5B492E83218}" dt="2023-10-02T01:53:44.639" v="3420" actId="1076"/>
          <ac:picMkLst>
            <pc:docMk/>
            <pc:sldMk cId="1874037971" sldId="264"/>
            <ac:picMk id="2050" creationId="{312EA83F-51C6-F7D3-6597-62DAD4AF0A0F}"/>
          </ac:picMkLst>
        </pc:picChg>
        <pc:picChg chg="add del">
          <ac:chgData name="baddam neha" userId="128a631d3fa1a313" providerId="LiveId" clId="{C9DE2AB7-EFFA-49A9-AE04-B5B492E83218}" dt="2023-09-30T22:54:08.821" v="487" actId="26606"/>
          <ac:picMkLst>
            <pc:docMk/>
            <pc:sldMk cId="1874037971" sldId="264"/>
            <ac:picMk id="2055" creationId="{DEB2E8C4-C3E7-4048-A43D-9859510CFA98}"/>
          </ac:picMkLst>
        </pc:picChg>
        <pc:inkChg chg="add del">
          <ac:chgData name="baddam neha" userId="128a631d3fa1a313" providerId="LiveId" clId="{C9DE2AB7-EFFA-49A9-AE04-B5B492E83218}" dt="2023-09-30T22:54:08.821" v="487" actId="26606"/>
          <ac:inkMkLst>
            <pc:docMk/>
            <pc:sldMk cId="1874037971" sldId="264"/>
            <ac:inkMk id="2057" creationId="{24D29CCB-7956-4E3E-8880-304085F04BF4}"/>
          </ac:inkMkLst>
        </pc:inkChg>
      </pc:sldChg>
      <pc:sldChg chg="addSp delSp modSp add mod">
        <pc:chgData name="baddam neha" userId="128a631d3fa1a313" providerId="LiveId" clId="{C9DE2AB7-EFFA-49A9-AE04-B5B492E83218}" dt="2023-10-02T01:54:16.827" v="3424" actId="1076"/>
        <pc:sldMkLst>
          <pc:docMk/>
          <pc:sldMk cId="3269024086" sldId="265"/>
        </pc:sldMkLst>
        <pc:spChg chg="add mod">
          <ac:chgData name="baddam neha" userId="128a631d3fa1a313" providerId="LiveId" clId="{C9DE2AB7-EFFA-49A9-AE04-B5B492E83218}" dt="2023-10-02T01:54:16.827" v="3424" actId="1076"/>
          <ac:spMkLst>
            <pc:docMk/>
            <pc:sldMk cId="3269024086" sldId="265"/>
            <ac:spMk id="2" creationId="{260C5AB5-477A-DD6C-5CC6-545D7F8A9994}"/>
          </ac:spMkLst>
        </pc:spChg>
        <pc:spChg chg="mod">
          <ac:chgData name="baddam neha" userId="128a631d3fa1a313" providerId="LiveId" clId="{C9DE2AB7-EFFA-49A9-AE04-B5B492E83218}" dt="2023-09-30T22:47:59.148" v="367" actId="27636"/>
          <ac:spMkLst>
            <pc:docMk/>
            <pc:sldMk cId="3269024086" sldId="265"/>
            <ac:spMk id="3" creationId="{D7C5E2E8-2883-5CC8-5556-0E3A230F880B}"/>
          </ac:spMkLst>
        </pc:spChg>
        <pc:spChg chg="del mod">
          <ac:chgData name="baddam neha" userId="128a631d3fa1a313" providerId="LiveId" clId="{C9DE2AB7-EFFA-49A9-AE04-B5B492E83218}" dt="2023-09-30T22:49:37.243" v="394"/>
          <ac:spMkLst>
            <pc:docMk/>
            <pc:sldMk cId="3269024086" sldId="265"/>
            <ac:spMk id="4" creationId="{F5574182-F027-C5AE-D150-D4B2BE7D7AE4}"/>
          </ac:spMkLst>
        </pc:spChg>
        <pc:spChg chg="add del mod">
          <ac:chgData name="baddam neha" userId="128a631d3fa1a313" providerId="LiveId" clId="{C9DE2AB7-EFFA-49A9-AE04-B5B492E83218}" dt="2023-10-01T16:57:32.907" v="1579" actId="478"/>
          <ac:spMkLst>
            <pc:docMk/>
            <pc:sldMk cId="3269024086" sldId="265"/>
            <ac:spMk id="6" creationId="{C5619B7C-5A78-2CA2-04D1-5E7B932C200D}"/>
          </ac:spMkLst>
        </pc:spChg>
        <pc:spChg chg="add del mod">
          <ac:chgData name="baddam neha" userId="128a631d3fa1a313" providerId="LiveId" clId="{C9DE2AB7-EFFA-49A9-AE04-B5B492E83218}" dt="2023-10-01T17:00:51.463" v="1598" actId="478"/>
          <ac:spMkLst>
            <pc:docMk/>
            <pc:sldMk cId="3269024086" sldId="265"/>
            <ac:spMk id="8" creationId="{56CDD7A0-06B1-AA06-85BF-397F2868DD93}"/>
          </ac:spMkLst>
        </pc:spChg>
        <pc:spChg chg="add mod">
          <ac:chgData name="baddam neha" userId="128a631d3fa1a313" providerId="LiveId" clId="{C9DE2AB7-EFFA-49A9-AE04-B5B492E83218}" dt="2023-10-01T17:04:08.606" v="1620" actId="1076"/>
          <ac:spMkLst>
            <pc:docMk/>
            <pc:sldMk cId="3269024086" sldId="265"/>
            <ac:spMk id="10" creationId="{E176A654-6BB1-9C62-29AD-EC698B4C7F86}"/>
          </ac:spMkLst>
        </pc:spChg>
        <pc:picChg chg="add mod">
          <ac:chgData name="baddam neha" userId="128a631d3fa1a313" providerId="LiveId" clId="{C9DE2AB7-EFFA-49A9-AE04-B5B492E83218}" dt="2023-10-01T17:07:10.383" v="1642" actId="1076"/>
          <ac:picMkLst>
            <pc:docMk/>
            <pc:sldMk cId="3269024086" sldId="265"/>
            <ac:picMk id="3074" creationId="{88686A27-27A1-770F-00CB-2C068CD47C76}"/>
          </ac:picMkLst>
        </pc:picChg>
      </pc:sldChg>
      <pc:sldChg chg="addSp delSp modSp add mod">
        <pc:chgData name="baddam neha" userId="128a631d3fa1a313" providerId="LiveId" clId="{C9DE2AB7-EFFA-49A9-AE04-B5B492E83218}" dt="2023-10-02T01:50:37.295" v="3384" actId="20577"/>
        <pc:sldMkLst>
          <pc:docMk/>
          <pc:sldMk cId="3151023300" sldId="266"/>
        </pc:sldMkLst>
        <pc:spChg chg="mod">
          <ac:chgData name="baddam neha" userId="128a631d3fa1a313" providerId="LiveId" clId="{C9DE2AB7-EFFA-49A9-AE04-B5B492E83218}" dt="2023-09-30T22:48:53.754" v="375" actId="5793"/>
          <ac:spMkLst>
            <pc:docMk/>
            <pc:sldMk cId="3151023300" sldId="266"/>
            <ac:spMk id="3" creationId="{D7C5E2E8-2883-5CC8-5556-0E3A230F880B}"/>
          </ac:spMkLst>
        </pc:spChg>
        <pc:spChg chg="del mod">
          <ac:chgData name="baddam neha" userId="128a631d3fa1a313" providerId="LiveId" clId="{C9DE2AB7-EFFA-49A9-AE04-B5B492E83218}" dt="2023-09-30T22:48:56.480" v="377"/>
          <ac:spMkLst>
            <pc:docMk/>
            <pc:sldMk cId="3151023300" sldId="266"/>
            <ac:spMk id="4" creationId="{F5574182-F027-C5AE-D150-D4B2BE7D7AE4}"/>
          </ac:spMkLst>
        </pc:spChg>
        <pc:spChg chg="add mod">
          <ac:chgData name="baddam neha" userId="128a631d3fa1a313" providerId="LiveId" clId="{C9DE2AB7-EFFA-49A9-AE04-B5B492E83218}" dt="2023-10-02T01:50:37.295" v="3384" actId="20577"/>
          <ac:spMkLst>
            <pc:docMk/>
            <pc:sldMk cId="3151023300" sldId="266"/>
            <ac:spMk id="6" creationId="{12854339-F3FF-B559-F909-5C7D111D0FCE}"/>
          </ac:spMkLst>
        </pc:spChg>
        <pc:picChg chg="add del mod">
          <ac:chgData name="baddam neha" userId="128a631d3fa1a313" providerId="LiveId" clId="{C9DE2AB7-EFFA-49A9-AE04-B5B492E83218}" dt="2023-10-01T18:06:23.211" v="1921" actId="478"/>
          <ac:picMkLst>
            <pc:docMk/>
            <pc:sldMk cId="3151023300" sldId="266"/>
            <ac:picMk id="2" creationId="{FD7899E9-F134-8670-6FD1-B9750D142F71}"/>
          </ac:picMkLst>
        </pc:picChg>
      </pc:sldChg>
      <pc:sldChg chg="addSp delSp modSp add mod">
        <pc:chgData name="baddam neha" userId="128a631d3fa1a313" providerId="LiveId" clId="{C9DE2AB7-EFFA-49A9-AE04-B5B492E83218}" dt="2023-10-02T01:49:50.699" v="3378" actId="20577"/>
        <pc:sldMkLst>
          <pc:docMk/>
          <pc:sldMk cId="1722985662" sldId="267"/>
        </pc:sldMkLst>
        <pc:spChg chg="add mod">
          <ac:chgData name="baddam neha" userId="128a631d3fa1a313" providerId="LiveId" clId="{C9DE2AB7-EFFA-49A9-AE04-B5B492E83218}" dt="2023-10-02T01:49:50.699" v="3378" actId="20577"/>
          <ac:spMkLst>
            <pc:docMk/>
            <pc:sldMk cId="1722985662" sldId="267"/>
            <ac:spMk id="2" creationId="{F4BCC6EC-91FE-D3B0-65E5-191138850E1A}"/>
          </ac:spMkLst>
        </pc:spChg>
        <pc:spChg chg="mod">
          <ac:chgData name="baddam neha" userId="128a631d3fa1a313" providerId="LiveId" clId="{C9DE2AB7-EFFA-49A9-AE04-B5B492E83218}" dt="2023-09-30T22:49:08.509" v="383" actId="27636"/>
          <ac:spMkLst>
            <pc:docMk/>
            <pc:sldMk cId="1722985662" sldId="267"/>
            <ac:spMk id="3" creationId="{D7C5E2E8-2883-5CC8-5556-0E3A230F880B}"/>
          </ac:spMkLst>
        </pc:spChg>
        <pc:spChg chg="add del">
          <ac:chgData name="baddam neha" userId="128a631d3fa1a313" providerId="LiveId" clId="{C9DE2AB7-EFFA-49A9-AE04-B5B492E83218}" dt="2023-10-02T01:48:38.328" v="3357" actId="22"/>
          <ac:spMkLst>
            <pc:docMk/>
            <pc:sldMk cId="1722985662" sldId="267"/>
            <ac:spMk id="5" creationId="{4477DC98-447F-BCED-B828-86F5A1835F79}"/>
          </ac:spMkLst>
        </pc:spChg>
      </pc:sldChg>
      <pc:sldChg chg="addSp delSp modSp add mod">
        <pc:chgData name="baddam neha" userId="128a631d3fa1a313" providerId="LiveId" clId="{C9DE2AB7-EFFA-49A9-AE04-B5B492E83218}" dt="2023-10-02T22:56:29.147" v="4978" actId="2711"/>
        <pc:sldMkLst>
          <pc:docMk/>
          <pc:sldMk cId="3018944273" sldId="268"/>
        </pc:sldMkLst>
        <pc:spChg chg="mod">
          <ac:chgData name="baddam neha" userId="128a631d3fa1a313" providerId="LiveId" clId="{C9DE2AB7-EFFA-49A9-AE04-B5B492E83218}" dt="2023-09-30T22:49:24.862" v="388" actId="20577"/>
          <ac:spMkLst>
            <pc:docMk/>
            <pc:sldMk cId="3018944273" sldId="268"/>
            <ac:spMk id="3" creationId="{D7C5E2E8-2883-5CC8-5556-0E3A230F880B}"/>
          </ac:spMkLst>
        </pc:spChg>
        <pc:spChg chg="add mod">
          <ac:chgData name="baddam neha" userId="128a631d3fa1a313" providerId="LiveId" clId="{C9DE2AB7-EFFA-49A9-AE04-B5B492E83218}" dt="2023-10-02T22:55:16.600" v="4971" actId="20577"/>
          <ac:spMkLst>
            <pc:docMk/>
            <pc:sldMk cId="3018944273" sldId="268"/>
            <ac:spMk id="5" creationId="{1D81BF11-A42A-D6AC-2C75-7CC94A00358D}"/>
          </ac:spMkLst>
        </pc:spChg>
        <pc:spChg chg="add mod">
          <ac:chgData name="baddam neha" userId="128a631d3fa1a313" providerId="LiveId" clId="{C9DE2AB7-EFFA-49A9-AE04-B5B492E83218}" dt="2023-10-02T18:04:50.345" v="4144" actId="20577"/>
          <ac:spMkLst>
            <pc:docMk/>
            <pc:sldMk cId="3018944273" sldId="268"/>
            <ac:spMk id="6" creationId="{969CA9CF-A0EF-24D4-989E-4C767F779371}"/>
          </ac:spMkLst>
        </pc:spChg>
        <pc:spChg chg="add mod">
          <ac:chgData name="baddam neha" userId="128a631d3fa1a313" providerId="LiveId" clId="{C9DE2AB7-EFFA-49A9-AE04-B5B492E83218}" dt="2023-10-02T22:56:29.147" v="4978" actId="2711"/>
          <ac:spMkLst>
            <pc:docMk/>
            <pc:sldMk cId="3018944273" sldId="268"/>
            <ac:spMk id="7" creationId="{64773A76-0920-8B7E-E708-28757CDA5B51}"/>
          </ac:spMkLst>
        </pc:spChg>
        <pc:spChg chg="add del">
          <ac:chgData name="baddam neha" userId="128a631d3fa1a313" providerId="LiveId" clId="{C9DE2AB7-EFFA-49A9-AE04-B5B492E83218}" dt="2023-10-02T00:09:53.411" v="2676" actId="478"/>
          <ac:spMkLst>
            <pc:docMk/>
            <pc:sldMk cId="3018944273" sldId="268"/>
            <ac:spMk id="8" creationId="{6B6B1D68-417D-21F5-D38C-FBB68F8631D0}"/>
          </ac:spMkLst>
        </pc:spChg>
        <pc:graphicFrameChg chg="add mod modGraphic">
          <ac:chgData name="baddam neha" userId="128a631d3fa1a313" providerId="LiveId" clId="{C9DE2AB7-EFFA-49A9-AE04-B5B492E83218}" dt="2023-10-02T22:55:53.509" v="4974" actId="1076"/>
          <ac:graphicFrameMkLst>
            <pc:docMk/>
            <pc:sldMk cId="3018944273" sldId="268"/>
            <ac:graphicFrameMk id="2" creationId="{99396454-D38C-B606-12DD-B4DE992873B1}"/>
          </ac:graphicFrameMkLst>
        </pc:graphicFrameChg>
        <pc:graphicFrameChg chg="add mod modGraphic">
          <ac:chgData name="baddam neha" userId="128a631d3fa1a313" providerId="LiveId" clId="{C9DE2AB7-EFFA-49A9-AE04-B5B492E83218}" dt="2023-10-02T22:50:44.564" v="4950" actId="255"/>
          <ac:graphicFrameMkLst>
            <pc:docMk/>
            <pc:sldMk cId="3018944273" sldId="268"/>
            <ac:graphicFrameMk id="4" creationId="{8EE99933-D365-861A-AB4F-BACDB7430EDF}"/>
          </ac:graphicFrameMkLst>
        </pc:graphicFrameChg>
        <pc:graphicFrameChg chg="add del mod">
          <ac:chgData name="baddam neha" userId="128a631d3fa1a313" providerId="LiveId" clId="{C9DE2AB7-EFFA-49A9-AE04-B5B492E83218}" dt="2023-10-02T00:03:50.618" v="2605"/>
          <ac:graphicFrameMkLst>
            <pc:docMk/>
            <pc:sldMk cId="3018944273" sldId="268"/>
            <ac:graphicFrameMk id="5" creationId="{EBCFCD87-77D5-1FD4-4E35-3D9A75BA8C2B}"/>
          </ac:graphicFrameMkLst>
        </pc:graphicFrameChg>
      </pc:sldChg>
      <pc:sldChg chg="new del">
        <pc:chgData name="baddam neha" userId="128a631d3fa1a313" providerId="LiveId" clId="{C9DE2AB7-EFFA-49A9-AE04-B5B492E83218}" dt="2023-09-30T22:49:42.645" v="396" actId="47"/>
        <pc:sldMkLst>
          <pc:docMk/>
          <pc:sldMk cId="2496753007" sldId="269"/>
        </pc:sldMkLst>
      </pc:sldChg>
      <pc:sldChg chg="addSp delSp modSp add mod ord">
        <pc:chgData name="baddam neha" userId="128a631d3fa1a313" providerId="LiveId" clId="{C9DE2AB7-EFFA-49A9-AE04-B5B492E83218}" dt="2023-10-02T13:22:50.993" v="4121" actId="14100"/>
        <pc:sldMkLst>
          <pc:docMk/>
          <pc:sldMk cId="3855774308" sldId="269"/>
        </pc:sldMkLst>
        <pc:spChg chg="mod">
          <ac:chgData name="baddam neha" userId="128a631d3fa1a313" providerId="LiveId" clId="{C9DE2AB7-EFFA-49A9-AE04-B5B492E83218}" dt="2023-10-02T05:21:30.017" v="3657" actId="21"/>
          <ac:spMkLst>
            <pc:docMk/>
            <pc:sldMk cId="3855774308" sldId="269"/>
            <ac:spMk id="3" creationId="{D7C5E2E8-2883-5CC8-5556-0E3A230F880B}"/>
          </ac:spMkLst>
        </pc:spChg>
        <pc:spChg chg="add del mod">
          <ac:chgData name="baddam neha" userId="128a631d3fa1a313" providerId="LiveId" clId="{C9DE2AB7-EFFA-49A9-AE04-B5B492E83218}" dt="2023-10-02T01:06:28.655" v="3018" actId="478"/>
          <ac:spMkLst>
            <pc:docMk/>
            <pc:sldMk cId="3855774308" sldId="269"/>
            <ac:spMk id="4" creationId="{A5FE6FB3-97A3-CFD2-0ADF-658C6288B500}"/>
          </ac:spMkLst>
        </pc:spChg>
        <pc:spChg chg="add del mod">
          <ac:chgData name="baddam neha" userId="128a631d3fa1a313" providerId="LiveId" clId="{C9DE2AB7-EFFA-49A9-AE04-B5B492E83218}" dt="2023-10-02T01:06:33.469" v="3020" actId="478"/>
          <ac:spMkLst>
            <pc:docMk/>
            <pc:sldMk cId="3855774308" sldId="269"/>
            <ac:spMk id="6" creationId="{42FBE9C9-ABBA-ACD3-3FF8-5C7FF784938E}"/>
          </ac:spMkLst>
        </pc:spChg>
        <pc:spChg chg="add mod">
          <ac:chgData name="baddam neha" userId="128a631d3fa1a313" providerId="LiveId" clId="{C9DE2AB7-EFFA-49A9-AE04-B5B492E83218}" dt="2023-10-02T13:22:50.993" v="4121" actId="14100"/>
          <ac:spMkLst>
            <pc:docMk/>
            <pc:sldMk cId="3855774308" sldId="269"/>
            <ac:spMk id="8" creationId="{6070F379-9559-7B9E-7B0A-1548360205EE}"/>
          </ac:spMkLst>
        </pc:spChg>
        <pc:spChg chg="add del mod">
          <ac:chgData name="baddam neha" userId="128a631d3fa1a313" providerId="LiveId" clId="{C9DE2AB7-EFFA-49A9-AE04-B5B492E83218}" dt="2023-10-02T05:22:07.108" v="3661" actId="478"/>
          <ac:spMkLst>
            <pc:docMk/>
            <pc:sldMk cId="3855774308" sldId="269"/>
            <ac:spMk id="10" creationId="{E27FE9DE-D675-AA26-C20E-B3FDEF957181}"/>
          </ac:spMkLst>
        </pc:spChg>
        <pc:spChg chg="add del">
          <ac:chgData name="baddam neha" userId="128a631d3fa1a313" providerId="LiveId" clId="{C9DE2AB7-EFFA-49A9-AE04-B5B492E83218}" dt="2023-09-30T23:05:10.740" v="603" actId="478"/>
          <ac:spMkLst>
            <pc:docMk/>
            <pc:sldMk cId="3855774308" sldId="269"/>
            <ac:spMk id="12" creationId="{14E13BFF-4DB8-BCC3-A7C1-F26B42FEF9A5}"/>
          </ac:spMkLst>
        </pc:spChg>
        <pc:graphicFrameChg chg="add mod modGraphic">
          <ac:chgData name="baddam neha" userId="128a631d3fa1a313" providerId="LiveId" clId="{C9DE2AB7-EFFA-49A9-AE04-B5B492E83218}" dt="2023-10-02T05:27:49.987" v="3740" actId="1076"/>
          <ac:graphicFrameMkLst>
            <pc:docMk/>
            <pc:sldMk cId="3855774308" sldId="269"/>
            <ac:graphicFrameMk id="13" creationId="{A439CC26-25AF-58D2-218C-DF0525A5A1E3}"/>
          </ac:graphicFrameMkLst>
        </pc:graphicFrameChg>
        <pc:picChg chg="add del mod">
          <ac:chgData name="baddam neha" userId="128a631d3fa1a313" providerId="LiveId" clId="{C9DE2AB7-EFFA-49A9-AE04-B5B492E83218}" dt="2023-10-02T01:06:29.787" v="3019" actId="478"/>
          <ac:picMkLst>
            <pc:docMk/>
            <pc:sldMk cId="3855774308" sldId="269"/>
            <ac:picMk id="9218" creationId="{1D5987E4-9D82-273C-48C6-E8D42ACD2032}"/>
          </ac:picMkLst>
        </pc:picChg>
        <pc:picChg chg="add mod">
          <ac:chgData name="baddam neha" userId="128a631d3fa1a313" providerId="LiveId" clId="{C9DE2AB7-EFFA-49A9-AE04-B5B492E83218}" dt="2023-10-02T01:07:03.175" v="3026" actId="14100"/>
          <ac:picMkLst>
            <pc:docMk/>
            <pc:sldMk cId="3855774308" sldId="269"/>
            <ac:picMk id="9220" creationId="{698D4B9B-F183-A72C-C7FE-D03EC0B8493E}"/>
          </ac:picMkLst>
        </pc:picChg>
      </pc:sldChg>
      <pc:sldChg chg="modSp add mod ord">
        <pc:chgData name="baddam neha" userId="128a631d3fa1a313" providerId="LiveId" clId="{C9DE2AB7-EFFA-49A9-AE04-B5B492E83218}" dt="2023-10-02T01:46:26.195" v="3345" actId="1076"/>
        <pc:sldMkLst>
          <pc:docMk/>
          <pc:sldMk cId="943736160" sldId="270"/>
        </pc:sldMkLst>
        <pc:spChg chg="mod">
          <ac:chgData name="baddam neha" userId="128a631d3fa1a313" providerId="LiveId" clId="{C9DE2AB7-EFFA-49A9-AE04-B5B492E83218}" dt="2023-10-02T01:45:15.484" v="3313" actId="20577"/>
          <ac:spMkLst>
            <pc:docMk/>
            <pc:sldMk cId="943736160" sldId="270"/>
            <ac:spMk id="3" creationId="{B49809B8-E752-F9DB-E5DF-01DD03E24A84}"/>
          </ac:spMkLst>
        </pc:spChg>
        <pc:spChg chg="mod">
          <ac:chgData name="baddam neha" userId="128a631d3fa1a313" providerId="LiveId" clId="{C9DE2AB7-EFFA-49A9-AE04-B5B492E83218}" dt="2023-10-02T01:46:26.195" v="3345" actId="1076"/>
          <ac:spMkLst>
            <pc:docMk/>
            <pc:sldMk cId="943736160" sldId="270"/>
            <ac:spMk id="4" creationId="{F421A51D-FABD-EFC3-1599-0CEB5FC3F4E2}"/>
          </ac:spMkLst>
        </pc:spChg>
      </pc:sldChg>
      <pc:sldChg chg="addSp delSp modSp add mod">
        <pc:chgData name="baddam neha" userId="128a631d3fa1a313" providerId="LiveId" clId="{C9DE2AB7-EFFA-49A9-AE04-B5B492E83218}" dt="2023-10-02T22:09:54.034" v="4779" actId="1076"/>
        <pc:sldMkLst>
          <pc:docMk/>
          <pc:sldMk cId="3900981303" sldId="271"/>
        </pc:sldMkLst>
        <pc:spChg chg="add mod">
          <ac:chgData name="baddam neha" userId="128a631d3fa1a313" providerId="LiveId" clId="{C9DE2AB7-EFFA-49A9-AE04-B5B492E83218}" dt="2023-10-02T22:09:30.366" v="4777" actId="1076"/>
          <ac:spMkLst>
            <pc:docMk/>
            <pc:sldMk cId="3900981303" sldId="271"/>
            <ac:spMk id="2" creationId="{EEE5DC88-4E2C-DF11-C56A-60F4B6C024D9}"/>
          </ac:spMkLst>
        </pc:spChg>
        <pc:spChg chg="add mod">
          <ac:chgData name="baddam neha" userId="128a631d3fa1a313" providerId="LiveId" clId="{C9DE2AB7-EFFA-49A9-AE04-B5B492E83218}" dt="2023-10-02T22:09:45.341" v="4778" actId="1076"/>
          <ac:spMkLst>
            <pc:docMk/>
            <pc:sldMk cId="3900981303" sldId="271"/>
            <ac:spMk id="7" creationId="{A680D0A5-02C4-22BB-03B8-1D8F23C5842F}"/>
          </ac:spMkLst>
        </pc:spChg>
        <pc:picChg chg="add mod modCrop">
          <ac:chgData name="baddam neha" userId="128a631d3fa1a313" providerId="LiveId" clId="{C9DE2AB7-EFFA-49A9-AE04-B5B492E83218}" dt="2023-10-02T01:51:38.776" v="3398" actId="1076"/>
          <ac:picMkLst>
            <pc:docMk/>
            <pc:sldMk cId="3900981303" sldId="271"/>
            <ac:picMk id="5" creationId="{0B9C5E3C-7D10-FCC9-5852-A6797ED36AFB}"/>
          </ac:picMkLst>
        </pc:picChg>
        <pc:picChg chg="add mod modCrop">
          <ac:chgData name="baddam neha" userId="128a631d3fa1a313" providerId="LiveId" clId="{C9DE2AB7-EFFA-49A9-AE04-B5B492E83218}" dt="2023-10-02T02:02:42.657" v="3542" actId="1076"/>
          <ac:picMkLst>
            <pc:docMk/>
            <pc:sldMk cId="3900981303" sldId="271"/>
            <ac:picMk id="8" creationId="{DBB645EA-FCAA-75B0-CD36-0EB0AA4C6607}"/>
          </ac:picMkLst>
        </pc:picChg>
        <pc:picChg chg="add mod modCrop">
          <ac:chgData name="baddam neha" userId="128a631d3fa1a313" providerId="LiveId" clId="{C9DE2AB7-EFFA-49A9-AE04-B5B492E83218}" dt="2023-10-02T22:09:54.034" v="4779" actId="1076"/>
          <ac:picMkLst>
            <pc:docMk/>
            <pc:sldMk cId="3900981303" sldId="271"/>
            <ac:picMk id="9" creationId="{7B7436B4-5DA4-FA0E-6FEB-C47BF4772061}"/>
          </ac:picMkLst>
        </pc:picChg>
        <pc:picChg chg="del">
          <ac:chgData name="baddam neha" userId="128a631d3fa1a313" providerId="LiveId" clId="{C9DE2AB7-EFFA-49A9-AE04-B5B492E83218}" dt="2023-09-30T22:55:55.183" v="498" actId="478"/>
          <ac:picMkLst>
            <pc:docMk/>
            <pc:sldMk cId="3900981303" sldId="271"/>
            <ac:picMk id="3074" creationId="{88686A27-27A1-770F-00CB-2C068CD47C76}"/>
          </ac:picMkLst>
        </pc:picChg>
        <pc:picChg chg="add mod">
          <ac:chgData name="baddam neha" userId="128a631d3fa1a313" providerId="LiveId" clId="{C9DE2AB7-EFFA-49A9-AE04-B5B492E83218}" dt="2023-10-02T22:06:31.500" v="4559" actId="1076"/>
          <ac:picMkLst>
            <pc:docMk/>
            <pc:sldMk cId="3900981303" sldId="271"/>
            <ac:picMk id="4098" creationId="{C54FDEBA-C905-8A7A-7BCD-67F40C42E4A7}"/>
          </ac:picMkLst>
        </pc:picChg>
      </pc:sldChg>
      <pc:sldChg chg="addSp delSp modSp add mod">
        <pc:chgData name="baddam neha" userId="128a631d3fa1a313" providerId="LiveId" clId="{C9DE2AB7-EFFA-49A9-AE04-B5B492E83218}" dt="2023-10-01T18:04:30.030" v="1914" actId="1076"/>
        <pc:sldMkLst>
          <pc:docMk/>
          <pc:sldMk cId="1964487782" sldId="272"/>
        </pc:sldMkLst>
        <pc:spChg chg="add mod">
          <ac:chgData name="baddam neha" userId="128a631d3fa1a313" providerId="LiveId" clId="{C9DE2AB7-EFFA-49A9-AE04-B5B492E83218}" dt="2023-10-01T18:02:31.955" v="1912" actId="20577"/>
          <ac:spMkLst>
            <pc:docMk/>
            <pc:sldMk cId="1964487782" sldId="272"/>
            <ac:spMk id="2" creationId="{976F07B0-D6F6-22CE-B31C-6B5D0186397D}"/>
          </ac:spMkLst>
        </pc:spChg>
        <pc:picChg chg="del mod">
          <ac:chgData name="baddam neha" userId="128a631d3fa1a313" providerId="LiveId" clId="{C9DE2AB7-EFFA-49A9-AE04-B5B492E83218}" dt="2023-09-30T22:57:36.266" v="513" actId="478"/>
          <ac:picMkLst>
            <pc:docMk/>
            <pc:sldMk cId="1964487782" sldId="272"/>
            <ac:picMk id="4098" creationId="{C54FDEBA-C905-8A7A-7BCD-67F40C42E4A7}"/>
          </ac:picMkLst>
        </pc:picChg>
        <pc:picChg chg="add mod">
          <ac:chgData name="baddam neha" userId="128a631d3fa1a313" providerId="LiveId" clId="{C9DE2AB7-EFFA-49A9-AE04-B5B492E83218}" dt="2023-10-01T18:04:30.030" v="1914" actId="1076"/>
          <ac:picMkLst>
            <pc:docMk/>
            <pc:sldMk cId="1964487782" sldId="272"/>
            <ac:picMk id="5122" creationId="{A05AAA49-0AE7-27E1-E5B2-A5F842ABD8AC}"/>
          </ac:picMkLst>
        </pc:picChg>
      </pc:sldChg>
      <pc:sldChg chg="addSp delSp modSp add del mod">
        <pc:chgData name="baddam neha" userId="128a631d3fa1a313" providerId="LiveId" clId="{C9DE2AB7-EFFA-49A9-AE04-B5B492E83218}" dt="2023-10-01T17:07:34.025" v="1643" actId="2696"/>
        <pc:sldMkLst>
          <pc:docMk/>
          <pc:sldMk cId="2961306899" sldId="273"/>
        </pc:sldMkLst>
        <pc:spChg chg="add del mod">
          <ac:chgData name="baddam neha" userId="128a631d3fa1a313" providerId="LiveId" clId="{C9DE2AB7-EFFA-49A9-AE04-B5B492E83218}" dt="2023-09-30T22:58:55.226" v="538" actId="478"/>
          <ac:spMkLst>
            <pc:docMk/>
            <pc:sldMk cId="2961306899" sldId="273"/>
            <ac:spMk id="2" creationId="{9269BAAF-D1CA-C38C-ED36-3F70EC0F27D9}"/>
          </ac:spMkLst>
        </pc:spChg>
        <pc:spChg chg="add del mod">
          <ac:chgData name="baddam neha" userId="128a631d3fa1a313" providerId="LiveId" clId="{C9DE2AB7-EFFA-49A9-AE04-B5B492E83218}" dt="2023-09-30T23:00:42.009" v="558"/>
          <ac:spMkLst>
            <pc:docMk/>
            <pc:sldMk cId="2961306899" sldId="273"/>
            <ac:spMk id="4" creationId="{7C578BD5-C37E-6695-532A-276C05647188}"/>
          </ac:spMkLst>
        </pc:spChg>
        <pc:picChg chg="del">
          <ac:chgData name="baddam neha" userId="128a631d3fa1a313" providerId="LiveId" clId="{C9DE2AB7-EFFA-49A9-AE04-B5B492E83218}" dt="2023-09-30T22:58:07.764" v="527" actId="478"/>
          <ac:picMkLst>
            <pc:docMk/>
            <pc:sldMk cId="2961306899" sldId="273"/>
            <ac:picMk id="3074" creationId="{88686A27-27A1-770F-00CB-2C068CD47C76}"/>
          </ac:picMkLst>
        </pc:picChg>
        <pc:picChg chg="add del mod">
          <ac:chgData name="baddam neha" userId="128a631d3fa1a313" providerId="LiveId" clId="{C9DE2AB7-EFFA-49A9-AE04-B5B492E83218}" dt="2023-09-30T22:58:55.226" v="538" actId="478"/>
          <ac:picMkLst>
            <pc:docMk/>
            <pc:sldMk cId="2961306899" sldId="273"/>
            <ac:picMk id="6146" creationId="{9F869673-C5EC-67FD-B341-1BAA5FD98A83}"/>
          </ac:picMkLst>
        </pc:picChg>
        <pc:picChg chg="add del mod">
          <ac:chgData name="baddam neha" userId="128a631d3fa1a313" providerId="LiveId" clId="{C9DE2AB7-EFFA-49A9-AE04-B5B492E83218}" dt="2023-09-30T23:01:08.589" v="560" actId="21"/>
          <ac:picMkLst>
            <pc:docMk/>
            <pc:sldMk cId="2961306899" sldId="273"/>
            <ac:picMk id="6148" creationId="{74CC3BF8-3C76-729A-3F66-7786BCECFB2D}"/>
          </ac:picMkLst>
        </pc:picChg>
      </pc:sldChg>
      <pc:sldChg chg="addSp delSp modSp add mod">
        <pc:chgData name="baddam neha" userId="128a631d3fa1a313" providerId="LiveId" clId="{C9DE2AB7-EFFA-49A9-AE04-B5B492E83218}" dt="2023-10-02T22:59:05.379" v="5054" actId="1076"/>
        <pc:sldMkLst>
          <pc:docMk/>
          <pc:sldMk cId="404376137" sldId="274"/>
        </pc:sldMkLst>
        <pc:spChg chg="add mod">
          <ac:chgData name="baddam neha" userId="128a631d3fa1a313" providerId="LiveId" clId="{C9DE2AB7-EFFA-49A9-AE04-B5B492E83218}" dt="2023-10-02T22:58:56.035" v="5053" actId="1076"/>
          <ac:spMkLst>
            <pc:docMk/>
            <pc:sldMk cId="404376137" sldId="274"/>
            <ac:spMk id="2" creationId="{C7B128CB-94BD-1ED9-2A83-92C5BBEDA7A6}"/>
          </ac:spMkLst>
        </pc:spChg>
        <pc:spChg chg="mod">
          <ac:chgData name="baddam neha" userId="128a631d3fa1a313" providerId="LiveId" clId="{C9DE2AB7-EFFA-49A9-AE04-B5B492E83218}" dt="2023-10-02T22:59:05.379" v="5054" actId="1076"/>
          <ac:spMkLst>
            <pc:docMk/>
            <pc:sldMk cId="404376137" sldId="274"/>
            <ac:spMk id="3" creationId="{6C804FEF-2436-A887-84E9-68773666558C}"/>
          </ac:spMkLst>
        </pc:spChg>
        <pc:spChg chg="del mod">
          <ac:chgData name="baddam neha" userId="128a631d3fa1a313" providerId="LiveId" clId="{C9DE2AB7-EFFA-49A9-AE04-B5B492E83218}" dt="2023-09-30T23:05:51.208" v="612" actId="478"/>
          <ac:spMkLst>
            <pc:docMk/>
            <pc:sldMk cId="404376137" sldId="274"/>
            <ac:spMk id="4" creationId="{8E558C11-A227-85D9-A487-E1C17B7C77D7}"/>
          </ac:spMkLst>
        </pc:spChg>
        <pc:picChg chg="add mod">
          <ac:chgData name="baddam neha" userId="128a631d3fa1a313" providerId="LiveId" clId="{C9DE2AB7-EFFA-49A9-AE04-B5B492E83218}" dt="2023-10-02T02:06:42.436" v="3590" actId="1076"/>
          <ac:picMkLst>
            <pc:docMk/>
            <pc:sldMk cId="404376137" sldId="274"/>
            <ac:picMk id="5" creationId="{F94B7988-8EAC-6BCD-DFA9-369D28299DE0}"/>
          </ac:picMkLst>
        </pc:picChg>
        <pc:picChg chg="add del mod">
          <ac:chgData name="baddam neha" userId="128a631d3fa1a313" providerId="LiveId" clId="{C9DE2AB7-EFFA-49A9-AE04-B5B492E83218}" dt="2023-09-30T23:05:51.208" v="612" actId="478"/>
          <ac:picMkLst>
            <pc:docMk/>
            <pc:sldMk cId="404376137" sldId="274"/>
            <ac:picMk id="10242" creationId="{495DF250-5DDB-83BE-20FB-472CF22C5EA6}"/>
          </ac:picMkLst>
        </pc:picChg>
        <pc:picChg chg="add mod">
          <ac:chgData name="baddam neha" userId="128a631d3fa1a313" providerId="LiveId" clId="{C9DE2AB7-EFFA-49A9-AE04-B5B492E83218}" dt="2023-10-02T01:58:41.749" v="3497" actId="1076"/>
          <ac:picMkLst>
            <pc:docMk/>
            <pc:sldMk cId="404376137" sldId="274"/>
            <ac:picMk id="10244" creationId="{973DC965-E5EB-1D79-1A86-89A20C251B00}"/>
          </ac:picMkLst>
        </pc:picChg>
        <pc:picChg chg="add mod">
          <ac:chgData name="baddam neha" userId="128a631d3fa1a313" providerId="LiveId" clId="{C9DE2AB7-EFFA-49A9-AE04-B5B492E83218}" dt="2023-10-02T02:06:52.576" v="3592" actId="1076"/>
          <ac:picMkLst>
            <pc:docMk/>
            <pc:sldMk cId="404376137" sldId="274"/>
            <ac:picMk id="10246" creationId="{6722049D-9526-827C-F747-EE7BA1378A38}"/>
          </ac:picMkLst>
        </pc:picChg>
      </pc:sldChg>
      <pc:sldChg chg="addSp delSp modSp add mod">
        <pc:chgData name="baddam neha" userId="128a631d3fa1a313" providerId="LiveId" clId="{C9DE2AB7-EFFA-49A9-AE04-B5B492E83218}" dt="2023-10-02T22:59:43.899" v="5057" actId="1076"/>
        <pc:sldMkLst>
          <pc:docMk/>
          <pc:sldMk cId="3086632696" sldId="275"/>
        </pc:sldMkLst>
        <pc:spChg chg="mod">
          <ac:chgData name="baddam neha" userId="128a631d3fa1a313" providerId="LiveId" clId="{C9DE2AB7-EFFA-49A9-AE04-B5B492E83218}" dt="2023-10-02T06:29:25.980" v="4055" actId="14100"/>
          <ac:spMkLst>
            <pc:docMk/>
            <pc:sldMk cId="3086632696" sldId="275"/>
            <ac:spMk id="2" creationId="{C7B128CB-94BD-1ED9-2A83-92C5BBEDA7A6}"/>
          </ac:spMkLst>
        </pc:spChg>
        <pc:spChg chg="mod">
          <ac:chgData name="baddam neha" userId="128a631d3fa1a313" providerId="LiveId" clId="{C9DE2AB7-EFFA-49A9-AE04-B5B492E83218}" dt="2023-10-02T05:20:37.198" v="3650"/>
          <ac:spMkLst>
            <pc:docMk/>
            <pc:sldMk cId="3086632696" sldId="275"/>
            <ac:spMk id="3" creationId="{6C804FEF-2436-A887-84E9-68773666558C}"/>
          </ac:spMkLst>
        </pc:spChg>
        <pc:picChg chg="add del mod">
          <ac:chgData name="baddam neha" userId="128a631d3fa1a313" providerId="LiveId" clId="{C9DE2AB7-EFFA-49A9-AE04-B5B492E83218}" dt="2023-10-02T06:29:23.237" v="4048"/>
          <ac:picMkLst>
            <pc:docMk/>
            <pc:sldMk cId="3086632696" sldId="275"/>
            <ac:picMk id="4" creationId="{27C46468-6B0C-CD4E-F9F6-452168432CF8}"/>
          </ac:picMkLst>
        </pc:picChg>
        <pc:picChg chg="del">
          <ac:chgData name="baddam neha" userId="128a631d3fa1a313" providerId="LiveId" clId="{C9DE2AB7-EFFA-49A9-AE04-B5B492E83218}" dt="2023-09-30T23:08:46.635" v="637" actId="478"/>
          <ac:picMkLst>
            <pc:docMk/>
            <pc:sldMk cId="3086632696" sldId="275"/>
            <ac:picMk id="10244" creationId="{973DC965-E5EB-1D79-1A86-89A20C251B00}"/>
          </ac:picMkLst>
        </pc:picChg>
        <pc:picChg chg="add mod">
          <ac:chgData name="baddam neha" userId="128a631d3fa1a313" providerId="LiveId" clId="{C9DE2AB7-EFFA-49A9-AE04-B5B492E83218}" dt="2023-10-02T06:29:24.325" v="4051" actId="1076"/>
          <ac:picMkLst>
            <pc:docMk/>
            <pc:sldMk cId="3086632696" sldId="275"/>
            <ac:picMk id="11266" creationId="{F1EE2E42-200A-4D87-6A6D-A5AF4CF5A35D}"/>
          </ac:picMkLst>
        </pc:picChg>
        <pc:picChg chg="add del mod">
          <ac:chgData name="baddam neha" userId="128a631d3fa1a313" providerId="LiveId" clId="{C9DE2AB7-EFFA-49A9-AE04-B5B492E83218}" dt="2023-09-30T23:09:03.454" v="643"/>
          <ac:picMkLst>
            <pc:docMk/>
            <pc:sldMk cId="3086632696" sldId="275"/>
            <ac:picMk id="11268" creationId="{55C6C190-25E5-5870-8785-0F2EE6F1CE8E}"/>
          </ac:picMkLst>
        </pc:picChg>
        <pc:picChg chg="add del mod">
          <ac:chgData name="baddam neha" userId="128a631d3fa1a313" providerId="LiveId" clId="{C9DE2AB7-EFFA-49A9-AE04-B5B492E83218}" dt="2023-09-30T23:09:21.203" v="651"/>
          <ac:picMkLst>
            <pc:docMk/>
            <pc:sldMk cId="3086632696" sldId="275"/>
            <ac:picMk id="11270" creationId="{73E52886-9CFF-B724-FF17-7DF9351D5B8A}"/>
          </ac:picMkLst>
        </pc:picChg>
        <pc:picChg chg="add mod">
          <ac:chgData name="baddam neha" userId="128a631d3fa1a313" providerId="LiveId" clId="{C9DE2AB7-EFFA-49A9-AE04-B5B492E83218}" dt="2023-10-02T01:22:31.992" v="3163" actId="1076"/>
          <ac:picMkLst>
            <pc:docMk/>
            <pc:sldMk cId="3086632696" sldId="275"/>
            <ac:picMk id="11272" creationId="{F0BEA023-49CA-5A62-5C1E-87E85A9B7C15}"/>
          </ac:picMkLst>
        </pc:picChg>
        <pc:picChg chg="add del mod">
          <ac:chgData name="baddam neha" userId="128a631d3fa1a313" providerId="LiveId" clId="{C9DE2AB7-EFFA-49A9-AE04-B5B492E83218}" dt="2023-10-02T06:27:25.825" v="4023"/>
          <ac:picMkLst>
            <pc:docMk/>
            <pc:sldMk cId="3086632696" sldId="275"/>
            <ac:picMk id="11274" creationId="{2A895933-D3AA-F921-9351-B4ADD30FC650}"/>
          </ac:picMkLst>
        </pc:picChg>
        <pc:picChg chg="add del mod">
          <ac:chgData name="baddam neha" userId="128a631d3fa1a313" providerId="LiveId" clId="{C9DE2AB7-EFFA-49A9-AE04-B5B492E83218}" dt="2023-10-02T22:59:43.899" v="5057" actId="1076"/>
          <ac:picMkLst>
            <pc:docMk/>
            <pc:sldMk cId="3086632696" sldId="275"/>
            <ac:picMk id="11276" creationId="{BDB5DC04-FE8F-1A6B-1391-ACBC88EFF384}"/>
          </ac:picMkLst>
        </pc:picChg>
      </pc:sldChg>
      <pc:sldChg chg="addSp delSp modSp add mod">
        <pc:chgData name="baddam neha" userId="128a631d3fa1a313" providerId="LiveId" clId="{C9DE2AB7-EFFA-49A9-AE04-B5B492E83218}" dt="2023-10-02T06:32:11.372" v="4064" actId="1076"/>
        <pc:sldMkLst>
          <pc:docMk/>
          <pc:sldMk cId="240740915" sldId="276"/>
        </pc:sldMkLst>
        <pc:spChg chg="mod">
          <ac:chgData name="baddam neha" userId="128a631d3fa1a313" providerId="LiveId" clId="{C9DE2AB7-EFFA-49A9-AE04-B5B492E83218}" dt="2023-10-02T06:32:11.372" v="4064" actId="1076"/>
          <ac:spMkLst>
            <pc:docMk/>
            <pc:sldMk cId="240740915" sldId="276"/>
            <ac:spMk id="2" creationId="{C7B128CB-94BD-1ED9-2A83-92C5BBEDA7A6}"/>
          </ac:spMkLst>
        </pc:spChg>
        <pc:spChg chg="mod">
          <ac:chgData name="baddam neha" userId="128a631d3fa1a313" providerId="LiveId" clId="{C9DE2AB7-EFFA-49A9-AE04-B5B492E83218}" dt="2023-10-02T05:20:49.566" v="3652"/>
          <ac:spMkLst>
            <pc:docMk/>
            <pc:sldMk cId="240740915" sldId="276"/>
            <ac:spMk id="3" creationId="{6C804FEF-2436-A887-84E9-68773666558C}"/>
          </ac:spMkLst>
        </pc:spChg>
        <pc:spChg chg="add mod">
          <ac:chgData name="baddam neha" userId="128a631d3fa1a313" providerId="LiveId" clId="{C9DE2AB7-EFFA-49A9-AE04-B5B492E83218}" dt="2023-10-02T05:19:34.795" v="3647"/>
          <ac:spMkLst>
            <pc:docMk/>
            <pc:sldMk cId="240740915" sldId="276"/>
            <ac:spMk id="6" creationId="{B0043244-D716-2FBE-6C8C-5D579C605E5E}"/>
          </ac:spMkLst>
        </pc:spChg>
        <pc:graphicFrameChg chg="add mod modGraphic">
          <ac:chgData name="baddam neha" userId="128a631d3fa1a313" providerId="LiveId" clId="{C9DE2AB7-EFFA-49A9-AE04-B5B492E83218}" dt="2023-10-02T05:29:15.993" v="3762" actId="1076"/>
          <ac:graphicFrameMkLst>
            <pc:docMk/>
            <pc:sldMk cId="240740915" sldId="276"/>
            <ac:graphicFrameMk id="4" creationId="{CC786E91-82DB-6238-3560-FEE40EDF4610}"/>
          </ac:graphicFrameMkLst>
        </pc:graphicFrameChg>
        <pc:graphicFrameChg chg="add mod">
          <ac:chgData name="baddam neha" userId="128a631d3fa1a313" providerId="LiveId" clId="{C9DE2AB7-EFFA-49A9-AE04-B5B492E83218}" dt="2023-09-30T23:10:02.390" v="660"/>
          <ac:graphicFrameMkLst>
            <pc:docMk/>
            <pc:sldMk cId="240740915" sldId="276"/>
            <ac:graphicFrameMk id="5" creationId="{9BC4E2DE-C895-EFD1-DF25-362034D6017A}"/>
          </ac:graphicFrameMkLst>
        </pc:graphicFrameChg>
        <pc:picChg chg="del">
          <ac:chgData name="baddam neha" userId="128a631d3fa1a313" providerId="LiveId" clId="{C9DE2AB7-EFFA-49A9-AE04-B5B492E83218}" dt="2023-09-30T23:09:50.486" v="654" actId="478"/>
          <ac:picMkLst>
            <pc:docMk/>
            <pc:sldMk cId="240740915" sldId="276"/>
            <ac:picMk id="10244" creationId="{973DC965-E5EB-1D79-1A86-89A20C251B00}"/>
          </ac:picMkLst>
        </pc:picChg>
      </pc:sldChg>
      <pc:sldChg chg="addSp delSp modSp add del mod">
        <pc:chgData name="baddam neha" userId="128a631d3fa1a313" providerId="LiveId" clId="{C9DE2AB7-EFFA-49A9-AE04-B5B492E83218}" dt="2023-10-02T05:24:17.131" v="3684" actId="47"/>
        <pc:sldMkLst>
          <pc:docMk/>
          <pc:sldMk cId="2665314842" sldId="277"/>
        </pc:sldMkLst>
        <pc:spChg chg="mod">
          <ac:chgData name="baddam neha" userId="128a631d3fa1a313" providerId="LiveId" clId="{C9DE2AB7-EFFA-49A9-AE04-B5B492E83218}" dt="2023-10-02T02:00:05.067" v="3509" actId="113"/>
          <ac:spMkLst>
            <pc:docMk/>
            <pc:sldMk cId="2665314842" sldId="277"/>
            <ac:spMk id="2" creationId="{C7B128CB-94BD-1ED9-2A83-92C5BBEDA7A6}"/>
          </ac:spMkLst>
        </pc:spChg>
        <pc:spChg chg="mod">
          <ac:chgData name="baddam neha" userId="128a631d3fa1a313" providerId="LiveId" clId="{C9DE2AB7-EFFA-49A9-AE04-B5B492E83218}" dt="2023-10-02T05:21:34.384" v="3658"/>
          <ac:spMkLst>
            <pc:docMk/>
            <pc:sldMk cId="2665314842" sldId="277"/>
            <ac:spMk id="3" creationId="{6C804FEF-2436-A887-84E9-68773666558C}"/>
          </ac:spMkLst>
        </pc:spChg>
        <pc:graphicFrameChg chg="add mod modGraphic">
          <ac:chgData name="baddam neha" userId="128a631d3fa1a313" providerId="LiveId" clId="{C9DE2AB7-EFFA-49A9-AE04-B5B492E83218}" dt="2023-10-02T02:00:12.763" v="3512" actId="1076"/>
          <ac:graphicFrameMkLst>
            <pc:docMk/>
            <pc:sldMk cId="2665314842" sldId="277"/>
            <ac:graphicFrameMk id="4" creationId="{21535C3D-0CFE-BD2E-3F3F-09F5BD2950FE}"/>
          </ac:graphicFrameMkLst>
        </pc:graphicFrameChg>
        <pc:picChg chg="del">
          <ac:chgData name="baddam neha" userId="128a631d3fa1a313" providerId="LiveId" clId="{C9DE2AB7-EFFA-49A9-AE04-B5B492E83218}" dt="2023-09-30T23:10:25.352" v="661" actId="478"/>
          <ac:picMkLst>
            <pc:docMk/>
            <pc:sldMk cId="2665314842" sldId="277"/>
            <ac:picMk id="10244" creationId="{973DC965-E5EB-1D79-1A86-89A20C251B00}"/>
          </ac:picMkLst>
        </pc:picChg>
      </pc:sldChg>
      <pc:sldChg chg="addSp delSp modSp add mod">
        <pc:chgData name="baddam neha" userId="128a631d3fa1a313" providerId="LiveId" clId="{C9DE2AB7-EFFA-49A9-AE04-B5B492E83218}" dt="2023-10-02T05:23:34.738" v="3677" actId="20577"/>
        <pc:sldMkLst>
          <pc:docMk/>
          <pc:sldMk cId="1306462854" sldId="278"/>
        </pc:sldMkLst>
        <pc:spChg chg="mod">
          <ac:chgData name="baddam neha" userId="128a631d3fa1a313" providerId="LiveId" clId="{C9DE2AB7-EFFA-49A9-AE04-B5B492E83218}" dt="2023-10-02T05:23:34.738" v="3677" actId="20577"/>
          <ac:spMkLst>
            <pc:docMk/>
            <pc:sldMk cId="1306462854" sldId="278"/>
            <ac:spMk id="2" creationId="{C7B128CB-94BD-1ED9-2A83-92C5BBEDA7A6}"/>
          </ac:spMkLst>
        </pc:spChg>
        <pc:spChg chg="mod">
          <ac:chgData name="baddam neha" userId="128a631d3fa1a313" providerId="LiveId" clId="{C9DE2AB7-EFFA-49A9-AE04-B5B492E83218}" dt="2023-10-02T05:21:39.018" v="3659"/>
          <ac:spMkLst>
            <pc:docMk/>
            <pc:sldMk cId="1306462854" sldId="278"/>
            <ac:spMk id="3" creationId="{6C804FEF-2436-A887-84E9-68773666558C}"/>
          </ac:spMkLst>
        </pc:spChg>
        <pc:graphicFrameChg chg="add mod modGraphic">
          <ac:chgData name="baddam neha" userId="128a631d3fa1a313" providerId="LiveId" clId="{C9DE2AB7-EFFA-49A9-AE04-B5B492E83218}" dt="2023-10-02T05:23:32.990" v="3675" actId="1076"/>
          <ac:graphicFrameMkLst>
            <pc:docMk/>
            <pc:sldMk cId="1306462854" sldId="278"/>
            <ac:graphicFrameMk id="4" creationId="{7B93B04F-69AD-BFD1-1FE8-DF72C91BA031}"/>
          </ac:graphicFrameMkLst>
        </pc:graphicFrameChg>
        <pc:picChg chg="del">
          <ac:chgData name="baddam neha" userId="128a631d3fa1a313" providerId="LiveId" clId="{C9DE2AB7-EFFA-49A9-AE04-B5B492E83218}" dt="2023-09-30T23:10:50.857" v="665" actId="478"/>
          <ac:picMkLst>
            <pc:docMk/>
            <pc:sldMk cId="1306462854" sldId="278"/>
            <ac:picMk id="10244" creationId="{973DC965-E5EB-1D79-1A86-89A20C251B00}"/>
          </ac:picMkLst>
        </pc:picChg>
      </pc:sldChg>
      <pc:sldChg chg="add del">
        <pc:chgData name="baddam neha" userId="128a631d3fa1a313" providerId="LiveId" clId="{C9DE2AB7-EFFA-49A9-AE04-B5B492E83218}" dt="2023-10-01T17:46:41.192" v="1868" actId="2890"/>
        <pc:sldMkLst>
          <pc:docMk/>
          <pc:sldMk cId="1377357368" sldId="279"/>
        </pc:sldMkLst>
      </pc:sldChg>
      <pc:sldChg chg="addSp modSp add mod">
        <pc:chgData name="baddam neha" userId="128a631d3fa1a313" providerId="LiveId" clId="{C9DE2AB7-EFFA-49A9-AE04-B5B492E83218}" dt="2023-10-02T22:10:37.854" v="4786" actId="20577"/>
        <pc:sldMkLst>
          <pc:docMk/>
          <pc:sldMk cId="3924182848" sldId="279"/>
        </pc:sldMkLst>
        <pc:spChg chg="add mod">
          <ac:chgData name="baddam neha" userId="128a631d3fa1a313" providerId="LiveId" clId="{C9DE2AB7-EFFA-49A9-AE04-B5B492E83218}" dt="2023-10-02T22:10:37.854" v="4786" actId="20577"/>
          <ac:spMkLst>
            <pc:docMk/>
            <pc:sldMk cId="3924182848" sldId="279"/>
            <ac:spMk id="4" creationId="{27E33375-12CA-49B7-F093-F08BA02C6BD7}"/>
          </ac:spMkLst>
        </pc:spChg>
        <pc:picChg chg="mod">
          <ac:chgData name="baddam neha" userId="128a631d3fa1a313" providerId="LiveId" clId="{C9DE2AB7-EFFA-49A9-AE04-B5B492E83218}" dt="2023-10-01T18:20:28.525" v="2174" actId="1076"/>
          <ac:picMkLst>
            <pc:docMk/>
            <pc:sldMk cId="3924182848" sldId="279"/>
            <ac:picMk id="2" creationId="{FD7899E9-F134-8670-6FD1-B9750D142F71}"/>
          </ac:picMkLst>
        </pc:picChg>
      </pc:sldChg>
      <pc:sldChg chg="addSp modSp add mod">
        <pc:chgData name="baddam neha" userId="128a631d3fa1a313" providerId="LiveId" clId="{C9DE2AB7-EFFA-49A9-AE04-B5B492E83218}" dt="2023-10-02T01:50:19.842" v="3381" actId="1076"/>
        <pc:sldMkLst>
          <pc:docMk/>
          <pc:sldMk cId="372938857" sldId="280"/>
        </pc:sldMkLst>
        <pc:spChg chg="add mod">
          <ac:chgData name="baddam neha" userId="128a631d3fa1a313" providerId="LiveId" clId="{C9DE2AB7-EFFA-49A9-AE04-B5B492E83218}" dt="2023-10-02T01:50:12.175" v="3380" actId="20577"/>
          <ac:spMkLst>
            <pc:docMk/>
            <pc:sldMk cId="372938857" sldId="280"/>
            <ac:spMk id="4" creationId="{BCFF71BA-479C-483D-8F03-2C1EABF2C275}"/>
          </ac:spMkLst>
        </pc:spChg>
        <pc:picChg chg="mod">
          <ac:chgData name="baddam neha" userId="128a631d3fa1a313" providerId="LiveId" clId="{C9DE2AB7-EFFA-49A9-AE04-B5B492E83218}" dt="2023-10-02T01:50:19.842" v="3381" actId="1076"/>
          <ac:picMkLst>
            <pc:docMk/>
            <pc:sldMk cId="372938857" sldId="280"/>
            <ac:picMk id="2" creationId="{FD7899E9-F134-8670-6FD1-B9750D142F71}"/>
          </ac:picMkLst>
        </pc:picChg>
      </pc:sldChg>
      <pc:sldChg chg="addSp modSp add mod ord">
        <pc:chgData name="baddam neha" userId="128a631d3fa1a313" providerId="LiveId" clId="{C9DE2AB7-EFFA-49A9-AE04-B5B492E83218}" dt="2023-10-01T18:36:53.525" v="2358" actId="20577"/>
        <pc:sldMkLst>
          <pc:docMk/>
          <pc:sldMk cId="684872853" sldId="281"/>
        </pc:sldMkLst>
        <pc:spChg chg="add mod">
          <ac:chgData name="baddam neha" userId="128a631d3fa1a313" providerId="LiveId" clId="{C9DE2AB7-EFFA-49A9-AE04-B5B492E83218}" dt="2023-10-01T18:36:53.525" v="2358" actId="20577"/>
          <ac:spMkLst>
            <pc:docMk/>
            <pc:sldMk cId="684872853" sldId="281"/>
            <ac:spMk id="4" creationId="{A470183B-AB63-4ECF-C3C5-4784E573FD12}"/>
          </ac:spMkLst>
        </pc:spChg>
        <pc:picChg chg="mod">
          <ac:chgData name="baddam neha" userId="128a631d3fa1a313" providerId="LiveId" clId="{C9DE2AB7-EFFA-49A9-AE04-B5B492E83218}" dt="2023-10-01T18:20:52.946" v="2176" actId="14100"/>
          <ac:picMkLst>
            <pc:docMk/>
            <pc:sldMk cId="684872853" sldId="281"/>
            <ac:picMk id="2" creationId="{FD7899E9-F134-8670-6FD1-B9750D142F71}"/>
          </ac:picMkLst>
        </pc:picChg>
      </pc:sldChg>
      <pc:sldChg chg="addSp delSp modSp add mod">
        <pc:chgData name="baddam neha" userId="128a631d3fa1a313" providerId="LiveId" clId="{C9DE2AB7-EFFA-49A9-AE04-B5B492E83218}" dt="2023-10-02T22:11:15.847" v="4788" actId="14100"/>
        <pc:sldMkLst>
          <pc:docMk/>
          <pc:sldMk cId="3432614000" sldId="282"/>
        </pc:sldMkLst>
        <pc:spChg chg="mod">
          <ac:chgData name="baddam neha" userId="128a631d3fa1a313" providerId="LiveId" clId="{C9DE2AB7-EFFA-49A9-AE04-B5B492E83218}" dt="2023-10-02T22:11:15.847" v="4788" actId="14100"/>
          <ac:spMkLst>
            <pc:docMk/>
            <pc:sldMk cId="3432614000" sldId="282"/>
            <ac:spMk id="2" creationId="{F4BCC6EC-91FE-D3B0-65E5-191138850E1A}"/>
          </ac:spMkLst>
        </pc:spChg>
        <pc:picChg chg="add del mod">
          <ac:chgData name="baddam neha" userId="128a631d3fa1a313" providerId="LiveId" clId="{C9DE2AB7-EFFA-49A9-AE04-B5B492E83218}" dt="2023-10-02T01:49:02.258" v="3364" actId="478"/>
          <ac:picMkLst>
            <pc:docMk/>
            <pc:sldMk cId="3432614000" sldId="282"/>
            <ac:picMk id="15362" creationId="{C08096AE-7AB4-214D-8A20-FCC88F96B73A}"/>
          </ac:picMkLst>
        </pc:picChg>
      </pc:sldChg>
      <pc:sldChg chg="delSp modSp add del mod ord">
        <pc:chgData name="baddam neha" userId="128a631d3fa1a313" providerId="LiveId" clId="{C9DE2AB7-EFFA-49A9-AE04-B5B492E83218}" dt="2023-10-02T05:25:14.230" v="3695" actId="47"/>
        <pc:sldMkLst>
          <pc:docMk/>
          <pc:sldMk cId="2022609188" sldId="283"/>
        </pc:sldMkLst>
        <pc:spChg chg="mod">
          <ac:chgData name="baddam neha" userId="128a631d3fa1a313" providerId="LiveId" clId="{C9DE2AB7-EFFA-49A9-AE04-B5B492E83218}" dt="2023-10-02T05:24:34.831" v="3685" actId="21"/>
          <ac:spMkLst>
            <pc:docMk/>
            <pc:sldMk cId="2022609188" sldId="283"/>
            <ac:spMk id="4" creationId="{A5FE6FB3-97A3-CFD2-0ADF-658C6288B500}"/>
          </ac:spMkLst>
        </pc:spChg>
        <pc:spChg chg="del mod">
          <ac:chgData name="baddam neha" userId="128a631d3fa1a313" providerId="LiveId" clId="{C9DE2AB7-EFFA-49A9-AE04-B5B492E83218}" dt="2023-10-02T05:20:43.187" v="3651" actId="478"/>
          <ac:spMkLst>
            <pc:docMk/>
            <pc:sldMk cId="2022609188" sldId="283"/>
            <ac:spMk id="6" creationId="{42FBE9C9-ABBA-ACD3-3FF8-5C7FF784938E}"/>
          </ac:spMkLst>
        </pc:spChg>
        <pc:spChg chg="del mod">
          <ac:chgData name="baddam neha" userId="128a631d3fa1a313" providerId="LiveId" clId="{C9DE2AB7-EFFA-49A9-AE04-B5B492E83218}" dt="2023-10-02T01:05:38.426" v="2976" actId="478"/>
          <ac:spMkLst>
            <pc:docMk/>
            <pc:sldMk cId="2022609188" sldId="283"/>
            <ac:spMk id="8" creationId="{6070F379-9559-7B9E-7B0A-1548360205EE}"/>
          </ac:spMkLst>
        </pc:spChg>
        <pc:spChg chg="del">
          <ac:chgData name="baddam neha" userId="128a631d3fa1a313" providerId="LiveId" clId="{C9DE2AB7-EFFA-49A9-AE04-B5B492E83218}" dt="2023-10-02T01:05:42.356" v="2977" actId="478"/>
          <ac:spMkLst>
            <pc:docMk/>
            <pc:sldMk cId="2022609188" sldId="283"/>
            <ac:spMk id="10" creationId="{E27FE9DE-D675-AA26-C20E-B3FDEF957181}"/>
          </ac:spMkLst>
        </pc:spChg>
        <pc:picChg chg="mod">
          <ac:chgData name="baddam neha" userId="128a631d3fa1a313" providerId="LiveId" clId="{C9DE2AB7-EFFA-49A9-AE04-B5B492E83218}" dt="2023-10-02T01:57:15.622" v="3464" actId="1076"/>
          <ac:picMkLst>
            <pc:docMk/>
            <pc:sldMk cId="2022609188" sldId="283"/>
            <ac:picMk id="9218" creationId="{1D5987E4-9D82-273C-48C6-E8D42ACD2032}"/>
          </ac:picMkLst>
        </pc:picChg>
        <pc:picChg chg="del">
          <ac:chgData name="baddam neha" userId="128a631d3fa1a313" providerId="LiveId" clId="{C9DE2AB7-EFFA-49A9-AE04-B5B492E83218}" dt="2023-10-02T01:05:44.269" v="2978" actId="478"/>
          <ac:picMkLst>
            <pc:docMk/>
            <pc:sldMk cId="2022609188" sldId="283"/>
            <ac:picMk id="9220" creationId="{698D4B9B-F183-A72C-C7FE-D03EC0B8493E}"/>
          </ac:picMkLst>
        </pc:picChg>
      </pc:sldChg>
      <pc:sldChg chg="delSp modSp add del mod">
        <pc:chgData name="baddam neha" userId="128a631d3fa1a313" providerId="LiveId" clId="{C9DE2AB7-EFFA-49A9-AE04-B5B492E83218}" dt="2023-10-02T00:11:13.664" v="2704" actId="47"/>
        <pc:sldMkLst>
          <pc:docMk/>
          <pc:sldMk cId="3527974711" sldId="283"/>
        </pc:sldMkLst>
        <pc:spChg chg="mod">
          <ac:chgData name="baddam neha" userId="128a631d3fa1a313" providerId="LiveId" clId="{C9DE2AB7-EFFA-49A9-AE04-B5B492E83218}" dt="2023-10-02T00:10:47.064" v="2701" actId="27636"/>
          <ac:spMkLst>
            <pc:docMk/>
            <pc:sldMk cId="3527974711" sldId="283"/>
            <ac:spMk id="3" creationId="{D7C5E2E8-2883-5CC8-5556-0E3A230F880B}"/>
          </ac:spMkLst>
        </pc:spChg>
        <pc:graphicFrameChg chg="mod">
          <ac:chgData name="baddam neha" userId="128a631d3fa1a313" providerId="LiveId" clId="{C9DE2AB7-EFFA-49A9-AE04-B5B492E83218}" dt="2023-10-02T00:04:03.430" v="2610" actId="1076"/>
          <ac:graphicFrameMkLst>
            <pc:docMk/>
            <pc:sldMk cId="3527974711" sldId="283"/>
            <ac:graphicFrameMk id="2" creationId="{99396454-D38C-B606-12DD-B4DE992873B1}"/>
          </ac:graphicFrameMkLst>
        </pc:graphicFrameChg>
        <pc:graphicFrameChg chg="del modGraphic">
          <ac:chgData name="baddam neha" userId="128a631d3fa1a313" providerId="LiveId" clId="{C9DE2AB7-EFFA-49A9-AE04-B5B492E83218}" dt="2023-10-02T00:03:59.207" v="2609" actId="478"/>
          <ac:graphicFrameMkLst>
            <pc:docMk/>
            <pc:sldMk cId="3527974711" sldId="283"/>
            <ac:graphicFrameMk id="4" creationId="{8EE99933-D365-861A-AB4F-BACDB7430EDF}"/>
          </ac:graphicFrameMkLst>
        </pc:graphicFrameChg>
      </pc:sldChg>
      <pc:sldChg chg="addSp delSp modSp add mod">
        <pc:chgData name="baddam neha" userId="128a631d3fa1a313" providerId="LiveId" clId="{C9DE2AB7-EFFA-49A9-AE04-B5B492E83218}" dt="2023-10-02T23:07:16.134" v="5282" actId="1076"/>
        <pc:sldMkLst>
          <pc:docMk/>
          <pc:sldMk cId="768316998" sldId="284"/>
        </pc:sldMkLst>
        <pc:spChg chg="mod">
          <ac:chgData name="baddam neha" userId="128a631d3fa1a313" providerId="LiveId" clId="{C9DE2AB7-EFFA-49A9-AE04-B5B492E83218}" dt="2023-10-02T23:07:07.188" v="5279" actId="1076"/>
          <ac:spMkLst>
            <pc:docMk/>
            <pc:sldMk cId="768316998" sldId="284"/>
            <ac:spMk id="2" creationId="{C7B128CB-94BD-1ED9-2A83-92C5BBEDA7A6}"/>
          </ac:spMkLst>
        </pc:spChg>
        <pc:spChg chg="add del mod">
          <ac:chgData name="baddam neha" userId="128a631d3fa1a313" providerId="LiveId" clId="{C9DE2AB7-EFFA-49A9-AE04-B5B492E83218}" dt="2023-10-02T23:06:42.224" v="5274" actId="478"/>
          <ac:spMkLst>
            <pc:docMk/>
            <pc:sldMk cId="768316998" sldId="284"/>
            <ac:spMk id="4" creationId="{AC1CB9EE-BFE9-9DBB-EFA2-9F1D326E4F9F}"/>
          </ac:spMkLst>
        </pc:spChg>
        <pc:spChg chg="add mod">
          <ac:chgData name="baddam neha" userId="128a631d3fa1a313" providerId="LiveId" clId="{C9DE2AB7-EFFA-49A9-AE04-B5B492E83218}" dt="2023-10-02T23:06:52.290" v="5276" actId="1076"/>
          <ac:spMkLst>
            <pc:docMk/>
            <pc:sldMk cId="768316998" sldId="284"/>
            <ac:spMk id="5" creationId="{B5AA6EAB-41FC-B672-8DA0-EC5D4FA08D1E}"/>
          </ac:spMkLst>
        </pc:spChg>
        <pc:picChg chg="del">
          <ac:chgData name="baddam neha" userId="128a631d3fa1a313" providerId="LiveId" clId="{C9DE2AB7-EFFA-49A9-AE04-B5B492E83218}" dt="2023-10-02T01:15:54.982" v="3084" actId="478"/>
          <ac:picMkLst>
            <pc:docMk/>
            <pc:sldMk cId="768316998" sldId="284"/>
            <ac:picMk id="5" creationId="{F94B7988-8EAC-6BCD-DFA9-369D28299DE0}"/>
          </ac:picMkLst>
        </pc:picChg>
        <pc:picChg chg="del">
          <ac:chgData name="baddam neha" userId="128a631d3fa1a313" providerId="LiveId" clId="{C9DE2AB7-EFFA-49A9-AE04-B5B492E83218}" dt="2023-10-02T01:15:56.272" v="3085" actId="478"/>
          <ac:picMkLst>
            <pc:docMk/>
            <pc:sldMk cId="768316998" sldId="284"/>
            <ac:picMk id="10244" creationId="{973DC965-E5EB-1D79-1A86-89A20C251B00}"/>
          </ac:picMkLst>
        </pc:picChg>
        <pc:picChg chg="del">
          <ac:chgData name="baddam neha" userId="128a631d3fa1a313" providerId="LiveId" clId="{C9DE2AB7-EFFA-49A9-AE04-B5B492E83218}" dt="2023-10-02T01:15:57.379" v="3086" actId="478"/>
          <ac:picMkLst>
            <pc:docMk/>
            <pc:sldMk cId="768316998" sldId="284"/>
            <ac:picMk id="10246" creationId="{6722049D-9526-827C-F747-EE7BA1378A38}"/>
          </ac:picMkLst>
        </pc:picChg>
        <pc:picChg chg="add mod">
          <ac:chgData name="baddam neha" userId="128a631d3fa1a313" providerId="LiveId" clId="{C9DE2AB7-EFFA-49A9-AE04-B5B492E83218}" dt="2023-10-02T23:07:16.134" v="5282" actId="1076"/>
          <ac:picMkLst>
            <pc:docMk/>
            <pc:sldMk cId="768316998" sldId="284"/>
            <ac:picMk id="20482" creationId="{B9134629-F383-97AD-A275-2F16F3A388B7}"/>
          </ac:picMkLst>
        </pc:picChg>
        <pc:picChg chg="add del mod">
          <ac:chgData name="baddam neha" userId="128a631d3fa1a313" providerId="LiveId" clId="{C9DE2AB7-EFFA-49A9-AE04-B5B492E83218}" dt="2023-10-02T01:16:44.089" v="3099"/>
          <ac:picMkLst>
            <pc:docMk/>
            <pc:sldMk cId="768316998" sldId="284"/>
            <ac:picMk id="20484" creationId="{5B775213-85C4-7AF9-8E82-3CB9460BBE0D}"/>
          </ac:picMkLst>
        </pc:picChg>
        <pc:picChg chg="add del">
          <ac:chgData name="baddam neha" userId="128a631d3fa1a313" providerId="LiveId" clId="{C9DE2AB7-EFFA-49A9-AE04-B5B492E83218}" dt="2023-10-02T01:18:40.819" v="3119"/>
          <ac:picMkLst>
            <pc:docMk/>
            <pc:sldMk cId="768316998" sldId="284"/>
            <ac:picMk id="20486" creationId="{545A8371-1474-17BD-BCBB-0FA2507B66F2}"/>
          </ac:picMkLst>
        </pc:picChg>
      </pc:sldChg>
      <pc:sldChg chg="addSp delSp modSp add mod">
        <pc:chgData name="baddam neha" userId="128a631d3fa1a313" providerId="LiveId" clId="{C9DE2AB7-EFFA-49A9-AE04-B5B492E83218}" dt="2023-10-02T23:11:41.961" v="5322" actId="1076"/>
        <pc:sldMkLst>
          <pc:docMk/>
          <pc:sldMk cId="3010593578" sldId="285"/>
        </pc:sldMkLst>
        <pc:spChg chg="mod">
          <ac:chgData name="baddam neha" userId="128a631d3fa1a313" providerId="LiveId" clId="{C9DE2AB7-EFFA-49A9-AE04-B5B492E83218}" dt="2023-10-02T23:08:16.821" v="5302" actId="20577"/>
          <ac:spMkLst>
            <pc:docMk/>
            <pc:sldMk cId="3010593578" sldId="285"/>
            <ac:spMk id="2" creationId="{C7B128CB-94BD-1ED9-2A83-92C5BBEDA7A6}"/>
          </ac:spMkLst>
        </pc:spChg>
        <pc:spChg chg="mod">
          <ac:chgData name="baddam neha" userId="128a631d3fa1a313" providerId="LiveId" clId="{C9DE2AB7-EFFA-49A9-AE04-B5B492E83218}" dt="2023-10-02T01:17:48.341" v="3113" actId="20577"/>
          <ac:spMkLst>
            <pc:docMk/>
            <pc:sldMk cId="3010593578" sldId="285"/>
            <ac:spMk id="3" creationId="{6C804FEF-2436-A887-84E9-68773666558C}"/>
          </ac:spMkLst>
        </pc:spChg>
        <pc:spChg chg="add mod">
          <ac:chgData name="baddam neha" userId="128a631d3fa1a313" providerId="LiveId" clId="{C9DE2AB7-EFFA-49A9-AE04-B5B492E83218}" dt="2023-10-02T23:11:41.961" v="5322" actId="1076"/>
          <ac:spMkLst>
            <pc:docMk/>
            <pc:sldMk cId="3010593578" sldId="285"/>
            <ac:spMk id="4" creationId="{88D44C73-FFC2-4A3F-EB77-68C4F29F46C1}"/>
          </ac:spMkLst>
        </pc:spChg>
        <pc:picChg chg="del">
          <ac:chgData name="baddam neha" userId="128a631d3fa1a313" providerId="LiveId" clId="{C9DE2AB7-EFFA-49A9-AE04-B5B492E83218}" dt="2023-10-02T01:16:57.214" v="3102" actId="478"/>
          <ac:picMkLst>
            <pc:docMk/>
            <pc:sldMk cId="3010593578" sldId="285"/>
            <ac:picMk id="20482" creationId="{B9134629-F383-97AD-A275-2F16F3A388B7}"/>
          </ac:picMkLst>
        </pc:picChg>
        <pc:picChg chg="add mod">
          <ac:chgData name="baddam neha" userId="128a631d3fa1a313" providerId="LiveId" clId="{C9DE2AB7-EFFA-49A9-AE04-B5B492E83218}" dt="2023-10-02T23:10:59.941" v="5321" actId="1076"/>
          <ac:picMkLst>
            <pc:docMk/>
            <pc:sldMk cId="3010593578" sldId="285"/>
            <ac:picMk id="21506" creationId="{21EA1A83-33B5-035D-9313-39993D7B2FF8}"/>
          </ac:picMkLst>
        </pc:picChg>
      </pc:sldChg>
      <pc:sldChg chg="modSp add del mod">
        <pc:chgData name="baddam neha" userId="128a631d3fa1a313" providerId="LiveId" clId="{C9DE2AB7-EFFA-49A9-AE04-B5B492E83218}" dt="2023-10-02T06:34:25.102" v="4080" actId="47"/>
        <pc:sldMkLst>
          <pc:docMk/>
          <pc:sldMk cId="4205082408" sldId="286"/>
        </pc:sldMkLst>
        <pc:spChg chg="mod">
          <ac:chgData name="baddam neha" userId="128a631d3fa1a313" providerId="LiveId" clId="{C9DE2AB7-EFFA-49A9-AE04-B5B492E83218}" dt="2023-10-02T01:45:27.136" v="3326" actId="20577"/>
          <ac:spMkLst>
            <pc:docMk/>
            <pc:sldMk cId="4205082408" sldId="286"/>
            <ac:spMk id="3" creationId="{B49809B8-E752-F9DB-E5DF-01DD03E24A84}"/>
          </ac:spMkLst>
        </pc:spChg>
        <pc:spChg chg="mod">
          <ac:chgData name="baddam neha" userId="128a631d3fa1a313" providerId="LiveId" clId="{C9DE2AB7-EFFA-49A9-AE04-B5B492E83218}" dt="2023-10-02T02:01:55.452" v="3539" actId="1076"/>
          <ac:spMkLst>
            <pc:docMk/>
            <pc:sldMk cId="4205082408" sldId="286"/>
            <ac:spMk id="4" creationId="{F421A51D-FABD-EFC3-1599-0CEB5FC3F4E2}"/>
          </ac:spMkLst>
        </pc:spChg>
      </pc:sldChg>
      <pc:sldChg chg="addSp delSp modSp add mod">
        <pc:chgData name="baddam neha" userId="128a631d3fa1a313" providerId="LiveId" clId="{C9DE2AB7-EFFA-49A9-AE04-B5B492E83218}" dt="2023-10-02T22:49:58.498" v="4945" actId="1076"/>
        <pc:sldMkLst>
          <pc:docMk/>
          <pc:sldMk cId="4067322293" sldId="287"/>
        </pc:sldMkLst>
        <pc:spChg chg="mod">
          <ac:chgData name="baddam neha" userId="128a631d3fa1a313" providerId="LiveId" clId="{C9DE2AB7-EFFA-49A9-AE04-B5B492E83218}" dt="2023-10-02T22:48:51.713" v="4941" actId="20577"/>
          <ac:spMkLst>
            <pc:docMk/>
            <pc:sldMk cId="4067322293" sldId="287"/>
            <ac:spMk id="2" creationId="{F4BCC6EC-91FE-D3B0-65E5-191138850E1A}"/>
          </ac:spMkLst>
        </pc:spChg>
        <pc:spChg chg="add mod">
          <ac:chgData name="baddam neha" userId="128a631d3fa1a313" providerId="LiveId" clId="{C9DE2AB7-EFFA-49A9-AE04-B5B492E83218}" dt="2023-10-02T22:48:12.164" v="4933" actId="1076"/>
          <ac:spMkLst>
            <pc:docMk/>
            <pc:sldMk cId="4067322293" sldId="287"/>
            <ac:spMk id="5" creationId="{0F111C5F-CC4E-9BE2-2797-D8207D0BA8C1}"/>
          </ac:spMkLst>
        </pc:spChg>
        <pc:spChg chg="add del mod">
          <ac:chgData name="baddam neha" userId="128a631d3fa1a313" providerId="LiveId" clId="{C9DE2AB7-EFFA-49A9-AE04-B5B492E83218}" dt="2023-10-02T22:20:44.003" v="4903" actId="478"/>
          <ac:spMkLst>
            <pc:docMk/>
            <pc:sldMk cId="4067322293" sldId="287"/>
            <ac:spMk id="6" creationId="{94402379-161A-FD11-E7E3-BB73AC047486}"/>
          </ac:spMkLst>
        </pc:spChg>
        <pc:spChg chg="add mod">
          <ac:chgData name="baddam neha" userId="128a631d3fa1a313" providerId="LiveId" clId="{C9DE2AB7-EFFA-49A9-AE04-B5B492E83218}" dt="2023-10-02T22:48:15.140" v="4934" actId="1076"/>
          <ac:spMkLst>
            <pc:docMk/>
            <pc:sldMk cId="4067322293" sldId="287"/>
            <ac:spMk id="7" creationId="{B8FD1CC0-51BE-FE13-3F0F-CC491DDC4001}"/>
          </ac:spMkLst>
        </pc:spChg>
        <pc:spChg chg="add del mod">
          <ac:chgData name="baddam neha" userId="128a631d3fa1a313" providerId="LiveId" clId="{C9DE2AB7-EFFA-49A9-AE04-B5B492E83218}" dt="2023-10-02T22:48:43.761" v="4939" actId="478"/>
          <ac:spMkLst>
            <pc:docMk/>
            <pc:sldMk cId="4067322293" sldId="287"/>
            <ac:spMk id="8" creationId="{6CDE63A6-19D7-1CB8-4705-8082DCBAFAA0}"/>
          </ac:spMkLst>
        </pc:spChg>
        <pc:spChg chg="add mod">
          <ac:chgData name="baddam neha" userId="128a631d3fa1a313" providerId="LiveId" clId="{C9DE2AB7-EFFA-49A9-AE04-B5B492E83218}" dt="2023-10-02T22:49:58.498" v="4945" actId="1076"/>
          <ac:spMkLst>
            <pc:docMk/>
            <pc:sldMk cId="4067322293" sldId="287"/>
            <ac:spMk id="9" creationId="{B3693903-F6CC-CA59-BDD3-42C5395D17AE}"/>
          </ac:spMkLst>
        </pc:spChg>
        <pc:picChg chg="mod">
          <ac:chgData name="baddam neha" userId="128a631d3fa1a313" providerId="LiveId" clId="{C9DE2AB7-EFFA-49A9-AE04-B5B492E83218}" dt="2023-10-02T22:48:08.872" v="4932" actId="1076"/>
          <ac:picMkLst>
            <pc:docMk/>
            <pc:sldMk cId="4067322293" sldId="287"/>
            <ac:picMk id="15362" creationId="{C08096AE-7AB4-214D-8A20-FCC88F96B73A}"/>
          </ac:picMkLst>
        </pc:picChg>
      </pc:sldChg>
      <pc:sldChg chg="modSp add mod ord">
        <pc:chgData name="baddam neha" userId="128a631d3fa1a313" providerId="LiveId" clId="{C9DE2AB7-EFFA-49A9-AE04-B5B492E83218}" dt="2023-10-02T22:02:04.932" v="4392" actId="20577"/>
        <pc:sldMkLst>
          <pc:docMk/>
          <pc:sldMk cId="1739932886" sldId="288"/>
        </pc:sldMkLst>
        <pc:spChg chg="mod">
          <ac:chgData name="baddam neha" userId="128a631d3fa1a313" providerId="LiveId" clId="{C9DE2AB7-EFFA-49A9-AE04-B5B492E83218}" dt="2023-10-02T22:02:04.932" v="4392" actId="20577"/>
          <ac:spMkLst>
            <pc:docMk/>
            <pc:sldMk cId="1739932886" sldId="288"/>
            <ac:spMk id="7" creationId="{3E9033FC-08FA-5E22-7FCA-CCA72C6AE423}"/>
          </ac:spMkLst>
        </pc:spChg>
      </pc:sldChg>
    </pc:docChg>
  </pc:docChgLst>
  <pc:docChgLst>
    <pc:chgData name="baddam neha" userId="128a631d3fa1a313" providerId="LiveId" clId="{CC5A06D1-0F55-42DC-8605-2E0C8135572E}"/>
    <pc:docChg chg="undo redo custSel addSld delSld modSld sldOrd">
      <pc:chgData name="baddam neha" userId="128a631d3fa1a313" providerId="LiveId" clId="{CC5A06D1-0F55-42DC-8605-2E0C8135572E}" dt="2024-02-08T13:54:41.734" v="2998" actId="20577"/>
      <pc:docMkLst>
        <pc:docMk/>
      </pc:docMkLst>
      <pc:sldChg chg="modSp mod">
        <pc:chgData name="baddam neha" userId="128a631d3fa1a313" providerId="LiveId" clId="{CC5A06D1-0F55-42DC-8605-2E0C8135572E}" dt="2024-01-29T00:56:09.213" v="27" actId="1076"/>
        <pc:sldMkLst>
          <pc:docMk/>
          <pc:sldMk cId="1957736008" sldId="256"/>
        </pc:sldMkLst>
        <pc:spChg chg="mod">
          <ac:chgData name="baddam neha" userId="128a631d3fa1a313" providerId="LiveId" clId="{CC5A06D1-0F55-42DC-8605-2E0C8135572E}" dt="2024-01-29T00:53:48.401" v="0"/>
          <ac:spMkLst>
            <pc:docMk/>
            <pc:sldMk cId="1957736008" sldId="256"/>
            <ac:spMk id="3" creationId="{BBAEF254-CC63-AB61-94E1-87556BC6F9FE}"/>
          </ac:spMkLst>
        </pc:spChg>
        <pc:spChg chg="mod">
          <ac:chgData name="baddam neha" userId="128a631d3fa1a313" providerId="LiveId" clId="{CC5A06D1-0F55-42DC-8605-2E0C8135572E}" dt="2024-01-29T00:56:01.743" v="25" actId="1076"/>
          <ac:spMkLst>
            <pc:docMk/>
            <pc:sldMk cId="1957736008" sldId="256"/>
            <ac:spMk id="4" creationId="{AF1FD649-68F7-F8E9-C2BD-715EA5D48155}"/>
          </ac:spMkLst>
        </pc:spChg>
        <pc:spChg chg="mod">
          <ac:chgData name="baddam neha" userId="128a631d3fa1a313" providerId="LiveId" clId="{CC5A06D1-0F55-42DC-8605-2E0C8135572E}" dt="2024-01-29T00:56:09.213" v="27" actId="1076"/>
          <ac:spMkLst>
            <pc:docMk/>
            <pc:sldMk cId="1957736008" sldId="256"/>
            <ac:spMk id="5" creationId="{6C4AEB16-DFF2-9244-133A-08CB7F81D1FB}"/>
          </ac:spMkLst>
        </pc:spChg>
      </pc:sldChg>
      <pc:sldChg chg="del">
        <pc:chgData name="baddam neha" userId="128a631d3fa1a313" providerId="LiveId" clId="{CC5A06D1-0F55-42DC-8605-2E0C8135572E}" dt="2024-01-30T21:34:58.431" v="128" actId="2696"/>
        <pc:sldMkLst>
          <pc:docMk/>
          <pc:sldMk cId="3905770843" sldId="257"/>
        </pc:sldMkLst>
      </pc:sldChg>
      <pc:sldChg chg="del">
        <pc:chgData name="baddam neha" userId="128a631d3fa1a313" providerId="LiveId" clId="{CC5A06D1-0F55-42DC-8605-2E0C8135572E}" dt="2024-01-30T21:35:17.095" v="129" actId="2696"/>
        <pc:sldMkLst>
          <pc:docMk/>
          <pc:sldMk cId="2291137057" sldId="258"/>
        </pc:sldMkLst>
      </pc:sldChg>
      <pc:sldChg chg="del">
        <pc:chgData name="baddam neha" userId="128a631d3fa1a313" providerId="LiveId" clId="{CC5A06D1-0F55-42DC-8605-2E0C8135572E}" dt="2024-01-30T21:52:14.024" v="359" actId="47"/>
        <pc:sldMkLst>
          <pc:docMk/>
          <pc:sldMk cId="1880931836" sldId="259"/>
        </pc:sldMkLst>
      </pc:sldChg>
      <pc:sldChg chg="modSp mod">
        <pc:chgData name="baddam neha" userId="128a631d3fa1a313" providerId="LiveId" clId="{CC5A06D1-0F55-42DC-8605-2E0C8135572E}" dt="2024-02-01T07:14:54.658" v="2888" actId="20577"/>
        <pc:sldMkLst>
          <pc:docMk/>
          <pc:sldMk cId="3090476454" sldId="260"/>
        </pc:sldMkLst>
        <pc:spChg chg="mod">
          <ac:chgData name="baddam neha" userId="128a631d3fa1a313" providerId="LiveId" clId="{CC5A06D1-0F55-42DC-8605-2E0C8135572E}" dt="2024-01-31T17:58:29.884" v="895" actId="1076"/>
          <ac:spMkLst>
            <pc:docMk/>
            <pc:sldMk cId="3090476454" sldId="260"/>
            <ac:spMk id="3" creationId="{B49809B8-E752-F9DB-E5DF-01DD03E24A84}"/>
          </ac:spMkLst>
        </pc:spChg>
        <pc:spChg chg="mod">
          <ac:chgData name="baddam neha" userId="128a631d3fa1a313" providerId="LiveId" clId="{CC5A06D1-0F55-42DC-8605-2E0C8135572E}" dt="2024-02-01T07:14:54.658" v="2888" actId="20577"/>
          <ac:spMkLst>
            <pc:docMk/>
            <pc:sldMk cId="3090476454" sldId="260"/>
            <ac:spMk id="4" creationId="{F421A51D-FABD-EFC3-1599-0CEB5FC3F4E2}"/>
          </ac:spMkLst>
        </pc:spChg>
      </pc:sldChg>
      <pc:sldChg chg="del">
        <pc:chgData name="baddam neha" userId="128a631d3fa1a313" providerId="LiveId" clId="{CC5A06D1-0F55-42DC-8605-2E0C8135572E}" dt="2024-01-30T21:52:06.924" v="352" actId="47"/>
        <pc:sldMkLst>
          <pc:docMk/>
          <pc:sldMk cId="1793009446" sldId="263"/>
        </pc:sldMkLst>
      </pc:sldChg>
      <pc:sldChg chg="del">
        <pc:chgData name="baddam neha" userId="128a631d3fa1a313" providerId="LiveId" clId="{CC5A06D1-0F55-42DC-8605-2E0C8135572E}" dt="2024-01-30T21:52:13.249" v="358" actId="47"/>
        <pc:sldMkLst>
          <pc:docMk/>
          <pc:sldMk cId="1874037971" sldId="264"/>
        </pc:sldMkLst>
      </pc:sldChg>
      <pc:sldChg chg="modSp mod">
        <pc:chgData name="baddam neha" userId="128a631d3fa1a313" providerId="LiveId" clId="{CC5A06D1-0F55-42DC-8605-2E0C8135572E}" dt="2024-02-01T14:38:14.595" v="2970" actId="20577"/>
        <pc:sldMkLst>
          <pc:docMk/>
          <pc:sldMk cId="943736160" sldId="270"/>
        </pc:sldMkLst>
        <pc:spChg chg="mod">
          <ac:chgData name="baddam neha" userId="128a631d3fa1a313" providerId="LiveId" clId="{CC5A06D1-0F55-42DC-8605-2E0C8135572E}" dt="2024-01-31T17:58:43.335" v="897" actId="1076"/>
          <ac:spMkLst>
            <pc:docMk/>
            <pc:sldMk cId="943736160" sldId="270"/>
            <ac:spMk id="3" creationId="{B49809B8-E752-F9DB-E5DF-01DD03E24A84}"/>
          </ac:spMkLst>
        </pc:spChg>
        <pc:spChg chg="mod">
          <ac:chgData name="baddam neha" userId="128a631d3fa1a313" providerId="LiveId" clId="{CC5A06D1-0F55-42DC-8605-2E0C8135572E}" dt="2024-02-01T14:38:14.595" v="2970" actId="20577"/>
          <ac:spMkLst>
            <pc:docMk/>
            <pc:sldMk cId="943736160" sldId="270"/>
            <ac:spMk id="4" creationId="{F421A51D-FABD-EFC3-1599-0CEB5FC3F4E2}"/>
          </ac:spMkLst>
        </pc:spChg>
      </pc:sldChg>
      <pc:sldChg chg="modSp mod">
        <pc:chgData name="baddam neha" userId="128a631d3fa1a313" providerId="LiveId" clId="{CC5A06D1-0F55-42DC-8605-2E0C8135572E}" dt="2024-02-01T06:29:11.330" v="2855" actId="20577"/>
        <pc:sldMkLst>
          <pc:docMk/>
          <pc:sldMk cId="1739932886" sldId="288"/>
        </pc:sldMkLst>
        <pc:spChg chg="mod">
          <ac:chgData name="baddam neha" userId="128a631d3fa1a313" providerId="LiveId" clId="{CC5A06D1-0F55-42DC-8605-2E0C8135572E}" dt="2024-01-31T03:28:16.077" v="573" actId="1076"/>
          <ac:spMkLst>
            <pc:docMk/>
            <pc:sldMk cId="1739932886" sldId="288"/>
            <ac:spMk id="3" creationId="{45D18488-2945-FF47-1185-ABAD475DC736}"/>
          </ac:spMkLst>
        </pc:spChg>
        <pc:spChg chg="mod">
          <ac:chgData name="baddam neha" userId="128a631d3fa1a313" providerId="LiveId" clId="{CC5A06D1-0F55-42DC-8605-2E0C8135572E}" dt="2024-02-01T06:29:11.330" v="2855" actId="20577"/>
          <ac:spMkLst>
            <pc:docMk/>
            <pc:sldMk cId="1739932886" sldId="288"/>
            <ac:spMk id="7" creationId="{3E9033FC-08FA-5E22-7FCA-CCA72C6AE423}"/>
          </ac:spMkLst>
        </pc:spChg>
      </pc:sldChg>
      <pc:sldChg chg="del">
        <pc:chgData name="baddam neha" userId="128a631d3fa1a313" providerId="LiveId" clId="{CC5A06D1-0F55-42DC-8605-2E0C8135572E}" dt="2024-01-30T21:52:07.886" v="353" actId="47"/>
        <pc:sldMkLst>
          <pc:docMk/>
          <pc:sldMk cId="2357121252" sldId="289"/>
        </pc:sldMkLst>
      </pc:sldChg>
      <pc:sldChg chg="del">
        <pc:chgData name="baddam neha" userId="128a631d3fa1a313" providerId="LiveId" clId="{CC5A06D1-0F55-42DC-8605-2E0C8135572E}" dt="2024-01-30T21:52:10.307" v="355" actId="47"/>
        <pc:sldMkLst>
          <pc:docMk/>
          <pc:sldMk cId="1874719571" sldId="291"/>
        </pc:sldMkLst>
      </pc:sldChg>
      <pc:sldChg chg="del">
        <pc:chgData name="baddam neha" userId="128a631d3fa1a313" providerId="LiveId" clId="{CC5A06D1-0F55-42DC-8605-2E0C8135572E}" dt="2024-01-30T21:52:12.211" v="357" actId="47"/>
        <pc:sldMkLst>
          <pc:docMk/>
          <pc:sldMk cId="2374542244" sldId="292"/>
        </pc:sldMkLst>
      </pc:sldChg>
      <pc:sldChg chg="modSp mod">
        <pc:chgData name="baddam neha" userId="128a631d3fa1a313" providerId="LiveId" clId="{CC5A06D1-0F55-42DC-8605-2E0C8135572E}" dt="2024-02-01T06:36:37.628" v="2868" actId="947"/>
        <pc:sldMkLst>
          <pc:docMk/>
          <pc:sldMk cId="1904589906" sldId="296"/>
        </pc:sldMkLst>
        <pc:spChg chg="mod">
          <ac:chgData name="baddam neha" userId="128a631d3fa1a313" providerId="LiveId" clId="{CC5A06D1-0F55-42DC-8605-2E0C8135572E}" dt="2024-02-01T06:36:37.628" v="2868" actId="947"/>
          <ac:spMkLst>
            <pc:docMk/>
            <pc:sldMk cId="1904589906" sldId="296"/>
            <ac:spMk id="2" creationId="{D7C6121E-4BDF-A135-8D88-B20978CF344E}"/>
          </ac:spMkLst>
        </pc:spChg>
        <pc:spChg chg="mod">
          <ac:chgData name="baddam neha" userId="128a631d3fa1a313" providerId="LiveId" clId="{CC5A06D1-0F55-42DC-8605-2E0C8135572E}" dt="2024-01-31T19:43:53.737" v="1187" actId="21"/>
          <ac:spMkLst>
            <pc:docMk/>
            <pc:sldMk cId="1904589906" sldId="296"/>
            <ac:spMk id="3" creationId="{D7C5E2E8-2883-5CC8-5556-0E3A230F880B}"/>
          </ac:spMkLst>
        </pc:spChg>
      </pc:sldChg>
      <pc:sldChg chg="del">
        <pc:chgData name="baddam neha" userId="128a631d3fa1a313" providerId="LiveId" clId="{CC5A06D1-0F55-42DC-8605-2E0C8135572E}" dt="2024-01-30T21:52:05.966" v="351" actId="47"/>
        <pc:sldMkLst>
          <pc:docMk/>
          <pc:sldMk cId="4293663623" sldId="297"/>
        </pc:sldMkLst>
      </pc:sldChg>
      <pc:sldChg chg="del">
        <pc:chgData name="baddam neha" userId="128a631d3fa1a313" providerId="LiveId" clId="{CC5A06D1-0F55-42DC-8605-2E0C8135572E}" dt="2024-01-30T21:52:16.185" v="361" actId="47"/>
        <pc:sldMkLst>
          <pc:docMk/>
          <pc:sldMk cId="638915644" sldId="299"/>
        </pc:sldMkLst>
      </pc:sldChg>
      <pc:sldChg chg="del">
        <pc:chgData name="baddam neha" userId="128a631d3fa1a313" providerId="LiveId" clId="{CC5A06D1-0F55-42DC-8605-2E0C8135572E}" dt="2024-01-30T21:52:17.460" v="362" actId="47"/>
        <pc:sldMkLst>
          <pc:docMk/>
          <pc:sldMk cId="2990372797" sldId="300"/>
        </pc:sldMkLst>
      </pc:sldChg>
      <pc:sldChg chg="del">
        <pc:chgData name="baddam neha" userId="128a631d3fa1a313" providerId="LiveId" clId="{CC5A06D1-0F55-42DC-8605-2E0C8135572E}" dt="2024-01-30T21:52:18.089" v="363" actId="47"/>
        <pc:sldMkLst>
          <pc:docMk/>
          <pc:sldMk cId="2621635135" sldId="301"/>
        </pc:sldMkLst>
      </pc:sldChg>
      <pc:sldChg chg="modSp mod">
        <pc:chgData name="baddam neha" userId="128a631d3fa1a313" providerId="LiveId" clId="{CC5A06D1-0F55-42DC-8605-2E0C8135572E}" dt="2024-01-31T19:40:56.060" v="1179" actId="113"/>
        <pc:sldMkLst>
          <pc:docMk/>
          <pc:sldMk cId="2934439886" sldId="307"/>
        </pc:sldMkLst>
        <pc:spChg chg="mod">
          <ac:chgData name="baddam neha" userId="128a631d3fa1a313" providerId="LiveId" clId="{CC5A06D1-0F55-42DC-8605-2E0C8135572E}" dt="2024-01-31T03:28:01.052" v="570" actId="1076"/>
          <ac:spMkLst>
            <pc:docMk/>
            <pc:sldMk cId="2934439886" sldId="307"/>
            <ac:spMk id="3" creationId="{45D18488-2945-FF47-1185-ABAD475DC736}"/>
          </ac:spMkLst>
        </pc:spChg>
        <pc:spChg chg="mod">
          <ac:chgData name="baddam neha" userId="128a631d3fa1a313" providerId="LiveId" clId="{CC5A06D1-0F55-42DC-8605-2E0C8135572E}" dt="2024-01-31T19:40:56.060" v="1179" actId="113"/>
          <ac:spMkLst>
            <pc:docMk/>
            <pc:sldMk cId="2934439886" sldId="307"/>
            <ac:spMk id="7" creationId="{3E9033FC-08FA-5E22-7FCA-CCA72C6AE423}"/>
          </ac:spMkLst>
        </pc:spChg>
      </pc:sldChg>
      <pc:sldChg chg="del">
        <pc:chgData name="baddam neha" userId="128a631d3fa1a313" providerId="LiveId" clId="{CC5A06D1-0F55-42DC-8605-2E0C8135572E}" dt="2024-01-30T21:34:53.831" v="127" actId="2696"/>
        <pc:sldMkLst>
          <pc:docMk/>
          <pc:sldMk cId="949788023" sldId="308"/>
        </pc:sldMkLst>
      </pc:sldChg>
      <pc:sldChg chg="del">
        <pc:chgData name="baddam neha" userId="128a631d3fa1a313" providerId="LiveId" clId="{CC5A06D1-0F55-42DC-8605-2E0C8135572E}" dt="2024-01-30T21:52:18.690" v="364" actId="47"/>
        <pc:sldMkLst>
          <pc:docMk/>
          <pc:sldMk cId="2879453431" sldId="309"/>
        </pc:sldMkLst>
      </pc:sldChg>
      <pc:sldChg chg="del">
        <pc:chgData name="baddam neha" userId="128a631d3fa1a313" providerId="LiveId" clId="{CC5A06D1-0F55-42DC-8605-2E0C8135572E}" dt="2024-01-30T21:52:20.419" v="367" actId="47"/>
        <pc:sldMkLst>
          <pc:docMk/>
          <pc:sldMk cId="3278977200" sldId="310"/>
        </pc:sldMkLst>
      </pc:sldChg>
      <pc:sldChg chg="del">
        <pc:chgData name="baddam neha" userId="128a631d3fa1a313" providerId="LiveId" clId="{CC5A06D1-0F55-42DC-8605-2E0C8135572E}" dt="2024-01-30T21:52:21.016" v="368" actId="47"/>
        <pc:sldMkLst>
          <pc:docMk/>
          <pc:sldMk cId="1738665340" sldId="311"/>
        </pc:sldMkLst>
      </pc:sldChg>
      <pc:sldChg chg="addSp delSp modSp mod">
        <pc:chgData name="baddam neha" userId="128a631d3fa1a313" providerId="LiveId" clId="{CC5A06D1-0F55-42DC-8605-2E0C8135572E}" dt="2024-02-01T05:40:20.057" v="2804" actId="20577"/>
        <pc:sldMkLst>
          <pc:docMk/>
          <pc:sldMk cId="4015192761" sldId="312"/>
        </pc:sldMkLst>
        <pc:spChg chg="del mod">
          <ac:chgData name="baddam neha" userId="128a631d3fa1a313" providerId="LiveId" clId="{CC5A06D1-0F55-42DC-8605-2E0C8135572E}" dt="2024-01-30T21:47:13.883" v="316"/>
          <ac:spMkLst>
            <pc:docMk/>
            <pc:sldMk cId="4015192761" sldId="312"/>
            <ac:spMk id="2" creationId="{D7C6121E-4BDF-A135-8D88-B20978CF344E}"/>
          </ac:spMkLst>
        </pc:spChg>
        <pc:spChg chg="mod">
          <ac:chgData name="baddam neha" userId="128a631d3fa1a313" providerId="LiveId" clId="{CC5A06D1-0F55-42DC-8605-2E0C8135572E}" dt="2024-01-31T22:23:50.685" v="2236" actId="20577"/>
          <ac:spMkLst>
            <pc:docMk/>
            <pc:sldMk cId="4015192761" sldId="312"/>
            <ac:spMk id="3" creationId="{D7C5E2E8-2883-5CC8-5556-0E3A230F880B}"/>
          </ac:spMkLst>
        </pc:spChg>
        <pc:spChg chg="add mod">
          <ac:chgData name="baddam neha" userId="128a631d3fa1a313" providerId="LiveId" clId="{CC5A06D1-0F55-42DC-8605-2E0C8135572E}" dt="2024-02-01T05:40:20.057" v="2804" actId="20577"/>
          <ac:spMkLst>
            <pc:docMk/>
            <pc:sldMk cId="4015192761" sldId="312"/>
            <ac:spMk id="6" creationId="{C86AB611-EE56-199A-4A2C-3E3255298BF0}"/>
          </ac:spMkLst>
        </pc:spChg>
      </pc:sldChg>
      <pc:sldChg chg="del">
        <pc:chgData name="baddam neha" userId="128a631d3fa1a313" providerId="LiveId" clId="{CC5A06D1-0F55-42DC-8605-2E0C8135572E}" dt="2024-01-30T21:52:04.816" v="350" actId="47"/>
        <pc:sldMkLst>
          <pc:docMk/>
          <pc:sldMk cId="716168976" sldId="313"/>
        </pc:sldMkLst>
      </pc:sldChg>
      <pc:sldChg chg="del">
        <pc:chgData name="baddam neha" userId="128a631d3fa1a313" providerId="LiveId" clId="{CC5A06D1-0F55-42DC-8605-2E0C8135572E}" dt="2024-01-30T21:52:09.754" v="354" actId="47"/>
        <pc:sldMkLst>
          <pc:docMk/>
          <pc:sldMk cId="758008849" sldId="314"/>
        </pc:sldMkLst>
      </pc:sldChg>
      <pc:sldChg chg="del">
        <pc:chgData name="baddam neha" userId="128a631d3fa1a313" providerId="LiveId" clId="{CC5A06D1-0F55-42DC-8605-2E0C8135572E}" dt="2024-01-30T21:52:11.219" v="356" actId="47"/>
        <pc:sldMkLst>
          <pc:docMk/>
          <pc:sldMk cId="2461348390" sldId="315"/>
        </pc:sldMkLst>
      </pc:sldChg>
      <pc:sldChg chg="del">
        <pc:chgData name="baddam neha" userId="128a631d3fa1a313" providerId="LiveId" clId="{CC5A06D1-0F55-42DC-8605-2E0C8135572E}" dt="2024-01-30T21:52:19.853" v="366" actId="47"/>
        <pc:sldMkLst>
          <pc:docMk/>
          <pc:sldMk cId="3211305361" sldId="317"/>
        </pc:sldMkLst>
      </pc:sldChg>
      <pc:sldChg chg="del">
        <pc:chgData name="baddam neha" userId="128a631d3fa1a313" providerId="LiveId" clId="{CC5A06D1-0F55-42DC-8605-2E0C8135572E}" dt="2024-01-30T21:52:19.239" v="365" actId="47"/>
        <pc:sldMkLst>
          <pc:docMk/>
          <pc:sldMk cId="3384197713" sldId="318"/>
        </pc:sldMkLst>
      </pc:sldChg>
      <pc:sldChg chg="del">
        <pc:chgData name="baddam neha" userId="128a631d3fa1a313" providerId="LiveId" clId="{CC5A06D1-0F55-42DC-8605-2E0C8135572E}" dt="2024-01-30T21:52:15.158" v="360" actId="47"/>
        <pc:sldMkLst>
          <pc:docMk/>
          <pc:sldMk cId="4330071" sldId="319"/>
        </pc:sldMkLst>
      </pc:sldChg>
      <pc:sldChg chg="modSp add mod">
        <pc:chgData name="baddam neha" userId="128a631d3fa1a313" providerId="LiveId" clId="{CC5A06D1-0F55-42DC-8605-2E0C8135572E}" dt="2024-02-08T13:09:15.893" v="2988"/>
        <pc:sldMkLst>
          <pc:docMk/>
          <pc:sldMk cId="2346233017" sldId="320"/>
        </pc:sldMkLst>
        <pc:spChg chg="mod">
          <ac:chgData name="baddam neha" userId="128a631d3fa1a313" providerId="LiveId" clId="{CC5A06D1-0F55-42DC-8605-2E0C8135572E}" dt="2024-02-08T13:09:15.893" v="2988"/>
          <ac:spMkLst>
            <pc:docMk/>
            <pc:sldMk cId="2346233017" sldId="320"/>
            <ac:spMk id="2" creationId="{D7C6121E-4BDF-A135-8D88-B20978CF344E}"/>
          </ac:spMkLst>
        </pc:spChg>
        <pc:spChg chg="mod">
          <ac:chgData name="baddam neha" userId="128a631d3fa1a313" providerId="LiveId" clId="{CC5A06D1-0F55-42DC-8605-2E0C8135572E}" dt="2024-01-31T05:50:35.228" v="850" actId="1076"/>
          <ac:spMkLst>
            <pc:docMk/>
            <pc:sldMk cId="2346233017" sldId="320"/>
            <ac:spMk id="3" creationId="{D7C5E2E8-2883-5CC8-5556-0E3A230F880B}"/>
          </ac:spMkLst>
        </pc:spChg>
      </pc:sldChg>
      <pc:sldChg chg="addSp delSp modSp add mod">
        <pc:chgData name="baddam neha" userId="128a631d3fa1a313" providerId="LiveId" clId="{CC5A06D1-0F55-42DC-8605-2E0C8135572E}" dt="2024-02-07T17:30:03.501" v="2977" actId="1076"/>
        <pc:sldMkLst>
          <pc:docMk/>
          <pc:sldMk cId="1677992270" sldId="321"/>
        </pc:sldMkLst>
        <pc:spChg chg="mod">
          <ac:chgData name="baddam neha" userId="128a631d3fa1a313" providerId="LiveId" clId="{CC5A06D1-0F55-42DC-8605-2E0C8135572E}" dt="2024-02-07T17:29:38.450" v="2974" actId="20577"/>
          <ac:spMkLst>
            <pc:docMk/>
            <pc:sldMk cId="1677992270" sldId="321"/>
            <ac:spMk id="2" creationId="{D7C6121E-4BDF-A135-8D88-B20978CF344E}"/>
          </ac:spMkLst>
        </pc:spChg>
        <pc:spChg chg="mod">
          <ac:chgData name="baddam neha" userId="128a631d3fa1a313" providerId="LiveId" clId="{CC5A06D1-0F55-42DC-8605-2E0C8135572E}" dt="2024-01-30T21:40:37.644" v="240" actId="20577"/>
          <ac:spMkLst>
            <pc:docMk/>
            <pc:sldMk cId="1677992270" sldId="321"/>
            <ac:spMk id="3" creationId="{D7C5E2E8-2883-5CC8-5556-0E3A230F880B}"/>
          </ac:spMkLst>
        </pc:spChg>
        <pc:picChg chg="add mod">
          <ac:chgData name="baddam neha" userId="128a631d3fa1a313" providerId="LiveId" clId="{CC5A06D1-0F55-42DC-8605-2E0C8135572E}" dt="2024-02-07T17:30:03.501" v="2977" actId="1076"/>
          <ac:picMkLst>
            <pc:docMk/>
            <pc:sldMk cId="1677992270" sldId="321"/>
            <ac:picMk id="6" creationId="{9FC323AE-5C68-354F-24E4-C2589A58EEA0}"/>
          </ac:picMkLst>
        </pc:picChg>
        <pc:picChg chg="add del mod">
          <ac:chgData name="baddam neha" userId="128a631d3fa1a313" providerId="LiveId" clId="{CC5A06D1-0F55-42DC-8605-2E0C8135572E}" dt="2024-01-31T21:10:23.554" v="1441" actId="478"/>
          <ac:picMkLst>
            <pc:docMk/>
            <pc:sldMk cId="1677992270" sldId="321"/>
            <ac:picMk id="6" creationId="{BCE9EC9B-1B7D-0C55-8549-231B8C4469FC}"/>
          </ac:picMkLst>
        </pc:picChg>
        <pc:picChg chg="add del mod">
          <ac:chgData name="baddam neha" userId="128a631d3fa1a313" providerId="LiveId" clId="{CC5A06D1-0F55-42DC-8605-2E0C8135572E}" dt="2024-01-31T21:10:25.908" v="1442" actId="478"/>
          <ac:picMkLst>
            <pc:docMk/>
            <pc:sldMk cId="1677992270" sldId="321"/>
            <ac:picMk id="8" creationId="{AE24D9E6-956E-EA45-3746-58209710C997}"/>
          </ac:picMkLst>
        </pc:picChg>
      </pc:sldChg>
      <pc:sldChg chg="addSp modSp add mod">
        <pc:chgData name="baddam neha" userId="128a631d3fa1a313" providerId="LiveId" clId="{CC5A06D1-0F55-42DC-8605-2E0C8135572E}" dt="2024-02-01T07:09:40.756" v="2884" actId="113"/>
        <pc:sldMkLst>
          <pc:docMk/>
          <pc:sldMk cId="3285891645" sldId="322"/>
        </pc:sldMkLst>
        <pc:spChg chg="mod">
          <ac:chgData name="baddam neha" userId="128a631d3fa1a313" providerId="LiveId" clId="{CC5A06D1-0F55-42DC-8605-2E0C8135572E}" dt="2024-02-01T07:09:40.756" v="2884" actId="113"/>
          <ac:spMkLst>
            <pc:docMk/>
            <pc:sldMk cId="3285891645" sldId="322"/>
            <ac:spMk id="2" creationId="{D7C6121E-4BDF-A135-8D88-B20978CF344E}"/>
          </ac:spMkLst>
        </pc:spChg>
        <pc:spChg chg="mod">
          <ac:chgData name="baddam neha" userId="128a631d3fa1a313" providerId="LiveId" clId="{CC5A06D1-0F55-42DC-8605-2E0C8135572E}" dt="2024-01-31T18:00:46.838" v="911" actId="1076"/>
          <ac:spMkLst>
            <pc:docMk/>
            <pc:sldMk cId="3285891645" sldId="322"/>
            <ac:spMk id="3" creationId="{D7C5E2E8-2883-5CC8-5556-0E3A230F880B}"/>
          </ac:spMkLst>
        </pc:spChg>
        <pc:picChg chg="add mod modCrop">
          <ac:chgData name="baddam neha" userId="128a631d3fa1a313" providerId="LiveId" clId="{CC5A06D1-0F55-42DC-8605-2E0C8135572E}" dt="2024-02-01T02:57:58.819" v="2700" actId="1076"/>
          <ac:picMkLst>
            <pc:docMk/>
            <pc:sldMk cId="3285891645" sldId="322"/>
            <ac:picMk id="6" creationId="{939F1E9C-2058-156B-746D-29C76142C984}"/>
          </ac:picMkLst>
        </pc:picChg>
        <pc:picChg chg="add mod">
          <ac:chgData name="baddam neha" userId="128a631d3fa1a313" providerId="LiveId" clId="{CC5A06D1-0F55-42DC-8605-2E0C8135572E}" dt="2024-01-31T22:17:28.463" v="2135" actId="1076"/>
          <ac:picMkLst>
            <pc:docMk/>
            <pc:sldMk cId="3285891645" sldId="322"/>
            <ac:picMk id="8" creationId="{B7AB69A8-8628-9DE0-4399-02ED502D230E}"/>
          </ac:picMkLst>
        </pc:picChg>
      </pc:sldChg>
      <pc:sldChg chg="addSp delSp modSp add mod ord">
        <pc:chgData name="baddam neha" userId="128a631d3fa1a313" providerId="LiveId" clId="{CC5A06D1-0F55-42DC-8605-2E0C8135572E}" dt="2024-02-01T03:56:12.698" v="2779"/>
        <pc:sldMkLst>
          <pc:docMk/>
          <pc:sldMk cId="1432590536" sldId="323"/>
        </pc:sldMkLst>
        <pc:spChg chg="mod">
          <ac:chgData name="baddam neha" userId="128a631d3fa1a313" providerId="LiveId" clId="{CC5A06D1-0F55-42DC-8605-2E0C8135572E}" dt="2024-01-31T19:43:57.284" v="1188"/>
          <ac:spMkLst>
            <pc:docMk/>
            <pc:sldMk cId="1432590536" sldId="323"/>
            <ac:spMk id="3" creationId="{45D18488-2945-FF47-1185-ABAD475DC736}"/>
          </ac:spMkLst>
        </pc:spChg>
        <pc:spChg chg="del mod">
          <ac:chgData name="baddam neha" userId="128a631d3fa1a313" providerId="LiveId" clId="{CC5A06D1-0F55-42DC-8605-2E0C8135572E}" dt="2024-01-31T03:52:41.420" v="709" actId="478"/>
          <ac:spMkLst>
            <pc:docMk/>
            <pc:sldMk cId="1432590536" sldId="323"/>
            <ac:spMk id="7" creationId="{3E9033FC-08FA-5E22-7FCA-CCA72C6AE423}"/>
          </ac:spMkLst>
        </pc:spChg>
        <pc:picChg chg="add mod">
          <ac:chgData name="baddam neha" userId="128a631d3fa1a313" providerId="LiveId" clId="{CC5A06D1-0F55-42DC-8605-2E0C8135572E}" dt="2024-01-31T19:41:47.340" v="1183" actId="1076"/>
          <ac:picMkLst>
            <pc:docMk/>
            <pc:sldMk cId="1432590536" sldId="323"/>
            <ac:picMk id="4" creationId="{E0CFF3B8-1B8C-C848-5D60-EA1CE2DE2851}"/>
          </ac:picMkLst>
        </pc:picChg>
      </pc:sldChg>
      <pc:sldChg chg="addSp modSp add mod">
        <pc:chgData name="baddam neha" userId="128a631d3fa1a313" providerId="LiveId" clId="{CC5A06D1-0F55-42DC-8605-2E0C8135572E}" dt="2024-02-01T14:32:48.682" v="2952" actId="1076"/>
        <pc:sldMkLst>
          <pc:docMk/>
          <pc:sldMk cId="1053335295" sldId="324"/>
        </pc:sldMkLst>
        <pc:spChg chg="mod">
          <ac:chgData name="baddam neha" userId="128a631d3fa1a313" providerId="LiveId" clId="{CC5A06D1-0F55-42DC-8605-2E0C8135572E}" dt="2024-01-31T18:01:00.413" v="912" actId="1076"/>
          <ac:spMkLst>
            <pc:docMk/>
            <pc:sldMk cId="1053335295" sldId="324"/>
            <ac:spMk id="3" creationId="{D7C5E2E8-2883-5CC8-5556-0E3A230F880B}"/>
          </ac:spMkLst>
        </pc:spChg>
        <pc:spChg chg="mod">
          <ac:chgData name="baddam neha" userId="128a631d3fa1a313" providerId="LiveId" clId="{CC5A06D1-0F55-42DC-8605-2E0C8135572E}" dt="2024-01-31T22:27:18.585" v="2240" actId="21"/>
          <ac:spMkLst>
            <pc:docMk/>
            <pc:sldMk cId="1053335295" sldId="324"/>
            <ac:spMk id="6" creationId="{C86AB611-EE56-199A-4A2C-3E3255298BF0}"/>
          </ac:spMkLst>
        </pc:spChg>
        <pc:picChg chg="add mod">
          <ac:chgData name="baddam neha" userId="128a631d3fa1a313" providerId="LiveId" clId="{CC5A06D1-0F55-42DC-8605-2E0C8135572E}" dt="2024-02-01T14:32:48.682" v="2952" actId="1076"/>
          <ac:picMkLst>
            <pc:docMk/>
            <pc:sldMk cId="1053335295" sldId="324"/>
            <ac:picMk id="4" creationId="{36D7207A-25A6-8A8D-6F90-CEF19A22F321}"/>
          </ac:picMkLst>
        </pc:picChg>
      </pc:sldChg>
      <pc:sldChg chg="delSp modSp add del mod">
        <pc:chgData name="baddam neha" userId="128a631d3fa1a313" providerId="LiveId" clId="{CC5A06D1-0F55-42DC-8605-2E0C8135572E}" dt="2024-01-31T22:37:10.409" v="2436" actId="47"/>
        <pc:sldMkLst>
          <pc:docMk/>
          <pc:sldMk cId="522720323" sldId="325"/>
        </pc:sldMkLst>
        <pc:spChg chg="mod">
          <ac:chgData name="baddam neha" userId="128a631d3fa1a313" providerId="LiveId" clId="{CC5A06D1-0F55-42DC-8605-2E0C8135572E}" dt="2024-01-31T05:53:50.594" v="880" actId="1076"/>
          <ac:spMkLst>
            <pc:docMk/>
            <pc:sldMk cId="522720323" sldId="325"/>
            <ac:spMk id="3" creationId="{D7C5E2E8-2883-5CC8-5556-0E3A230F880B}"/>
          </ac:spMkLst>
        </pc:spChg>
        <pc:spChg chg="del mod">
          <ac:chgData name="baddam neha" userId="128a631d3fa1a313" providerId="LiveId" clId="{CC5A06D1-0F55-42DC-8605-2E0C8135572E}" dt="2024-01-31T22:37:05.349" v="2432"/>
          <ac:spMkLst>
            <pc:docMk/>
            <pc:sldMk cId="522720323" sldId="325"/>
            <ac:spMk id="6" creationId="{C86AB611-EE56-199A-4A2C-3E3255298BF0}"/>
          </ac:spMkLst>
        </pc:spChg>
      </pc:sldChg>
      <pc:sldChg chg="addSp delSp modSp add mod">
        <pc:chgData name="baddam neha" userId="128a631d3fa1a313" providerId="LiveId" clId="{CC5A06D1-0F55-42DC-8605-2E0C8135572E}" dt="2024-02-01T14:37:13.167" v="2961" actId="1076"/>
        <pc:sldMkLst>
          <pc:docMk/>
          <pc:sldMk cId="3283566733" sldId="326"/>
        </pc:sldMkLst>
        <pc:spChg chg="mod">
          <ac:chgData name="baddam neha" userId="128a631d3fa1a313" providerId="LiveId" clId="{CC5A06D1-0F55-42DC-8605-2E0C8135572E}" dt="2024-01-31T17:59:19.409" v="902" actId="1076"/>
          <ac:spMkLst>
            <pc:docMk/>
            <pc:sldMk cId="3283566733" sldId="326"/>
            <ac:spMk id="3" creationId="{D7C5E2E8-2883-5CC8-5556-0E3A230F880B}"/>
          </ac:spMkLst>
        </pc:spChg>
        <pc:spChg chg="mod">
          <ac:chgData name="baddam neha" userId="128a631d3fa1a313" providerId="LiveId" clId="{CC5A06D1-0F55-42DC-8605-2E0C8135572E}" dt="2024-02-01T14:37:09.639" v="2960" actId="1076"/>
          <ac:spMkLst>
            <pc:docMk/>
            <pc:sldMk cId="3283566733" sldId="326"/>
            <ac:spMk id="6" creationId="{C86AB611-EE56-199A-4A2C-3E3255298BF0}"/>
          </ac:spMkLst>
        </pc:spChg>
        <pc:spChg chg="add del mod">
          <ac:chgData name="baddam neha" userId="128a631d3fa1a313" providerId="LiveId" clId="{CC5A06D1-0F55-42DC-8605-2E0C8135572E}" dt="2024-01-31T22:43:06.372" v="2482" actId="478"/>
          <ac:spMkLst>
            <pc:docMk/>
            <pc:sldMk cId="3283566733" sldId="326"/>
            <ac:spMk id="7" creationId="{41511C9A-98A6-0441-C572-2589D6F60C11}"/>
          </ac:spMkLst>
        </pc:spChg>
        <pc:picChg chg="add mod">
          <ac:chgData name="baddam neha" userId="128a631d3fa1a313" providerId="LiveId" clId="{CC5A06D1-0F55-42DC-8605-2E0C8135572E}" dt="2024-02-01T14:37:13.167" v="2961" actId="1076"/>
          <ac:picMkLst>
            <pc:docMk/>
            <pc:sldMk cId="3283566733" sldId="326"/>
            <ac:picMk id="4" creationId="{2964EB4E-2A8B-146B-2F6C-BB1A6873CD98}"/>
          </ac:picMkLst>
        </pc:picChg>
      </pc:sldChg>
      <pc:sldChg chg="modSp add del mod">
        <pc:chgData name="baddam neha" userId="128a631d3fa1a313" providerId="LiveId" clId="{CC5A06D1-0F55-42DC-8605-2E0C8135572E}" dt="2024-01-31T22:47:27.771" v="2545" actId="47"/>
        <pc:sldMkLst>
          <pc:docMk/>
          <pc:sldMk cId="1963088514" sldId="327"/>
        </pc:sldMkLst>
        <pc:spChg chg="mod">
          <ac:chgData name="baddam neha" userId="128a631d3fa1a313" providerId="LiveId" clId="{CC5A06D1-0F55-42DC-8605-2E0C8135572E}" dt="2024-01-31T17:59:12.669" v="901" actId="1076"/>
          <ac:spMkLst>
            <pc:docMk/>
            <pc:sldMk cId="1963088514" sldId="327"/>
            <ac:spMk id="3" creationId="{D7C5E2E8-2883-5CC8-5556-0E3A230F880B}"/>
          </ac:spMkLst>
        </pc:spChg>
        <pc:spChg chg="mod">
          <ac:chgData name="baddam neha" userId="128a631d3fa1a313" providerId="LiveId" clId="{CC5A06D1-0F55-42DC-8605-2E0C8135572E}" dt="2024-01-31T19:17:29.078" v="1062" actId="20577"/>
          <ac:spMkLst>
            <pc:docMk/>
            <pc:sldMk cId="1963088514" sldId="327"/>
            <ac:spMk id="6" creationId="{C86AB611-EE56-199A-4A2C-3E3255298BF0}"/>
          </ac:spMkLst>
        </pc:spChg>
      </pc:sldChg>
      <pc:sldChg chg="modSp add mod ord">
        <pc:chgData name="baddam neha" userId="128a631d3fa1a313" providerId="LiveId" clId="{CC5A06D1-0F55-42DC-8605-2E0C8135572E}" dt="2024-02-08T13:54:41.734" v="2998" actId="20577"/>
        <pc:sldMkLst>
          <pc:docMk/>
          <pc:sldMk cId="3453346523" sldId="328"/>
        </pc:sldMkLst>
        <pc:spChg chg="mod">
          <ac:chgData name="baddam neha" userId="128a631d3fa1a313" providerId="LiveId" clId="{CC5A06D1-0F55-42DC-8605-2E0C8135572E}" dt="2024-01-31T17:58:17.683" v="893" actId="1076"/>
          <ac:spMkLst>
            <pc:docMk/>
            <pc:sldMk cId="3453346523" sldId="328"/>
            <ac:spMk id="3" creationId="{D7C5E2E8-2883-5CC8-5556-0E3A230F880B}"/>
          </ac:spMkLst>
        </pc:spChg>
        <pc:spChg chg="mod">
          <ac:chgData name="baddam neha" userId="128a631d3fa1a313" providerId="LiveId" clId="{CC5A06D1-0F55-42DC-8605-2E0C8135572E}" dt="2024-02-08T13:54:41.734" v="2998" actId="20577"/>
          <ac:spMkLst>
            <pc:docMk/>
            <pc:sldMk cId="3453346523" sldId="328"/>
            <ac:spMk id="6" creationId="{C86AB611-EE56-199A-4A2C-3E3255298BF0}"/>
          </ac:spMkLst>
        </pc:spChg>
      </pc:sldChg>
      <pc:sldChg chg="modSp add del mod">
        <pc:chgData name="baddam neha" userId="128a631d3fa1a313" providerId="LiveId" clId="{CC5A06D1-0F55-42DC-8605-2E0C8135572E}" dt="2024-01-31T22:59:20.972" v="2600" actId="47"/>
        <pc:sldMkLst>
          <pc:docMk/>
          <pc:sldMk cId="3036496201" sldId="329"/>
        </pc:sldMkLst>
        <pc:spChg chg="mod">
          <ac:chgData name="baddam neha" userId="128a631d3fa1a313" providerId="LiveId" clId="{CC5A06D1-0F55-42DC-8605-2E0C8135572E}" dt="2024-01-31T17:58:22.793" v="894" actId="1076"/>
          <ac:spMkLst>
            <pc:docMk/>
            <pc:sldMk cId="3036496201" sldId="329"/>
            <ac:spMk id="3" creationId="{D7C5E2E8-2883-5CC8-5556-0E3A230F880B}"/>
          </ac:spMkLst>
        </pc:spChg>
        <pc:spChg chg="mod">
          <ac:chgData name="baddam neha" userId="128a631d3fa1a313" providerId="LiveId" clId="{CC5A06D1-0F55-42DC-8605-2E0C8135572E}" dt="2024-01-31T19:19:50.952" v="1103" actId="14100"/>
          <ac:spMkLst>
            <pc:docMk/>
            <pc:sldMk cId="3036496201" sldId="329"/>
            <ac:spMk id="6" creationId="{C86AB611-EE56-199A-4A2C-3E3255298BF0}"/>
          </ac:spMkLst>
        </pc:spChg>
      </pc:sldChg>
      <pc:sldChg chg="add del">
        <pc:chgData name="baddam neha" userId="128a631d3fa1a313" providerId="LiveId" clId="{CC5A06D1-0F55-42DC-8605-2E0C8135572E}" dt="2024-01-30T21:53:42.345" v="409" actId="47"/>
        <pc:sldMkLst>
          <pc:docMk/>
          <pc:sldMk cId="2188575273" sldId="330"/>
        </pc:sldMkLst>
      </pc:sldChg>
      <pc:sldChg chg="modSp add del mod ord">
        <pc:chgData name="baddam neha" userId="128a631d3fa1a313" providerId="LiveId" clId="{CC5A06D1-0F55-42DC-8605-2E0C8135572E}" dt="2024-02-08T13:16:18.834" v="2989" actId="108"/>
        <pc:sldMkLst>
          <pc:docMk/>
          <pc:sldMk cId="2916221914" sldId="330"/>
        </pc:sldMkLst>
        <pc:spChg chg="mod">
          <ac:chgData name="baddam neha" userId="128a631d3fa1a313" providerId="LiveId" clId="{CC5A06D1-0F55-42DC-8605-2E0C8135572E}" dt="2024-01-31T03:26:19.361" v="560" actId="1076"/>
          <ac:spMkLst>
            <pc:docMk/>
            <pc:sldMk cId="2916221914" sldId="330"/>
            <ac:spMk id="3" creationId="{45D18488-2945-FF47-1185-ABAD475DC736}"/>
          </ac:spMkLst>
        </pc:spChg>
        <pc:spChg chg="mod">
          <ac:chgData name="baddam neha" userId="128a631d3fa1a313" providerId="LiveId" clId="{CC5A06D1-0F55-42DC-8605-2E0C8135572E}" dt="2024-02-08T13:16:18.834" v="2989" actId="108"/>
          <ac:spMkLst>
            <pc:docMk/>
            <pc:sldMk cId="2916221914" sldId="330"/>
            <ac:spMk id="7" creationId="{3E9033FC-08FA-5E22-7FCA-CCA72C6AE423}"/>
          </ac:spMkLst>
        </pc:spChg>
      </pc:sldChg>
      <pc:sldChg chg="addSp modSp add mod">
        <pc:chgData name="baddam neha" userId="128a631d3fa1a313" providerId="LiveId" clId="{CC5A06D1-0F55-42DC-8605-2E0C8135572E}" dt="2024-02-01T01:05:49.583" v="2645" actId="20577"/>
        <pc:sldMkLst>
          <pc:docMk/>
          <pc:sldMk cId="1950997657" sldId="331"/>
        </pc:sldMkLst>
        <pc:spChg chg="mod">
          <ac:chgData name="baddam neha" userId="128a631d3fa1a313" providerId="LiveId" clId="{CC5A06D1-0F55-42DC-8605-2E0C8135572E}" dt="2024-02-01T01:05:49.583" v="2645" actId="20577"/>
          <ac:spMkLst>
            <pc:docMk/>
            <pc:sldMk cId="1950997657" sldId="331"/>
            <ac:spMk id="6" creationId="{C86AB611-EE56-199A-4A2C-3E3255298BF0}"/>
          </ac:spMkLst>
        </pc:spChg>
        <pc:picChg chg="add mod">
          <ac:chgData name="baddam neha" userId="128a631d3fa1a313" providerId="LiveId" clId="{CC5A06D1-0F55-42DC-8605-2E0C8135572E}" dt="2024-01-31T22:37:59.368" v="2469" actId="14100"/>
          <ac:picMkLst>
            <pc:docMk/>
            <pc:sldMk cId="1950997657" sldId="331"/>
            <ac:picMk id="4" creationId="{F6655BE8-9737-9DB9-3D5F-92C8D871BFF8}"/>
          </ac:picMkLst>
        </pc:picChg>
      </pc:sldChg>
      <pc:sldChg chg="addSp delSp modSp add mod">
        <pc:chgData name="baddam neha" userId="128a631d3fa1a313" providerId="LiveId" clId="{CC5A06D1-0F55-42DC-8605-2E0C8135572E}" dt="2024-02-01T14:34:55.178" v="2958" actId="20577"/>
        <pc:sldMkLst>
          <pc:docMk/>
          <pc:sldMk cId="2612064655" sldId="332"/>
        </pc:sldMkLst>
        <pc:spChg chg="mod">
          <ac:chgData name="baddam neha" userId="128a631d3fa1a313" providerId="LiveId" clId="{CC5A06D1-0F55-42DC-8605-2E0C8135572E}" dt="2024-02-01T14:34:55.178" v="2958" actId="20577"/>
          <ac:spMkLst>
            <pc:docMk/>
            <pc:sldMk cId="2612064655" sldId="332"/>
            <ac:spMk id="6" creationId="{C86AB611-EE56-199A-4A2C-3E3255298BF0}"/>
          </ac:spMkLst>
        </pc:spChg>
        <pc:spChg chg="add">
          <ac:chgData name="baddam neha" userId="128a631d3fa1a313" providerId="LiveId" clId="{CC5A06D1-0F55-42DC-8605-2E0C8135572E}" dt="2024-01-31T19:06:51.658" v="958"/>
          <ac:spMkLst>
            <pc:docMk/>
            <pc:sldMk cId="2612064655" sldId="332"/>
            <ac:spMk id="8" creationId="{E43DA356-C534-58CB-CE89-5971BD8DAE4D}"/>
          </ac:spMkLst>
        </pc:spChg>
        <pc:picChg chg="del">
          <ac:chgData name="baddam neha" userId="128a631d3fa1a313" providerId="LiveId" clId="{CC5A06D1-0F55-42DC-8605-2E0C8135572E}" dt="2024-01-31T19:05:25.124" v="954" actId="478"/>
          <ac:picMkLst>
            <pc:docMk/>
            <pc:sldMk cId="2612064655" sldId="332"/>
            <ac:picMk id="4" creationId="{36D7207A-25A6-8A8D-6F90-CEF19A22F321}"/>
          </ac:picMkLst>
        </pc:picChg>
        <pc:picChg chg="add mod">
          <ac:chgData name="baddam neha" userId="128a631d3fa1a313" providerId="LiveId" clId="{CC5A06D1-0F55-42DC-8605-2E0C8135572E}" dt="2024-01-31T22:29:42.568" v="2282" actId="14100"/>
          <ac:picMkLst>
            <pc:docMk/>
            <pc:sldMk cId="2612064655" sldId="332"/>
            <ac:picMk id="7" creationId="{14E397AB-2B98-642F-EFC1-2961C229E872}"/>
          </ac:picMkLst>
        </pc:picChg>
      </pc:sldChg>
      <pc:sldChg chg="addSp modSp add mod">
        <pc:chgData name="baddam neha" userId="128a631d3fa1a313" providerId="LiveId" clId="{CC5A06D1-0F55-42DC-8605-2E0C8135572E}" dt="2024-02-01T14:24:26.875" v="2947" actId="20578"/>
        <pc:sldMkLst>
          <pc:docMk/>
          <pc:sldMk cId="1957123835" sldId="333"/>
        </pc:sldMkLst>
        <pc:spChg chg="mod">
          <ac:chgData name="baddam neha" userId="128a631d3fa1a313" providerId="LiveId" clId="{CC5A06D1-0F55-42DC-8605-2E0C8135572E}" dt="2024-02-01T14:24:26.875" v="2947" actId="20578"/>
          <ac:spMkLst>
            <pc:docMk/>
            <pc:sldMk cId="1957123835" sldId="333"/>
            <ac:spMk id="2" creationId="{D7C6121E-4BDF-A135-8D88-B20978CF344E}"/>
          </ac:spMkLst>
        </pc:spChg>
        <pc:spChg chg="add mod">
          <ac:chgData name="baddam neha" userId="128a631d3fa1a313" providerId="LiveId" clId="{CC5A06D1-0F55-42DC-8605-2E0C8135572E}" dt="2024-02-01T02:59:16.913" v="2710" actId="113"/>
          <ac:spMkLst>
            <pc:docMk/>
            <pc:sldMk cId="1957123835" sldId="333"/>
            <ac:spMk id="4" creationId="{264D8F32-06E7-7D79-E97F-B15419CCC523}"/>
          </ac:spMkLst>
        </pc:spChg>
        <pc:picChg chg="mod">
          <ac:chgData name="baddam neha" userId="128a631d3fa1a313" providerId="LiveId" clId="{CC5A06D1-0F55-42DC-8605-2E0C8135572E}" dt="2024-01-31T21:55:10.316" v="1905" actId="1076"/>
          <ac:picMkLst>
            <pc:docMk/>
            <pc:sldMk cId="1957123835" sldId="333"/>
            <ac:picMk id="6" creationId="{BCE9EC9B-1B7D-0C55-8549-231B8C4469FC}"/>
          </ac:picMkLst>
        </pc:picChg>
        <pc:picChg chg="mod">
          <ac:chgData name="baddam neha" userId="128a631d3fa1a313" providerId="LiveId" clId="{CC5A06D1-0F55-42DC-8605-2E0C8135572E}" dt="2024-01-31T21:56:23.915" v="1916" actId="1076"/>
          <ac:picMkLst>
            <pc:docMk/>
            <pc:sldMk cId="1957123835" sldId="333"/>
            <ac:picMk id="8" creationId="{AE24D9E6-956E-EA45-3746-58209710C997}"/>
          </ac:picMkLst>
        </pc:picChg>
      </pc:sldChg>
      <pc:sldChg chg="add del">
        <pc:chgData name="baddam neha" userId="128a631d3fa1a313" providerId="LiveId" clId="{CC5A06D1-0F55-42DC-8605-2E0C8135572E}" dt="2024-01-31T21:10:16.674" v="1439" actId="47"/>
        <pc:sldMkLst>
          <pc:docMk/>
          <pc:sldMk cId="3303157646" sldId="333"/>
        </pc:sldMkLst>
      </pc:sldChg>
      <pc:sldChg chg="modSp add mod">
        <pc:chgData name="baddam neha" userId="128a631d3fa1a313" providerId="LiveId" clId="{CC5A06D1-0F55-42DC-8605-2E0C8135572E}" dt="2024-02-07T17:32:50.466" v="2978" actId="113"/>
        <pc:sldMkLst>
          <pc:docMk/>
          <pc:sldMk cId="606522847" sldId="334"/>
        </pc:sldMkLst>
        <pc:spChg chg="mod">
          <ac:chgData name="baddam neha" userId="128a631d3fa1a313" providerId="LiveId" clId="{CC5A06D1-0F55-42DC-8605-2E0C8135572E}" dt="2024-02-07T17:32:50.466" v="2978" actId="113"/>
          <ac:spMkLst>
            <pc:docMk/>
            <pc:sldMk cId="606522847" sldId="334"/>
            <ac:spMk id="2" creationId="{D7C6121E-4BDF-A135-8D88-B20978CF344E}"/>
          </ac:spMkLst>
        </pc:spChg>
        <pc:picChg chg="mod modCrop">
          <ac:chgData name="baddam neha" userId="128a631d3fa1a313" providerId="LiveId" clId="{CC5A06D1-0F55-42DC-8605-2E0C8135572E}" dt="2024-02-01T14:30:40.661" v="2948" actId="1076"/>
          <ac:picMkLst>
            <pc:docMk/>
            <pc:sldMk cId="606522847" sldId="334"/>
            <ac:picMk id="6" creationId="{939F1E9C-2058-156B-746D-29C76142C984}"/>
          </ac:picMkLst>
        </pc:pic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CBF853-A631-47C5-807F-6A8BF260CF95}">
      <dgm:prSet/>
      <dgm:spPr/>
      <dgm:t>
        <a:bodyPr/>
        <a:lstStyle/>
        <a:p>
          <a:r>
            <a:rPr lang="en-US" b="1" dirty="0"/>
            <a:t>Infectious Diseases and Pathogens</a:t>
          </a:r>
          <a:endParaRPr lang="en-US" dirty="0"/>
        </a:p>
      </dgm:t>
    </dgm:pt>
    <dgm:pt modelId="{22355137-BB90-4CA2-9A9B-F239B392EF13}" type="parTrans" cxnId="{6FD8EEB7-5746-43B1-8E4C-E7069EE5E57A}">
      <dgm:prSet/>
      <dgm:spPr/>
      <dgm:t>
        <a:bodyPr/>
        <a:lstStyle/>
        <a:p>
          <a:endParaRPr lang="en-US"/>
        </a:p>
      </dgm:t>
    </dgm:pt>
    <dgm:pt modelId="{36205AED-5F45-4277-B0ED-38B7B9B915C0}" type="sibTrans" cxnId="{6FD8EEB7-5746-43B1-8E4C-E7069EE5E57A}">
      <dgm:prSet/>
      <dgm:spPr/>
      <dgm:t>
        <a:bodyPr/>
        <a:lstStyle/>
        <a:p>
          <a:endParaRPr lang="en-US"/>
        </a:p>
      </dgm:t>
    </dgm:pt>
    <dgm:pt modelId="{C7BACAE0-900C-41E6-A73D-C8132ABB9D6D}">
      <dgm:prSet/>
      <dgm:spPr/>
      <dgm:t>
        <a:bodyPr/>
        <a:lstStyle/>
        <a:p>
          <a:r>
            <a:rPr lang="en-US" b="1" dirty="0"/>
            <a:t>Infectious diseases</a:t>
          </a:r>
          <a:r>
            <a:rPr lang="en-US" dirty="0"/>
            <a:t> arise from </a:t>
          </a:r>
          <a:r>
            <a:rPr lang="en-US" b="1" dirty="0"/>
            <a:t>microorganisms</a:t>
          </a:r>
          <a:r>
            <a:rPr lang="en-US" dirty="0"/>
            <a:t> (like viruses, bacteria, fungi, or parasites) called </a:t>
          </a:r>
          <a:r>
            <a:rPr lang="en-US" b="1" dirty="0"/>
            <a:t>pathogens</a:t>
          </a:r>
          <a:r>
            <a:rPr lang="en-US" dirty="0"/>
            <a:t> that invade and </a:t>
          </a:r>
          <a:r>
            <a:rPr lang="en-US" b="1" dirty="0"/>
            <a:t>disrupt the normal functioning of a host's body.</a:t>
          </a:r>
          <a:endParaRPr lang="en-US" dirty="0"/>
        </a:p>
      </dgm:t>
    </dgm:pt>
    <dgm:pt modelId="{54C772AF-6CCA-44C7-970F-9410C73B6FCD}" type="parTrans" cxnId="{1BCB55F3-A1E0-4208-BE71-E8B8DADBEF2D}">
      <dgm:prSet/>
      <dgm:spPr/>
      <dgm:t>
        <a:bodyPr/>
        <a:lstStyle/>
        <a:p>
          <a:endParaRPr lang="en-US"/>
        </a:p>
      </dgm:t>
    </dgm:pt>
    <dgm:pt modelId="{0B15497F-E121-42BB-8294-5DA17AE2D8F7}" type="sibTrans" cxnId="{1BCB55F3-A1E0-4208-BE71-E8B8DADBEF2D}">
      <dgm:prSet/>
      <dgm:spPr/>
      <dgm:t>
        <a:bodyPr/>
        <a:lstStyle/>
        <a:p>
          <a:endParaRPr lang="en-US"/>
        </a:p>
      </dgm:t>
    </dgm:pt>
    <dgm:pt modelId="{3B048668-5DA4-42A8-9167-08E0685A235B}">
      <dgm:prSet/>
      <dgm:spPr/>
      <dgm:t>
        <a:bodyPr/>
        <a:lstStyle/>
        <a:p>
          <a:r>
            <a:rPr lang="en-US" b="1" dirty="0"/>
            <a:t>Pathogen-Host Interactions (PHI):</a:t>
          </a:r>
          <a:endParaRPr lang="en-US" dirty="0"/>
        </a:p>
      </dgm:t>
    </dgm:pt>
    <dgm:pt modelId="{DA4E5EF2-6D57-4DE9-96DA-1EAADF5841DD}" type="parTrans" cxnId="{F345266A-347C-4AA7-8A14-06DC4805921F}">
      <dgm:prSet/>
      <dgm:spPr/>
      <dgm:t>
        <a:bodyPr/>
        <a:lstStyle/>
        <a:p>
          <a:endParaRPr lang="en-US"/>
        </a:p>
      </dgm:t>
    </dgm:pt>
    <dgm:pt modelId="{E490514A-C0EE-4F99-9E29-8B6122E37AC9}" type="sibTrans" cxnId="{F345266A-347C-4AA7-8A14-06DC4805921F}">
      <dgm:prSet/>
      <dgm:spPr/>
      <dgm:t>
        <a:bodyPr/>
        <a:lstStyle/>
        <a:p>
          <a:endParaRPr lang="en-US"/>
        </a:p>
      </dgm:t>
    </dgm:pt>
    <dgm:pt modelId="{86C31BE2-BB07-4F85-BFB0-C6BFCF2B39B2}">
      <dgm:prSet/>
      <dgm:spPr/>
      <dgm:t>
        <a:bodyPr/>
        <a:lstStyle/>
        <a:p>
          <a:r>
            <a:rPr lang="en-US" b="1" dirty="0"/>
            <a:t>Pathogen-host interactions (PHI) </a:t>
          </a:r>
          <a:r>
            <a:rPr lang="en-US" dirty="0"/>
            <a:t>refer to how pathogens (like viruses) </a:t>
          </a:r>
          <a:r>
            <a:rPr lang="en-US" b="1" dirty="0"/>
            <a:t>interact with the host's cells and molecular components (e.g., proteins, RNA, DNA) affecting the host’s immune system</a:t>
          </a:r>
          <a:r>
            <a:rPr lang="en-US" dirty="0"/>
            <a:t>.</a:t>
          </a:r>
        </a:p>
      </dgm:t>
    </dgm:pt>
    <dgm:pt modelId="{FEA14220-9A39-43FB-BD8F-479F06DEB839}" type="parTrans" cxnId="{440BD45B-0B42-41BA-AA49-FD6865074079}">
      <dgm:prSet/>
      <dgm:spPr/>
      <dgm:t>
        <a:bodyPr/>
        <a:lstStyle/>
        <a:p>
          <a:endParaRPr lang="en-US"/>
        </a:p>
      </dgm:t>
    </dgm:pt>
    <dgm:pt modelId="{378D75D3-AF95-4766-94E7-074023FEC5C5}" type="sibTrans" cxnId="{440BD45B-0B42-41BA-AA49-FD6865074079}">
      <dgm:prSet/>
      <dgm:spPr/>
      <dgm:t>
        <a:bodyPr/>
        <a:lstStyle/>
        <a:p>
          <a:endParaRPr lang="en-US"/>
        </a:p>
      </dgm:t>
    </dgm:pt>
    <dgm:pt modelId="{E41F7225-BA27-4BA9-A43E-C136AF84A8BD}">
      <dgm:prSet/>
      <dgm:spPr/>
      <dgm:t>
        <a:bodyPr/>
        <a:lstStyle/>
        <a:p>
          <a:endParaRPr lang="en-US" dirty="0"/>
        </a:p>
      </dgm:t>
    </dgm:pt>
    <dgm:pt modelId="{F33E4C59-9C1A-4EF2-AB65-0A3A924ED53B}" type="parTrans" cxnId="{5F3D068C-D4E0-4167-BC77-2A2BDFDEBED4}">
      <dgm:prSet/>
      <dgm:spPr/>
      <dgm:t>
        <a:bodyPr/>
        <a:lstStyle/>
        <a:p>
          <a:endParaRPr lang="en-US"/>
        </a:p>
      </dgm:t>
    </dgm:pt>
    <dgm:pt modelId="{332F2A9C-D413-4918-902E-523533BF4A8E}" type="sibTrans" cxnId="{5F3D068C-D4E0-4167-BC77-2A2BDFDEBED4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011C2BA5-5240-4B6A-B7DD-FCB5A33CFF7D}" type="pres">
      <dgm:prSet presAssocID="{FACBF853-A631-47C5-807F-6A8BF260CF95}" presName="parentLin" presStyleCnt="0"/>
      <dgm:spPr/>
    </dgm:pt>
    <dgm:pt modelId="{7771FB4D-A85C-4A96-A108-ECFD5AC0BC3F}" type="pres">
      <dgm:prSet presAssocID="{FACBF853-A631-47C5-807F-6A8BF260CF95}" presName="parentLeftMargin" presStyleLbl="node1" presStyleIdx="0" presStyleCnt="2"/>
      <dgm:spPr/>
    </dgm:pt>
    <dgm:pt modelId="{67D0F799-6F3B-4D87-83FE-5D943C1D6A5A}" type="pres">
      <dgm:prSet presAssocID="{FACBF853-A631-47C5-807F-6A8BF260CF9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6CC121-4C8F-48C4-AA1F-3CB48825F9A7}" type="pres">
      <dgm:prSet presAssocID="{FACBF853-A631-47C5-807F-6A8BF260CF95}" presName="negativeSpace" presStyleCnt="0"/>
      <dgm:spPr/>
    </dgm:pt>
    <dgm:pt modelId="{92517869-A126-4F99-9560-7099F235998C}" type="pres">
      <dgm:prSet presAssocID="{FACBF853-A631-47C5-807F-6A8BF260CF95}" presName="childText" presStyleLbl="conFgAcc1" presStyleIdx="0" presStyleCnt="2">
        <dgm:presLayoutVars>
          <dgm:bulletEnabled val="1"/>
        </dgm:presLayoutVars>
      </dgm:prSet>
      <dgm:spPr/>
    </dgm:pt>
    <dgm:pt modelId="{B6E2B611-4E9A-4A48-9607-4F050B1BFAC2}" type="pres">
      <dgm:prSet presAssocID="{36205AED-5F45-4277-B0ED-38B7B9B915C0}" presName="spaceBetweenRectangles" presStyleCnt="0"/>
      <dgm:spPr/>
    </dgm:pt>
    <dgm:pt modelId="{116B8A8B-5F1B-494D-B4EB-8896B9E5BA9B}" type="pres">
      <dgm:prSet presAssocID="{3B048668-5DA4-42A8-9167-08E0685A235B}" presName="parentLin" presStyleCnt="0"/>
      <dgm:spPr/>
    </dgm:pt>
    <dgm:pt modelId="{8F99BD46-DAD9-4D51-A90A-3D301EFCBD91}" type="pres">
      <dgm:prSet presAssocID="{3B048668-5DA4-42A8-9167-08E0685A235B}" presName="parentLeftMargin" presStyleLbl="node1" presStyleIdx="0" presStyleCnt="2"/>
      <dgm:spPr/>
    </dgm:pt>
    <dgm:pt modelId="{D865B49F-E8C7-4F10-A02C-574EC1F4FA51}" type="pres">
      <dgm:prSet presAssocID="{3B048668-5DA4-42A8-9167-08E0685A235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825AFCB-22A7-42BA-8851-4A31937B6642}" type="pres">
      <dgm:prSet presAssocID="{3B048668-5DA4-42A8-9167-08E0685A235B}" presName="negativeSpace" presStyleCnt="0"/>
      <dgm:spPr/>
    </dgm:pt>
    <dgm:pt modelId="{27E43D79-D673-4ACE-9353-51BEAB403B7D}" type="pres">
      <dgm:prSet presAssocID="{3B048668-5DA4-42A8-9167-08E0685A235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0E32F03-A030-46F8-9FB1-DFAB87EB4F50}" type="presOf" srcId="{FACBF853-A631-47C5-807F-6A8BF260CF95}" destId="{7771FB4D-A85C-4A96-A108-ECFD5AC0BC3F}" srcOrd="0" destOrd="0" presId="urn:microsoft.com/office/officeart/2005/8/layout/list1"/>
    <dgm:cxn modelId="{B5DE933D-968F-4B43-BC88-971332E62927}" type="presOf" srcId="{C7BACAE0-900C-41E6-A73D-C8132ABB9D6D}" destId="{92517869-A126-4F99-9560-7099F235998C}" srcOrd="0" destOrd="0" presId="urn:microsoft.com/office/officeart/2005/8/layout/list1"/>
    <dgm:cxn modelId="{440BD45B-0B42-41BA-AA49-FD6865074079}" srcId="{3B048668-5DA4-42A8-9167-08E0685A235B}" destId="{86C31BE2-BB07-4F85-BFB0-C6BFCF2B39B2}" srcOrd="0" destOrd="0" parTransId="{FEA14220-9A39-43FB-BD8F-479F06DEB839}" sibTransId="{378D75D3-AF95-4766-94E7-074023FEC5C5}"/>
    <dgm:cxn modelId="{F345266A-347C-4AA7-8A14-06DC4805921F}" srcId="{8D41E8BD-D508-438A-9233-7C6AA65B0B30}" destId="{3B048668-5DA4-42A8-9167-08E0685A235B}" srcOrd="1" destOrd="0" parTransId="{DA4E5EF2-6D57-4DE9-96DA-1EAADF5841DD}" sibTransId="{E490514A-C0EE-4F99-9E29-8B6122E37AC9}"/>
    <dgm:cxn modelId="{A3069A70-7E84-43CC-AC53-F62D948F952A}" type="presOf" srcId="{E41F7225-BA27-4BA9-A43E-C136AF84A8BD}" destId="{27E43D79-D673-4ACE-9353-51BEAB403B7D}" srcOrd="0" destOrd="1" presId="urn:microsoft.com/office/officeart/2005/8/layout/list1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5F3D068C-D4E0-4167-BC77-2A2BDFDEBED4}" srcId="{3B048668-5DA4-42A8-9167-08E0685A235B}" destId="{E41F7225-BA27-4BA9-A43E-C136AF84A8BD}" srcOrd="1" destOrd="0" parTransId="{F33E4C59-9C1A-4EF2-AB65-0A3A924ED53B}" sibTransId="{332F2A9C-D413-4918-902E-523533BF4A8E}"/>
    <dgm:cxn modelId="{E34A02A9-CDDE-4B3D-B878-89A1AEE8456E}" type="presOf" srcId="{86C31BE2-BB07-4F85-BFB0-C6BFCF2B39B2}" destId="{27E43D79-D673-4ACE-9353-51BEAB403B7D}" srcOrd="0" destOrd="0" presId="urn:microsoft.com/office/officeart/2005/8/layout/list1"/>
    <dgm:cxn modelId="{6FD8EEB7-5746-43B1-8E4C-E7069EE5E57A}" srcId="{8D41E8BD-D508-438A-9233-7C6AA65B0B30}" destId="{FACBF853-A631-47C5-807F-6A8BF260CF95}" srcOrd="0" destOrd="0" parTransId="{22355137-BB90-4CA2-9A9B-F239B392EF13}" sibTransId="{36205AED-5F45-4277-B0ED-38B7B9B915C0}"/>
    <dgm:cxn modelId="{DFA21CC8-2EC2-4BE2-B2E1-714F253E7A98}" type="presOf" srcId="{FACBF853-A631-47C5-807F-6A8BF260CF95}" destId="{67D0F799-6F3B-4D87-83FE-5D943C1D6A5A}" srcOrd="1" destOrd="0" presId="urn:microsoft.com/office/officeart/2005/8/layout/list1"/>
    <dgm:cxn modelId="{52A665CD-1AB5-429C-8946-000364914E04}" type="presOf" srcId="{3B048668-5DA4-42A8-9167-08E0685A235B}" destId="{8F99BD46-DAD9-4D51-A90A-3D301EFCBD91}" srcOrd="0" destOrd="0" presId="urn:microsoft.com/office/officeart/2005/8/layout/list1"/>
    <dgm:cxn modelId="{B5AD6BEA-D3F1-4A2D-9688-5EFA139A9BE2}" type="presOf" srcId="{3B048668-5DA4-42A8-9167-08E0685A235B}" destId="{D865B49F-E8C7-4F10-A02C-574EC1F4FA51}" srcOrd="1" destOrd="0" presId="urn:microsoft.com/office/officeart/2005/8/layout/list1"/>
    <dgm:cxn modelId="{1BCB55F3-A1E0-4208-BE71-E8B8DADBEF2D}" srcId="{FACBF853-A631-47C5-807F-6A8BF260CF95}" destId="{C7BACAE0-900C-41E6-A73D-C8132ABB9D6D}" srcOrd="0" destOrd="0" parTransId="{54C772AF-6CCA-44C7-970F-9410C73B6FCD}" sibTransId="{0B15497F-E121-42BB-8294-5DA17AE2D8F7}"/>
    <dgm:cxn modelId="{59092EBA-E13B-4B17-A17D-E695929FB60C}" type="presParOf" srcId="{1715197F-23C8-44BA-BE6C-858B7FD7B904}" destId="{011C2BA5-5240-4B6A-B7DD-FCB5A33CFF7D}" srcOrd="0" destOrd="0" presId="urn:microsoft.com/office/officeart/2005/8/layout/list1"/>
    <dgm:cxn modelId="{3EF9AA9A-BA90-4E58-8999-DC9E76C797D6}" type="presParOf" srcId="{011C2BA5-5240-4B6A-B7DD-FCB5A33CFF7D}" destId="{7771FB4D-A85C-4A96-A108-ECFD5AC0BC3F}" srcOrd="0" destOrd="0" presId="urn:microsoft.com/office/officeart/2005/8/layout/list1"/>
    <dgm:cxn modelId="{56F7206C-14C6-4651-8AFE-3B619E9840EF}" type="presParOf" srcId="{011C2BA5-5240-4B6A-B7DD-FCB5A33CFF7D}" destId="{67D0F799-6F3B-4D87-83FE-5D943C1D6A5A}" srcOrd="1" destOrd="0" presId="urn:microsoft.com/office/officeart/2005/8/layout/list1"/>
    <dgm:cxn modelId="{97B5AE70-D2E3-4F4A-BB02-9631330FF681}" type="presParOf" srcId="{1715197F-23C8-44BA-BE6C-858B7FD7B904}" destId="{8E6CC121-4C8F-48C4-AA1F-3CB48825F9A7}" srcOrd="1" destOrd="0" presId="urn:microsoft.com/office/officeart/2005/8/layout/list1"/>
    <dgm:cxn modelId="{E2B87016-29EF-4AB8-B32F-E7F07FAB1189}" type="presParOf" srcId="{1715197F-23C8-44BA-BE6C-858B7FD7B904}" destId="{92517869-A126-4F99-9560-7099F235998C}" srcOrd="2" destOrd="0" presId="urn:microsoft.com/office/officeart/2005/8/layout/list1"/>
    <dgm:cxn modelId="{6B02E39E-1247-4911-9C5A-77147DAADACF}" type="presParOf" srcId="{1715197F-23C8-44BA-BE6C-858B7FD7B904}" destId="{B6E2B611-4E9A-4A48-9607-4F050B1BFAC2}" srcOrd="3" destOrd="0" presId="urn:microsoft.com/office/officeart/2005/8/layout/list1"/>
    <dgm:cxn modelId="{7AB24DC3-6588-4B5E-A010-9E6B0ABAD049}" type="presParOf" srcId="{1715197F-23C8-44BA-BE6C-858B7FD7B904}" destId="{116B8A8B-5F1B-494D-B4EB-8896B9E5BA9B}" srcOrd="4" destOrd="0" presId="urn:microsoft.com/office/officeart/2005/8/layout/list1"/>
    <dgm:cxn modelId="{5BDA6A23-2574-468A-BDFE-698DAD0F23E8}" type="presParOf" srcId="{116B8A8B-5F1B-494D-B4EB-8896B9E5BA9B}" destId="{8F99BD46-DAD9-4D51-A90A-3D301EFCBD91}" srcOrd="0" destOrd="0" presId="urn:microsoft.com/office/officeart/2005/8/layout/list1"/>
    <dgm:cxn modelId="{B5E6B480-4D41-430C-9028-827E6E0E0B58}" type="presParOf" srcId="{116B8A8B-5F1B-494D-B4EB-8896B9E5BA9B}" destId="{D865B49F-E8C7-4F10-A02C-574EC1F4FA51}" srcOrd="1" destOrd="0" presId="urn:microsoft.com/office/officeart/2005/8/layout/list1"/>
    <dgm:cxn modelId="{42257D13-6FBD-499C-9E7C-93F94C0209A9}" type="presParOf" srcId="{1715197F-23C8-44BA-BE6C-858B7FD7B904}" destId="{C825AFCB-22A7-42BA-8851-4A31937B6642}" srcOrd="5" destOrd="0" presId="urn:microsoft.com/office/officeart/2005/8/layout/list1"/>
    <dgm:cxn modelId="{242EF11C-4539-4EAE-94CC-76125DBA4F51}" type="presParOf" srcId="{1715197F-23C8-44BA-BE6C-858B7FD7B904}" destId="{27E43D79-D673-4ACE-9353-51BEAB403B7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E826ECE-4D85-4AD2-901E-03E136050CC4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D267D13-207E-4C15-8B96-7151BC87D88A}">
      <dgm:prSet/>
      <dgm:spPr/>
      <dgm:t>
        <a:bodyPr/>
        <a:lstStyle/>
        <a:p>
          <a:r>
            <a:rPr lang="en-US" b="1" dirty="0"/>
            <a:t>Phenotypes</a:t>
          </a:r>
          <a:r>
            <a:rPr lang="en-US" dirty="0"/>
            <a:t> used in DeepViral offer a </a:t>
          </a:r>
          <a:r>
            <a:rPr lang="en-US" b="1" dirty="0"/>
            <a:t>significant advantage</a:t>
          </a:r>
          <a:r>
            <a:rPr lang="en-US" dirty="0"/>
            <a:t>.</a:t>
          </a:r>
        </a:p>
      </dgm:t>
    </dgm:pt>
    <dgm:pt modelId="{F01C1CEB-38A9-4E2C-A050-50BEDF047B14}" type="parTrans" cxnId="{0BF1306F-F159-4B15-B127-6F2DA7F33D07}">
      <dgm:prSet/>
      <dgm:spPr/>
      <dgm:t>
        <a:bodyPr/>
        <a:lstStyle/>
        <a:p>
          <a:endParaRPr lang="en-US"/>
        </a:p>
      </dgm:t>
    </dgm:pt>
    <dgm:pt modelId="{A9B8E204-A5E4-4756-81AE-5FAAFB9FBE9E}" type="sibTrans" cxnId="{0BF1306F-F159-4B15-B127-6F2DA7F33D07}">
      <dgm:prSet/>
      <dgm:spPr/>
      <dgm:t>
        <a:bodyPr/>
        <a:lstStyle/>
        <a:p>
          <a:endParaRPr lang="en-US"/>
        </a:p>
      </dgm:t>
    </dgm:pt>
    <dgm:pt modelId="{EFFF1A04-546D-4FEE-A1C8-D6A802161DBD}">
      <dgm:prSet/>
      <dgm:spPr/>
      <dgm:t>
        <a:bodyPr/>
        <a:lstStyle/>
        <a:p>
          <a:r>
            <a:rPr lang="en-US" dirty="0"/>
            <a:t>Phenotypes act as a </a:t>
          </a:r>
          <a:r>
            <a:rPr lang="en-US" b="1" dirty="0"/>
            <a:t>proxy</a:t>
          </a:r>
          <a:r>
            <a:rPr lang="en-US" dirty="0"/>
            <a:t> for underlying infection mechanisms.</a:t>
          </a:r>
        </a:p>
      </dgm:t>
    </dgm:pt>
    <dgm:pt modelId="{A16D0CDD-0800-45DD-A0E3-6D0A71C14FD5}" type="parTrans" cxnId="{1A1CE3E2-F5C3-4C83-91FA-E407497237B5}">
      <dgm:prSet/>
      <dgm:spPr/>
      <dgm:t>
        <a:bodyPr/>
        <a:lstStyle/>
        <a:p>
          <a:endParaRPr lang="en-US"/>
        </a:p>
      </dgm:t>
    </dgm:pt>
    <dgm:pt modelId="{7C9C6925-B327-41D0-B683-AC2E32B14B92}" type="sibTrans" cxnId="{1A1CE3E2-F5C3-4C83-91FA-E407497237B5}">
      <dgm:prSet/>
      <dgm:spPr/>
      <dgm:t>
        <a:bodyPr/>
        <a:lstStyle/>
        <a:p>
          <a:endParaRPr lang="en-US"/>
        </a:p>
      </dgm:t>
    </dgm:pt>
    <dgm:pt modelId="{D4FFCAF3-E392-4387-9865-CFDCFAC5C9F7}">
      <dgm:prSet/>
      <dgm:spPr/>
      <dgm:t>
        <a:bodyPr/>
        <a:lstStyle/>
        <a:p>
          <a:r>
            <a:rPr lang="en-US" b="1" dirty="0"/>
            <a:t>Challenge</a:t>
          </a:r>
          <a:endParaRPr lang="en-US" dirty="0"/>
        </a:p>
      </dgm:t>
    </dgm:pt>
    <dgm:pt modelId="{ED7581B0-3746-42E0-87E3-79A799862A39}" type="parTrans" cxnId="{14EB0992-CAF2-4B9D-94ED-A6B7EE5376C4}">
      <dgm:prSet/>
      <dgm:spPr/>
      <dgm:t>
        <a:bodyPr/>
        <a:lstStyle/>
        <a:p>
          <a:endParaRPr lang="en-US"/>
        </a:p>
      </dgm:t>
    </dgm:pt>
    <dgm:pt modelId="{1FAC826B-7D4E-4AB9-87FF-EA9EC8AE108E}" type="sibTrans" cxnId="{14EB0992-CAF2-4B9D-94ED-A6B7EE5376C4}">
      <dgm:prSet/>
      <dgm:spPr/>
      <dgm:t>
        <a:bodyPr/>
        <a:lstStyle/>
        <a:p>
          <a:endParaRPr lang="en-US"/>
        </a:p>
      </dgm:t>
    </dgm:pt>
    <dgm:pt modelId="{5C9152F2-A1D6-4BBF-90B8-DE46384B678E}">
      <dgm:prSet/>
      <dgm:spPr/>
      <dgm:t>
        <a:bodyPr/>
        <a:lstStyle/>
        <a:p>
          <a:r>
            <a:rPr lang="en-US" dirty="0"/>
            <a:t>One of the challenges in using phenotypes to predict PHIs is the </a:t>
          </a:r>
          <a:r>
            <a:rPr lang="en-US" b="1" dirty="0"/>
            <a:t>contextual differences </a:t>
          </a:r>
          <a:r>
            <a:rPr lang="en-US" dirty="0"/>
            <a:t>in how they are derived.</a:t>
          </a:r>
        </a:p>
      </dgm:t>
    </dgm:pt>
    <dgm:pt modelId="{976917FC-B3D0-415F-A56E-CE5741E3A454}" type="parTrans" cxnId="{72B73B2F-CE4B-4588-A7FB-E6461094772B}">
      <dgm:prSet/>
      <dgm:spPr/>
      <dgm:t>
        <a:bodyPr/>
        <a:lstStyle/>
        <a:p>
          <a:endParaRPr lang="en-US"/>
        </a:p>
      </dgm:t>
    </dgm:pt>
    <dgm:pt modelId="{F8A95F91-7982-4737-B91D-B0C62DD2916A}" type="sibTrans" cxnId="{72B73B2F-CE4B-4588-A7FB-E6461094772B}">
      <dgm:prSet/>
      <dgm:spPr/>
      <dgm:t>
        <a:bodyPr/>
        <a:lstStyle/>
        <a:p>
          <a:endParaRPr lang="en-US"/>
        </a:p>
      </dgm:t>
    </dgm:pt>
    <dgm:pt modelId="{0109962D-0598-4E95-BA6E-B715FE73CF85}">
      <dgm:prSet/>
      <dgm:spPr/>
      <dgm:t>
        <a:bodyPr/>
        <a:lstStyle/>
        <a:p>
          <a:r>
            <a:rPr lang="en-US" dirty="0"/>
            <a:t>Phenotypic features observed in humans and mice</a:t>
          </a:r>
        </a:p>
      </dgm:t>
    </dgm:pt>
    <dgm:pt modelId="{4C0258BA-F76C-4854-AE2A-5541556E40D1}" type="parTrans" cxnId="{E0B4E61B-9863-4319-BD42-EF4FE916E126}">
      <dgm:prSet/>
      <dgm:spPr/>
      <dgm:t>
        <a:bodyPr/>
        <a:lstStyle/>
        <a:p>
          <a:endParaRPr lang="en-US"/>
        </a:p>
      </dgm:t>
    </dgm:pt>
    <dgm:pt modelId="{F2168030-DA31-48A0-A4AB-19922E5B1271}" type="sibTrans" cxnId="{E0B4E61B-9863-4319-BD42-EF4FE916E126}">
      <dgm:prSet/>
      <dgm:spPr/>
      <dgm:t>
        <a:bodyPr/>
        <a:lstStyle/>
        <a:p>
          <a:endParaRPr lang="en-US"/>
        </a:p>
      </dgm:t>
    </dgm:pt>
    <dgm:pt modelId="{8034389E-D100-48A5-810B-DA9E9CEFC476}">
      <dgm:prSet/>
      <dgm:spPr/>
      <dgm:t>
        <a:bodyPr/>
        <a:lstStyle/>
        <a:p>
          <a:r>
            <a:rPr lang="en-US" dirty="0"/>
            <a:t>Using phenotypic features from humans and mice, DeepViral identifies the RNA helicase DDX3X as a potential interaction partner of the Zika virus protein</a:t>
          </a:r>
        </a:p>
      </dgm:t>
    </dgm:pt>
    <dgm:pt modelId="{680F2F35-57CF-4AEE-BCFD-F97DF03DDE58}" type="parTrans" cxnId="{6116ED1C-044B-4FC3-9DBF-880E228BD8C2}">
      <dgm:prSet/>
      <dgm:spPr/>
      <dgm:t>
        <a:bodyPr/>
        <a:lstStyle/>
        <a:p>
          <a:endParaRPr lang="en-US"/>
        </a:p>
      </dgm:t>
    </dgm:pt>
    <dgm:pt modelId="{9A89227A-731A-498F-A6F7-B906CAE82A44}" type="sibTrans" cxnId="{6116ED1C-044B-4FC3-9DBF-880E228BD8C2}">
      <dgm:prSet/>
      <dgm:spPr/>
      <dgm:t>
        <a:bodyPr/>
        <a:lstStyle/>
        <a:p>
          <a:endParaRPr lang="en-US"/>
        </a:p>
      </dgm:t>
    </dgm:pt>
    <dgm:pt modelId="{58561FB2-78C1-4058-8C67-2A8838478AAC}" type="pres">
      <dgm:prSet presAssocID="{4E826ECE-4D85-4AD2-901E-03E136050CC4}" presName="linear" presStyleCnt="0">
        <dgm:presLayoutVars>
          <dgm:dir/>
          <dgm:animLvl val="lvl"/>
          <dgm:resizeHandles val="exact"/>
        </dgm:presLayoutVars>
      </dgm:prSet>
      <dgm:spPr/>
    </dgm:pt>
    <dgm:pt modelId="{97836EB8-58FA-4436-BAB0-D5C8DFF610F3}" type="pres">
      <dgm:prSet presAssocID="{DD267D13-207E-4C15-8B96-7151BC87D88A}" presName="parentLin" presStyleCnt="0"/>
      <dgm:spPr/>
    </dgm:pt>
    <dgm:pt modelId="{27925FFF-02C8-47E7-9228-1B7D58256145}" type="pres">
      <dgm:prSet presAssocID="{DD267D13-207E-4C15-8B96-7151BC87D88A}" presName="parentLeftMargin" presStyleLbl="node1" presStyleIdx="0" presStyleCnt="3"/>
      <dgm:spPr/>
    </dgm:pt>
    <dgm:pt modelId="{D1032ED0-1160-4CA1-BA6C-F690145F0638}" type="pres">
      <dgm:prSet presAssocID="{DD267D13-207E-4C15-8B96-7151BC87D8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884EB1-062D-4BDE-8D36-ED396C746321}" type="pres">
      <dgm:prSet presAssocID="{DD267D13-207E-4C15-8B96-7151BC87D88A}" presName="negativeSpace" presStyleCnt="0"/>
      <dgm:spPr/>
    </dgm:pt>
    <dgm:pt modelId="{B45CFAD1-4925-49FF-85C6-ECE797405B81}" type="pres">
      <dgm:prSet presAssocID="{DD267D13-207E-4C15-8B96-7151BC87D88A}" presName="childText" presStyleLbl="conFgAcc1" presStyleIdx="0" presStyleCnt="3">
        <dgm:presLayoutVars>
          <dgm:bulletEnabled val="1"/>
        </dgm:presLayoutVars>
      </dgm:prSet>
      <dgm:spPr/>
    </dgm:pt>
    <dgm:pt modelId="{FC958363-BEA0-4081-959F-CACAAEF4EC23}" type="pres">
      <dgm:prSet presAssocID="{A9B8E204-A5E4-4756-81AE-5FAAFB9FBE9E}" presName="spaceBetweenRectangles" presStyleCnt="0"/>
      <dgm:spPr/>
    </dgm:pt>
    <dgm:pt modelId="{03B64435-8510-4B49-B068-2C64CED81F1C}" type="pres">
      <dgm:prSet presAssocID="{D4FFCAF3-E392-4387-9865-CFDCFAC5C9F7}" presName="parentLin" presStyleCnt="0"/>
      <dgm:spPr/>
    </dgm:pt>
    <dgm:pt modelId="{81F77817-5C26-49FE-A046-2C18D5149B8D}" type="pres">
      <dgm:prSet presAssocID="{D4FFCAF3-E392-4387-9865-CFDCFAC5C9F7}" presName="parentLeftMargin" presStyleLbl="node1" presStyleIdx="0" presStyleCnt="3"/>
      <dgm:spPr/>
    </dgm:pt>
    <dgm:pt modelId="{AFA2D170-82CB-4C85-9E41-5FDF1A8F78A5}" type="pres">
      <dgm:prSet presAssocID="{D4FFCAF3-E392-4387-9865-CFDCFAC5C9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1942B1B-797F-4628-9E91-CFA2C34DD86E}" type="pres">
      <dgm:prSet presAssocID="{D4FFCAF3-E392-4387-9865-CFDCFAC5C9F7}" presName="negativeSpace" presStyleCnt="0"/>
      <dgm:spPr/>
    </dgm:pt>
    <dgm:pt modelId="{00D24578-3D29-41D6-BA07-6A4EEFAA031B}" type="pres">
      <dgm:prSet presAssocID="{D4FFCAF3-E392-4387-9865-CFDCFAC5C9F7}" presName="childText" presStyleLbl="conFgAcc1" presStyleIdx="1" presStyleCnt="3">
        <dgm:presLayoutVars>
          <dgm:bulletEnabled val="1"/>
        </dgm:presLayoutVars>
      </dgm:prSet>
      <dgm:spPr/>
    </dgm:pt>
    <dgm:pt modelId="{3B882DE8-4270-4D07-AC73-6E2DA202BB22}" type="pres">
      <dgm:prSet presAssocID="{1FAC826B-7D4E-4AB9-87FF-EA9EC8AE108E}" presName="spaceBetweenRectangles" presStyleCnt="0"/>
      <dgm:spPr/>
    </dgm:pt>
    <dgm:pt modelId="{BC2B7B78-AB15-4FCD-B5FC-9166B07A4BAE}" type="pres">
      <dgm:prSet presAssocID="{0109962D-0598-4E95-BA6E-B715FE73CF85}" presName="parentLin" presStyleCnt="0"/>
      <dgm:spPr/>
    </dgm:pt>
    <dgm:pt modelId="{10C3311B-4919-4AB1-B5CB-468961EF0616}" type="pres">
      <dgm:prSet presAssocID="{0109962D-0598-4E95-BA6E-B715FE73CF85}" presName="parentLeftMargin" presStyleLbl="node1" presStyleIdx="1" presStyleCnt="3"/>
      <dgm:spPr/>
    </dgm:pt>
    <dgm:pt modelId="{110C102B-C082-4AD2-B120-9DA2EC134B82}" type="pres">
      <dgm:prSet presAssocID="{0109962D-0598-4E95-BA6E-B715FE73CF8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8B07FB4-E51A-406C-AC21-266F94E0305D}" type="pres">
      <dgm:prSet presAssocID="{0109962D-0598-4E95-BA6E-B715FE73CF85}" presName="negativeSpace" presStyleCnt="0"/>
      <dgm:spPr/>
    </dgm:pt>
    <dgm:pt modelId="{690A9588-195F-469F-A139-187C0895D978}" type="pres">
      <dgm:prSet presAssocID="{0109962D-0598-4E95-BA6E-B715FE73CF8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0B4E61B-9863-4319-BD42-EF4FE916E126}" srcId="{4E826ECE-4D85-4AD2-901E-03E136050CC4}" destId="{0109962D-0598-4E95-BA6E-B715FE73CF85}" srcOrd="2" destOrd="0" parTransId="{4C0258BA-F76C-4854-AE2A-5541556E40D1}" sibTransId="{F2168030-DA31-48A0-A4AB-19922E5B1271}"/>
    <dgm:cxn modelId="{6116ED1C-044B-4FC3-9DBF-880E228BD8C2}" srcId="{0109962D-0598-4E95-BA6E-B715FE73CF85}" destId="{8034389E-D100-48A5-810B-DA9E9CEFC476}" srcOrd="0" destOrd="0" parTransId="{680F2F35-57CF-4AEE-BCFD-F97DF03DDE58}" sibTransId="{9A89227A-731A-498F-A6F7-B906CAE82A44}"/>
    <dgm:cxn modelId="{28FC7E23-383D-4AF5-A44C-4127A02BFABE}" type="presOf" srcId="{EFFF1A04-546D-4FEE-A1C8-D6A802161DBD}" destId="{B45CFAD1-4925-49FF-85C6-ECE797405B81}" srcOrd="0" destOrd="0" presId="urn:microsoft.com/office/officeart/2005/8/layout/list1"/>
    <dgm:cxn modelId="{72B73B2F-CE4B-4588-A7FB-E6461094772B}" srcId="{D4FFCAF3-E392-4387-9865-CFDCFAC5C9F7}" destId="{5C9152F2-A1D6-4BBF-90B8-DE46384B678E}" srcOrd="0" destOrd="0" parTransId="{976917FC-B3D0-415F-A56E-CE5741E3A454}" sibTransId="{F8A95F91-7982-4737-B91D-B0C62DD2916A}"/>
    <dgm:cxn modelId="{39A34338-7A09-4C61-A70B-2CC733734056}" type="presOf" srcId="{4E826ECE-4D85-4AD2-901E-03E136050CC4}" destId="{58561FB2-78C1-4058-8C67-2A8838478AAC}" srcOrd="0" destOrd="0" presId="urn:microsoft.com/office/officeart/2005/8/layout/list1"/>
    <dgm:cxn modelId="{0BF1306F-F159-4B15-B127-6F2DA7F33D07}" srcId="{4E826ECE-4D85-4AD2-901E-03E136050CC4}" destId="{DD267D13-207E-4C15-8B96-7151BC87D88A}" srcOrd="0" destOrd="0" parTransId="{F01C1CEB-38A9-4E2C-A050-50BEDF047B14}" sibTransId="{A9B8E204-A5E4-4756-81AE-5FAAFB9FBE9E}"/>
    <dgm:cxn modelId="{1D991F52-D481-4ECB-8ED5-CBF06974FC53}" type="presOf" srcId="{DD267D13-207E-4C15-8B96-7151BC87D88A}" destId="{D1032ED0-1160-4CA1-BA6C-F690145F0638}" srcOrd="1" destOrd="0" presId="urn:microsoft.com/office/officeart/2005/8/layout/list1"/>
    <dgm:cxn modelId="{F46F0A57-5972-41CB-8887-959F6E46B538}" type="presOf" srcId="{D4FFCAF3-E392-4387-9865-CFDCFAC5C9F7}" destId="{81F77817-5C26-49FE-A046-2C18D5149B8D}" srcOrd="0" destOrd="0" presId="urn:microsoft.com/office/officeart/2005/8/layout/list1"/>
    <dgm:cxn modelId="{75858481-5887-4464-84AD-C476ABEC11BE}" type="presOf" srcId="{0109962D-0598-4E95-BA6E-B715FE73CF85}" destId="{110C102B-C082-4AD2-B120-9DA2EC134B82}" srcOrd="1" destOrd="0" presId="urn:microsoft.com/office/officeart/2005/8/layout/list1"/>
    <dgm:cxn modelId="{14EB0992-CAF2-4B9D-94ED-A6B7EE5376C4}" srcId="{4E826ECE-4D85-4AD2-901E-03E136050CC4}" destId="{D4FFCAF3-E392-4387-9865-CFDCFAC5C9F7}" srcOrd="1" destOrd="0" parTransId="{ED7581B0-3746-42E0-87E3-79A799862A39}" sibTransId="{1FAC826B-7D4E-4AB9-87FF-EA9EC8AE108E}"/>
    <dgm:cxn modelId="{1B1CB898-3C74-4F64-85F1-2022CB70FF7C}" type="presOf" srcId="{5C9152F2-A1D6-4BBF-90B8-DE46384B678E}" destId="{00D24578-3D29-41D6-BA07-6A4EEFAA031B}" srcOrd="0" destOrd="0" presId="urn:microsoft.com/office/officeart/2005/8/layout/list1"/>
    <dgm:cxn modelId="{E91E28B5-7E7C-40C3-8031-9AE24FF47A98}" type="presOf" srcId="{0109962D-0598-4E95-BA6E-B715FE73CF85}" destId="{10C3311B-4919-4AB1-B5CB-468961EF0616}" srcOrd="0" destOrd="0" presId="urn:microsoft.com/office/officeart/2005/8/layout/list1"/>
    <dgm:cxn modelId="{AC76C7D0-52F5-463D-9F6C-0372E05780BC}" type="presOf" srcId="{DD267D13-207E-4C15-8B96-7151BC87D88A}" destId="{27925FFF-02C8-47E7-9228-1B7D58256145}" srcOrd="0" destOrd="0" presId="urn:microsoft.com/office/officeart/2005/8/layout/list1"/>
    <dgm:cxn modelId="{8F8C8DDB-43B7-4E2E-AC9E-C53D625A6F9A}" type="presOf" srcId="{8034389E-D100-48A5-810B-DA9E9CEFC476}" destId="{690A9588-195F-469F-A139-187C0895D978}" srcOrd="0" destOrd="0" presId="urn:microsoft.com/office/officeart/2005/8/layout/list1"/>
    <dgm:cxn modelId="{1A1CE3E2-F5C3-4C83-91FA-E407497237B5}" srcId="{DD267D13-207E-4C15-8B96-7151BC87D88A}" destId="{EFFF1A04-546D-4FEE-A1C8-D6A802161DBD}" srcOrd="0" destOrd="0" parTransId="{A16D0CDD-0800-45DD-A0E3-6D0A71C14FD5}" sibTransId="{7C9C6925-B327-41D0-B683-AC2E32B14B92}"/>
    <dgm:cxn modelId="{7C538BFD-8668-43B5-BDE4-F6A4F363BC23}" type="presOf" srcId="{D4FFCAF3-E392-4387-9865-CFDCFAC5C9F7}" destId="{AFA2D170-82CB-4C85-9E41-5FDF1A8F78A5}" srcOrd="1" destOrd="0" presId="urn:microsoft.com/office/officeart/2005/8/layout/list1"/>
    <dgm:cxn modelId="{C5B7C804-D7A5-46B0-B5EC-F1870659EB89}" type="presParOf" srcId="{58561FB2-78C1-4058-8C67-2A8838478AAC}" destId="{97836EB8-58FA-4436-BAB0-D5C8DFF610F3}" srcOrd="0" destOrd="0" presId="urn:microsoft.com/office/officeart/2005/8/layout/list1"/>
    <dgm:cxn modelId="{0D0B3EB1-2349-4B2E-8CA0-3C5F6B650909}" type="presParOf" srcId="{97836EB8-58FA-4436-BAB0-D5C8DFF610F3}" destId="{27925FFF-02C8-47E7-9228-1B7D58256145}" srcOrd="0" destOrd="0" presId="urn:microsoft.com/office/officeart/2005/8/layout/list1"/>
    <dgm:cxn modelId="{BAF00EF4-BB98-4640-A80E-FE81395AFE81}" type="presParOf" srcId="{97836EB8-58FA-4436-BAB0-D5C8DFF610F3}" destId="{D1032ED0-1160-4CA1-BA6C-F690145F0638}" srcOrd="1" destOrd="0" presId="urn:microsoft.com/office/officeart/2005/8/layout/list1"/>
    <dgm:cxn modelId="{7DD2EE3F-B028-4447-A6A4-DAF8F1A8C40A}" type="presParOf" srcId="{58561FB2-78C1-4058-8C67-2A8838478AAC}" destId="{4A884EB1-062D-4BDE-8D36-ED396C746321}" srcOrd="1" destOrd="0" presId="urn:microsoft.com/office/officeart/2005/8/layout/list1"/>
    <dgm:cxn modelId="{5B500607-9B84-4C74-8B9A-9F70331D8C89}" type="presParOf" srcId="{58561FB2-78C1-4058-8C67-2A8838478AAC}" destId="{B45CFAD1-4925-49FF-85C6-ECE797405B81}" srcOrd="2" destOrd="0" presId="urn:microsoft.com/office/officeart/2005/8/layout/list1"/>
    <dgm:cxn modelId="{A7A1160C-C97E-447E-98DB-314EBE0C4334}" type="presParOf" srcId="{58561FB2-78C1-4058-8C67-2A8838478AAC}" destId="{FC958363-BEA0-4081-959F-CACAAEF4EC23}" srcOrd="3" destOrd="0" presId="urn:microsoft.com/office/officeart/2005/8/layout/list1"/>
    <dgm:cxn modelId="{5C427E72-AF68-4D9D-9261-492373E100D1}" type="presParOf" srcId="{58561FB2-78C1-4058-8C67-2A8838478AAC}" destId="{03B64435-8510-4B49-B068-2C64CED81F1C}" srcOrd="4" destOrd="0" presId="urn:microsoft.com/office/officeart/2005/8/layout/list1"/>
    <dgm:cxn modelId="{5BC31E9A-5CED-4DC3-A67B-DEEB487A0086}" type="presParOf" srcId="{03B64435-8510-4B49-B068-2C64CED81F1C}" destId="{81F77817-5C26-49FE-A046-2C18D5149B8D}" srcOrd="0" destOrd="0" presId="urn:microsoft.com/office/officeart/2005/8/layout/list1"/>
    <dgm:cxn modelId="{2F0C7689-504F-402E-B612-90D0BEB6787F}" type="presParOf" srcId="{03B64435-8510-4B49-B068-2C64CED81F1C}" destId="{AFA2D170-82CB-4C85-9E41-5FDF1A8F78A5}" srcOrd="1" destOrd="0" presId="urn:microsoft.com/office/officeart/2005/8/layout/list1"/>
    <dgm:cxn modelId="{AA99C8FC-F964-4AF5-84A7-4882A09B0A3C}" type="presParOf" srcId="{58561FB2-78C1-4058-8C67-2A8838478AAC}" destId="{41942B1B-797F-4628-9E91-CFA2C34DD86E}" srcOrd="5" destOrd="0" presId="urn:microsoft.com/office/officeart/2005/8/layout/list1"/>
    <dgm:cxn modelId="{00F1965A-DC4C-49A5-91FE-42515AC83264}" type="presParOf" srcId="{58561FB2-78C1-4058-8C67-2A8838478AAC}" destId="{00D24578-3D29-41D6-BA07-6A4EEFAA031B}" srcOrd="6" destOrd="0" presId="urn:microsoft.com/office/officeart/2005/8/layout/list1"/>
    <dgm:cxn modelId="{A47D8067-9945-44F5-9637-A5ABF6E80634}" type="presParOf" srcId="{58561FB2-78C1-4058-8C67-2A8838478AAC}" destId="{3B882DE8-4270-4D07-AC73-6E2DA202BB22}" srcOrd="7" destOrd="0" presId="urn:microsoft.com/office/officeart/2005/8/layout/list1"/>
    <dgm:cxn modelId="{09E7726A-906F-4F0E-A957-BE6181203412}" type="presParOf" srcId="{58561FB2-78C1-4058-8C67-2A8838478AAC}" destId="{BC2B7B78-AB15-4FCD-B5FC-9166B07A4BAE}" srcOrd="8" destOrd="0" presId="urn:microsoft.com/office/officeart/2005/8/layout/list1"/>
    <dgm:cxn modelId="{C67B6904-DEE0-4878-AAC4-1DFEC9D80C29}" type="presParOf" srcId="{BC2B7B78-AB15-4FCD-B5FC-9166B07A4BAE}" destId="{10C3311B-4919-4AB1-B5CB-468961EF0616}" srcOrd="0" destOrd="0" presId="urn:microsoft.com/office/officeart/2005/8/layout/list1"/>
    <dgm:cxn modelId="{E9E94E3A-9CE8-48F9-B11C-B44BAC8343D8}" type="presParOf" srcId="{BC2B7B78-AB15-4FCD-B5FC-9166B07A4BAE}" destId="{110C102B-C082-4AD2-B120-9DA2EC134B82}" srcOrd="1" destOrd="0" presId="urn:microsoft.com/office/officeart/2005/8/layout/list1"/>
    <dgm:cxn modelId="{481A19BB-E9B7-4354-9295-61004EDE1B54}" type="presParOf" srcId="{58561FB2-78C1-4058-8C67-2A8838478AAC}" destId="{98B07FB4-E51A-406C-AC21-266F94E0305D}" srcOrd="9" destOrd="0" presId="urn:microsoft.com/office/officeart/2005/8/layout/list1"/>
    <dgm:cxn modelId="{432EF709-7B95-49F1-BB4E-8420ED6D9327}" type="presParOf" srcId="{58561FB2-78C1-4058-8C67-2A8838478AAC}" destId="{690A9588-195F-469F-A139-187C0895D9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813022D-9531-49CC-BE59-985D45BC1130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FBF943B-381E-49F2-A0F0-E760803ED7E4}">
      <dgm:prSet/>
      <dgm:spPr/>
      <dgm:t>
        <a:bodyPr/>
        <a:lstStyle/>
        <a:p>
          <a:r>
            <a:rPr lang="en-US" b="1"/>
            <a:t>Scarcity of training data</a:t>
          </a:r>
          <a:r>
            <a:rPr lang="en-US"/>
            <a:t> for inter-species protein-protein interactions (PPIs).</a:t>
          </a:r>
        </a:p>
      </dgm:t>
    </dgm:pt>
    <dgm:pt modelId="{992A179A-2793-4104-B52A-F578B0C227D3}" type="parTrans" cxnId="{C5F83B9E-3F65-4D0D-8D5A-998FC3598621}">
      <dgm:prSet/>
      <dgm:spPr/>
      <dgm:t>
        <a:bodyPr/>
        <a:lstStyle/>
        <a:p>
          <a:endParaRPr lang="en-US"/>
        </a:p>
      </dgm:t>
    </dgm:pt>
    <dgm:pt modelId="{1186C059-DB63-46FA-9A18-533F98164080}" type="sibTrans" cxnId="{C5F83B9E-3F65-4D0D-8D5A-998FC3598621}">
      <dgm:prSet/>
      <dgm:spPr/>
      <dgm:t>
        <a:bodyPr/>
        <a:lstStyle/>
        <a:p>
          <a:endParaRPr lang="en-US"/>
        </a:p>
      </dgm:t>
    </dgm:pt>
    <dgm:pt modelId="{3B535261-6109-42E7-A9EE-9B1E6CBACC81}">
      <dgm:prSet/>
      <dgm:spPr/>
      <dgm:t>
        <a:bodyPr/>
        <a:lstStyle/>
        <a:p>
          <a:r>
            <a:rPr lang="en-US" dirty="0"/>
            <a:t>Could improve with </a:t>
          </a:r>
          <a:r>
            <a:rPr lang="en-US" b="1" dirty="0"/>
            <a:t>transfer learning</a:t>
          </a:r>
          <a:r>
            <a:rPr lang="en-US" dirty="0"/>
            <a:t> on intra-species data.</a:t>
          </a:r>
        </a:p>
      </dgm:t>
    </dgm:pt>
    <dgm:pt modelId="{E56CB4AC-CFE7-4D79-81B1-88E829404CD0}" type="parTrans" cxnId="{C7BD944C-3EC2-40F0-9B63-47095F9E2F5B}">
      <dgm:prSet/>
      <dgm:spPr/>
      <dgm:t>
        <a:bodyPr/>
        <a:lstStyle/>
        <a:p>
          <a:endParaRPr lang="en-US"/>
        </a:p>
      </dgm:t>
    </dgm:pt>
    <dgm:pt modelId="{C0D4D374-8D31-471C-A69F-A55BE3EED30A}" type="sibTrans" cxnId="{C7BD944C-3EC2-40F0-9B63-47095F9E2F5B}">
      <dgm:prSet/>
      <dgm:spPr/>
      <dgm:t>
        <a:bodyPr/>
        <a:lstStyle/>
        <a:p>
          <a:endParaRPr lang="en-US"/>
        </a:p>
      </dgm:t>
    </dgm:pt>
    <dgm:pt modelId="{9BD65ED4-13BD-4D2E-BF9C-B1C2363747D8}">
      <dgm:prSet/>
      <dgm:spPr/>
      <dgm:t>
        <a:bodyPr/>
        <a:lstStyle/>
        <a:p>
          <a:r>
            <a:rPr lang="en-US" b="1" dirty="0"/>
            <a:t>Expand scope</a:t>
          </a:r>
          <a:r>
            <a:rPr lang="en-US" dirty="0"/>
            <a:t> beyond virus-human PHIs to include:</a:t>
          </a:r>
        </a:p>
      </dgm:t>
    </dgm:pt>
    <dgm:pt modelId="{0EA2682C-5112-43AC-9D28-285D3C78ABCE}" type="parTrans" cxnId="{5851A2DD-CEB6-4A88-8620-7C59D0CE599B}">
      <dgm:prSet/>
      <dgm:spPr/>
      <dgm:t>
        <a:bodyPr/>
        <a:lstStyle/>
        <a:p>
          <a:endParaRPr lang="en-US"/>
        </a:p>
      </dgm:t>
    </dgm:pt>
    <dgm:pt modelId="{685A656D-F489-43DA-84BF-2102E49CB3D1}" type="sibTrans" cxnId="{5851A2DD-CEB6-4A88-8620-7C59D0CE599B}">
      <dgm:prSet/>
      <dgm:spPr/>
      <dgm:t>
        <a:bodyPr/>
        <a:lstStyle/>
        <a:p>
          <a:endParaRPr lang="en-US"/>
        </a:p>
      </dgm:t>
    </dgm:pt>
    <dgm:pt modelId="{12E0D127-C38B-4C40-AC99-9D0A0D27F928}">
      <dgm:prSet/>
      <dgm:spPr/>
      <dgm:t>
        <a:bodyPr/>
        <a:lstStyle/>
        <a:p>
          <a:r>
            <a:rPr lang="en-US"/>
            <a:t>Other pathogens (bacteria, fungi).</a:t>
          </a:r>
        </a:p>
      </dgm:t>
    </dgm:pt>
    <dgm:pt modelId="{2B5F2C8A-CFAC-47E5-BD77-69F7D8583963}" type="parTrans" cxnId="{3679385D-0042-490F-AE05-E13157C00EE7}">
      <dgm:prSet/>
      <dgm:spPr/>
      <dgm:t>
        <a:bodyPr/>
        <a:lstStyle/>
        <a:p>
          <a:endParaRPr lang="en-US"/>
        </a:p>
      </dgm:t>
    </dgm:pt>
    <dgm:pt modelId="{5FB175FE-FEEA-4E61-A8DB-63E44F4F20E5}" type="sibTrans" cxnId="{3679385D-0042-490F-AE05-E13157C00EE7}">
      <dgm:prSet/>
      <dgm:spPr/>
      <dgm:t>
        <a:bodyPr/>
        <a:lstStyle/>
        <a:p>
          <a:endParaRPr lang="en-US"/>
        </a:p>
      </dgm:t>
    </dgm:pt>
    <dgm:pt modelId="{CE9BA19F-424D-42C1-BC35-0D735DB02BD2}">
      <dgm:prSet/>
      <dgm:spPr/>
      <dgm:t>
        <a:bodyPr/>
        <a:lstStyle/>
        <a:p>
          <a:r>
            <a:rPr lang="en-US"/>
            <a:t>Zoonotic diseases (PHIs in animals).</a:t>
          </a:r>
        </a:p>
      </dgm:t>
    </dgm:pt>
    <dgm:pt modelId="{526C3F7F-7879-4EE6-A1E9-E6427FFDFDA0}" type="parTrans" cxnId="{5ED5C8FE-61BA-48CE-BABA-DEF26BEEDBE9}">
      <dgm:prSet/>
      <dgm:spPr/>
      <dgm:t>
        <a:bodyPr/>
        <a:lstStyle/>
        <a:p>
          <a:endParaRPr lang="en-US"/>
        </a:p>
      </dgm:t>
    </dgm:pt>
    <dgm:pt modelId="{DD84939D-968A-4566-964C-F9EB5CDF051B}" type="sibTrans" cxnId="{5ED5C8FE-61BA-48CE-BABA-DEF26BEEDBE9}">
      <dgm:prSet/>
      <dgm:spPr/>
      <dgm:t>
        <a:bodyPr/>
        <a:lstStyle/>
        <a:p>
          <a:endParaRPr lang="en-US"/>
        </a:p>
      </dgm:t>
    </dgm:pt>
    <dgm:pt modelId="{64D7B193-6970-4954-ADC3-C56E07EB812D}">
      <dgm:prSet/>
      <dgm:spPr/>
      <dgm:t>
        <a:bodyPr/>
        <a:lstStyle/>
        <a:p>
          <a:r>
            <a:rPr lang="en-US" b="1"/>
            <a:t>Future insights</a:t>
          </a:r>
          <a:endParaRPr lang="en-US"/>
        </a:p>
      </dgm:t>
    </dgm:pt>
    <dgm:pt modelId="{EE696F76-079E-4256-9A53-8E6F794A6D94}" type="parTrans" cxnId="{914EE376-8366-4685-8CE0-006F1616A0BC}">
      <dgm:prSet/>
      <dgm:spPr/>
      <dgm:t>
        <a:bodyPr/>
        <a:lstStyle/>
        <a:p>
          <a:endParaRPr lang="en-US"/>
        </a:p>
      </dgm:t>
    </dgm:pt>
    <dgm:pt modelId="{5A4104DF-9DBD-4D16-9DB5-B8FFCE609AF9}" type="sibTrans" cxnId="{914EE376-8366-4685-8CE0-006F1616A0BC}">
      <dgm:prSet/>
      <dgm:spPr/>
      <dgm:t>
        <a:bodyPr/>
        <a:lstStyle/>
        <a:p>
          <a:endParaRPr lang="en-US"/>
        </a:p>
      </dgm:t>
    </dgm:pt>
    <dgm:pt modelId="{146ED2F4-95BA-4C10-86A4-85C7579B8F5F}">
      <dgm:prSet/>
      <dgm:spPr/>
      <dgm:t>
        <a:bodyPr/>
        <a:lstStyle/>
        <a:p>
          <a:r>
            <a:rPr lang="en-US"/>
            <a:t>Predict </a:t>
          </a:r>
          <a:r>
            <a:rPr lang="en-US" b="1"/>
            <a:t>tissue-specific PHIs</a:t>
          </a:r>
          <a:r>
            <a:rPr lang="en-US"/>
            <a:t> to better understand viral and human protein interactions.</a:t>
          </a:r>
        </a:p>
      </dgm:t>
    </dgm:pt>
    <dgm:pt modelId="{4FCEB50C-8DAC-4B7B-9C17-E23CE8F5C409}" type="parTrans" cxnId="{BE5EA8E8-EFBF-4782-9877-349D011BAB2A}">
      <dgm:prSet/>
      <dgm:spPr/>
      <dgm:t>
        <a:bodyPr/>
        <a:lstStyle/>
        <a:p>
          <a:endParaRPr lang="en-US"/>
        </a:p>
      </dgm:t>
    </dgm:pt>
    <dgm:pt modelId="{DF9BC6B6-69CB-4FE3-B782-F21B8FE728C3}" type="sibTrans" cxnId="{BE5EA8E8-EFBF-4782-9877-349D011BAB2A}">
      <dgm:prSet/>
      <dgm:spPr/>
      <dgm:t>
        <a:bodyPr/>
        <a:lstStyle/>
        <a:p>
          <a:endParaRPr lang="en-US"/>
        </a:p>
      </dgm:t>
    </dgm:pt>
    <dgm:pt modelId="{25A970C9-02AB-4B88-8DC5-9C73449FE08B}" type="pres">
      <dgm:prSet presAssocID="{E813022D-9531-49CC-BE59-985D45BC113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2F30BA-09F4-40F4-8117-DED598114603}" type="pres">
      <dgm:prSet presAssocID="{6FBF943B-381E-49F2-A0F0-E760803ED7E4}" presName="root" presStyleCnt="0"/>
      <dgm:spPr/>
    </dgm:pt>
    <dgm:pt modelId="{1C4A56DD-58EB-425B-B74A-89D986254599}" type="pres">
      <dgm:prSet presAssocID="{6FBF943B-381E-49F2-A0F0-E760803ED7E4}" presName="rootComposite" presStyleCnt="0"/>
      <dgm:spPr/>
    </dgm:pt>
    <dgm:pt modelId="{0160EA99-C76E-4621-942A-BD77CC2B1C36}" type="pres">
      <dgm:prSet presAssocID="{6FBF943B-381E-49F2-A0F0-E760803ED7E4}" presName="rootText" presStyleLbl="node1" presStyleIdx="0" presStyleCnt="3"/>
      <dgm:spPr/>
    </dgm:pt>
    <dgm:pt modelId="{89F5A542-9C51-4EB9-8A0C-8F8A25D52161}" type="pres">
      <dgm:prSet presAssocID="{6FBF943B-381E-49F2-A0F0-E760803ED7E4}" presName="rootConnector" presStyleLbl="node1" presStyleIdx="0" presStyleCnt="3"/>
      <dgm:spPr/>
    </dgm:pt>
    <dgm:pt modelId="{B7C734F1-783A-4148-8D2E-C8234C1CFC8E}" type="pres">
      <dgm:prSet presAssocID="{6FBF943B-381E-49F2-A0F0-E760803ED7E4}" presName="childShape" presStyleCnt="0"/>
      <dgm:spPr/>
    </dgm:pt>
    <dgm:pt modelId="{6A1E23F1-5F12-4B97-AED8-14140FB398FD}" type="pres">
      <dgm:prSet presAssocID="{E56CB4AC-CFE7-4D79-81B1-88E829404CD0}" presName="Name13" presStyleLbl="parChTrans1D2" presStyleIdx="0" presStyleCnt="4"/>
      <dgm:spPr/>
    </dgm:pt>
    <dgm:pt modelId="{8580C512-831A-444E-801D-01DD7F1A32F1}" type="pres">
      <dgm:prSet presAssocID="{3B535261-6109-42E7-A9EE-9B1E6CBACC81}" presName="childText" presStyleLbl="bgAcc1" presStyleIdx="0" presStyleCnt="4">
        <dgm:presLayoutVars>
          <dgm:bulletEnabled val="1"/>
        </dgm:presLayoutVars>
      </dgm:prSet>
      <dgm:spPr/>
    </dgm:pt>
    <dgm:pt modelId="{208020B0-6EA1-48FB-BA5C-045E6BA944FC}" type="pres">
      <dgm:prSet presAssocID="{9BD65ED4-13BD-4D2E-BF9C-B1C2363747D8}" presName="root" presStyleCnt="0"/>
      <dgm:spPr/>
    </dgm:pt>
    <dgm:pt modelId="{D45E36DD-CF0E-4F61-82E2-11D3B8FB9FA3}" type="pres">
      <dgm:prSet presAssocID="{9BD65ED4-13BD-4D2E-BF9C-B1C2363747D8}" presName="rootComposite" presStyleCnt="0"/>
      <dgm:spPr/>
    </dgm:pt>
    <dgm:pt modelId="{AB10DE29-58B2-4411-8E21-89E03C75A2A6}" type="pres">
      <dgm:prSet presAssocID="{9BD65ED4-13BD-4D2E-BF9C-B1C2363747D8}" presName="rootText" presStyleLbl="node1" presStyleIdx="1" presStyleCnt="3"/>
      <dgm:spPr/>
    </dgm:pt>
    <dgm:pt modelId="{A55C4DFA-4FAF-47CF-B68F-0598BF3DADE4}" type="pres">
      <dgm:prSet presAssocID="{9BD65ED4-13BD-4D2E-BF9C-B1C2363747D8}" presName="rootConnector" presStyleLbl="node1" presStyleIdx="1" presStyleCnt="3"/>
      <dgm:spPr/>
    </dgm:pt>
    <dgm:pt modelId="{C82A41DE-8B08-452E-B29A-895E7DC37DCA}" type="pres">
      <dgm:prSet presAssocID="{9BD65ED4-13BD-4D2E-BF9C-B1C2363747D8}" presName="childShape" presStyleCnt="0"/>
      <dgm:spPr/>
    </dgm:pt>
    <dgm:pt modelId="{5F43DFC3-F5AF-45DB-8449-1E392B40E8BF}" type="pres">
      <dgm:prSet presAssocID="{2B5F2C8A-CFAC-47E5-BD77-69F7D8583963}" presName="Name13" presStyleLbl="parChTrans1D2" presStyleIdx="1" presStyleCnt="4"/>
      <dgm:spPr/>
    </dgm:pt>
    <dgm:pt modelId="{7ACC1492-0EE1-418F-BB8F-5D38EF7312D0}" type="pres">
      <dgm:prSet presAssocID="{12E0D127-C38B-4C40-AC99-9D0A0D27F928}" presName="childText" presStyleLbl="bgAcc1" presStyleIdx="1" presStyleCnt="4">
        <dgm:presLayoutVars>
          <dgm:bulletEnabled val="1"/>
        </dgm:presLayoutVars>
      </dgm:prSet>
      <dgm:spPr/>
    </dgm:pt>
    <dgm:pt modelId="{7A6C9EFB-14ED-4581-A688-B60B987F6F2E}" type="pres">
      <dgm:prSet presAssocID="{526C3F7F-7879-4EE6-A1E9-E6427FFDFDA0}" presName="Name13" presStyleLbl="parChTrans1D2" presStyleIdx="2" presStyleCnt="4"/>
      <dgm:spPr/>
    </dgm:pt>
    <dgm:pt modelId="{F70A50F0-DE98-4E57-A39B-556831B4B965}" type="pres">
      <dgm:prSet presAssocID="{CE9BA19F-424D-42C1-BC35-0D735DB02BD2}" presName="childText" presStyleLbl="bgAcc1" presStyleIdx="2" presStyleCnt="4">
        <dgm:presLayoutVars>
          <dgm:bulletEnabled val="1"/>
        </dgm:presLayoutVars>
      </dgm:prSet>
      <dgm:spPr/>
    </dgm:pt>
    <dgm:pt modelId="{07B24963-3DEE-458E-8EA0-DF7C42C0B5F7}" type="pres">
      <dgm:prSet presAssocID="{64D7B193-6970-4954-ADC3-C56E07EB812D}" presName="root" presStyleCnt="0"/>
      <dgm:spPr/>
    </dgm:pt>
    <dgm:pt modelId="{0D1E3F06-0361-4369-A9B9-0C20A6E1C6B3}" type="pres">
      <dgm:prSet presAssocID="{64D7B193-6970-4954-ADC3-C56E07EB812D}" presName="rootComposite" presStyleCnt="0"/>
      <dgm:spPr/>
    </dgm:pt>
    <dgm:pt modelId="{C1263524-2A35-4C0C-BC52-4D0F67987013}" type="pres">
      <dgm:prSet presAssocID="{64D7B193-6970-4954-ADC3-C56E07EB812D}" presName="rootText" presStyleLbl="node1" presStyleIdx="2" presStyleCnt="3"/>
      <dgm:spPr/>
    </dgm:pt>
    <dgm:pt modelId="{DFC35546-355F-4690-B51F-34B6FA0E53DF}" type="pres">
      <dgm:prSet presAssocID="{64D7B193-6970-4954-ADC3-C56E07EB812D}" presName="rootConnector" presStyleLbl="node1" presStyleIdx="2" presStyleCnt="3"/>
      <dgm:spPr/>
    </dgm:pt>
    <dgm:pt modelId="{2F907F1D-0226-4625-BFE3-F1A42B5A3BE4}" type="pres">
      <dgm:prSet presAssocID="{64D7B193-6970-4954-ADC3-C56E07EB812D}" presName="childShape" presStyleCnt="0"/>
      <dgm:spPr/>
    </dgm:pt>
    <dgm:pt modelId="{D376B431-7620-46B9-9B96-C0CB53998006}" type="pres">
      <dgm:prSet presAssocID="{4FCEB50C-8DAC-4B7B-9C17-E23CE8F5C409}" presName="Name13" presStyleLbl="parChTrans1D2" presStyleIdx="3" presStyleCnt="4"/>
      <dgm:spPr/>
    </dgm:pt>
    <dgm:pt modelId="{D5C9F1F2-7842-448D-98B8-4A88C7C3FB27}" type="pres">
      <dgm:prSet presAssocID="{146ED2F4-95BA-4C10-86A4-85C7579B8F5F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43EAD33-5673-4D99-A411-F3002A2A505A}" type="presOf" srcId="{E56CB4AC-CFE7-4D79-81B1-88E829404CD0}" destId="{6A1E23F1-5F12-4B97-AED8-14140FB398FD}" srcOrd="0" destOrd="0" presId="urn:microsoft.com/office/officeart/2005/8/layout/hierarchy3"/>
    <dgm:cxn modelId="{3679385D-0042-490F-AE05-E13157C00EE7}" srcId="{9BD65ED4-13BD-4D2E-BF9C-B1C2363747D8}" destId="{12E0D127-C38B-4C40-AC99-9D0A0D27F928}" srcOrd="0" destOrd="0" parTransId="{2B5F2C8A-CFAC-47E5-BD77-69F7D8583963}" sibTransId="{5FB175FE-FEEA-4E61-A8DB-63E44F4F20E5}"/>
    <dgm:cxn modelId="{14138343-FAC0-4D2D-B7AD-B72869C209D0}" type="presOf" srcId="{2B5F2C8A-CFAC-47E5-BD77-69F7D8583963}" destId="{5F43DFC3-F5AF-45DB-8449-1E392B40E8BF}" srcOrd="0" destOrd="0" presId="urn:microsoft.com/office/officeart/2005/8/layout/hierarchy3"/>
    <dgm:cxn modelId="{C7BD944C-3EC2-40F0-9B63-47095F9E2F5B}" srcId="{6FBF943B-381E-49F2-A0F0-E760803ED7E4}" destId="{3B535261-6109-42E7-A9EE-9B1E6CBACC81}" srcOrd="0" destOrd="0" parTransId="{E56CB4AC-CFE7-4D79-81B1-88E829404CD0}" sibTransId="{C0D4D374-8D31-471C-A69F-A55BE3EED30A}"/>
    <dgm:cxn modelId="{914EE376-8366-4685-8CE0-006F1616A0BC}" srcId="{E813022D-9531-49CC-BE59-985D45BC1130}" destId="{64D7B193-6970-4954-ADC3-C56E07EB812D}" srcOrd="2" destOrd="0" parTransId="{EE696F76-079E-4256-9A53-8E6F794A6D94}" sibTransId="{5A4104DF-9DBD-4D16-9DB5-B8FFCE609AF9}"/>
    <dgm:cxn modelId="{C26D8979-E19F-4301-937F-A6FC5D23547F}" type="presOf" srcId="{4FCEB50C-8DAC-4B7B-9C17-E23CE8F5C409}" destId="{D376B431-7620-46B9-9B96-C0CB53998006}" srcOrd="0" destOrd="0" presId="urn:microsoft.com/office/officeart/2005/8/layout/hierarchy3"/>
    <dgm:cxn modelId="{E7CF9F5A-F77C-4BF1-8FCD-F068ABD3C2A2}" type="presOf" srcId="{9BD65ED4-13BD-4D2E-BF9C-B1C2363747D8}" destId="{A55C4DFA-4FAF-47CF-B68F-0598BF3DADE4}" srcOrd="1" destOrd="0" presId="urn:microsoft.com/office/officeart/2005/8/layout/hierarchy3"/>
    <dgm:cxn modelId="{03A2967E-3A76-44D6-B98A-D8C0C942BC14}" type="presOf" srcId="{3B535261-6109-42E7-A9EE-9B1E6CBACC81}" destId="{8580C512-831A-444E-801D-01DD7F1A32F1}" srcOrd="0" destOrd="0" presId="urn:microsoft.com/office/officeart/2005/8/layout/hierarchy3"/>
    <dgm:cxn modelId="{58E63D82-A7A6-42B0-B767-8CF798ED67A8}" type="presOf" srcId="{64D7B193-6970-4954-ADC3-C56E07EB812D}" destId="{C1263524-2A35-4C0C-BC52-4D0F67987013}" srcOrd="0" destOrd="0" presId="urn:microsoft.com/office/officeart/2005/8/layout/hierarchy3"/>
    <dgm:cxn modelId="{BF4B0589-7033-41F4-8B10-BB6144392134}" type="presOf" srcId="{E813022D-9531-49CC-BE59-985D45BC1130}" destId="{25A970C9-02AB-4B88-8DC5-9C73449FE08B}" srcOrd="0" destOrd="0" presId="urn:microsoft.com/office/officeart/2005/8/layout/hierarchy3"/>
    <dgm:cxn modelId="{BCE21390-6928-4BD2-9B8C-2475DA859623}" type="presOf" srcId="{526C3F7F-7879-4EE6-A1E9-E6427FFDFDA0}" destId="{7A6C9EFB-14ED-4581-A688-B60B987F6F2E}" srcOrd="0" destOrd="0" presId="urn:microsoft.com/office/officeart/2005/8/layout/hierarchy3"/>
    <dgm:cxn modelId="{C5F83B9E-3F65-4D0D-8D5A-998FC3598621}" srcId="{E813022D-9531-49CC-BE59-985D45BC1130}" destId="{6FBF943B-381E-49F2-A0F0-E760803ED7E4}" srcOrd="0" destOrd="0" parTransId="{992A179A-2793-4104-B52A-F578B0C227D3}" sibTransId="{1186C059-DB63-46FA-9A18-533F98164080}"/>
    <dgm:cxn modelId="{FF8330A6-46BF-455B-8807-C2C6A1CC323D}" type="presOf" srcId="{146ED2F4-95BA-4C10-86A4-85C7579B8F5F}" destId="{D5C9F1F2-7842-448D-98B8-4A88C7C3FB27}" srcOrd="0" destOrd="0" presId="urn:microsoft.com/office/officeart/2005/8/layout/hierarchy3"/>
    <dgm:cxn modelId="{0ADED0AD-6872-4F79-A98B-2730FFA36F28}" type="presOf" srcId="{12E0D127-C38B-4C40-AC99-9D0A0D27F928}" destId="{7ACC1492-0EE1-418F-BB8F-5D38EF7312D0}" srcOrd="0" destOrd="0" presId="urn:microsoft.com/office/officeart/2005/8/layout/hierarchy3"/>
    <dgm:cxn modelId="{C66882C3-490A-4A96-9161-CA85FA027ED3}" type="presOf" srcId="{9BD65ED4-13BD-4D2E-BF9C-B1C2363747D8}" destId="{AB10DE29-58B2-4411-8E21-89E03C75A2A6}" srcOrd="0" destOrd="0" presId="urn:microsoft.com/office/officeart/2005/8/layout/hierarchy3"/>
    <dgm:cxn modelId="{88563ED6-973C-4517-99AA-2C217DEF79B9}" type="presOf" srcId="{64D7B193-6970-4954-ADC3-C56E07EB812D}" destId="{DFC35546-355F-4690-B51F-34B6FA0E53DF}" srcOrd="1" destOrd="0" presId="urn:microsoft.com/office/officeart/2005/8/layout/hierarchy3"/>
    <dgm:cxn modelId="{5851A2DD-CEB6-4A88-8620-7C59D0CE599B}" srcId="{E813022D-9531-49CC-BE59-985D45BC1130}" destId="{9BD65ED4-13BD-4D2E-BF9C-B1C2363747D8}" srcOrd="1" destOrd="0" parTransId="{0EA2682C-5112-43AC-9D28-285D3C78ABCE}" sibTransId="{685A656D-F489-43DA-84BF-2102E49CB3D1}"/>
    <dgm:cxn modelId="{BE5EA8E8-EFBF-4782-9877-349D011BAB2A}" srcId="{64D7B193-6970-4954-ADC3-C56E07EB812D}" destId="{146ED2F4-95BA-4C10-86A4-85C7579B8F5F}" srcOrd="0" destOrd="0" parTransId="{4FCEB50C-8DAC-4B7B-9C17-E23CE8F5C409}" sibTransId="{DF9BC6B6-69CB-4FE3-B782-F21B8FE728C3}"/>
    <dgm:cxn modelId="{BCCE08F6-D14E-4C06-B723-E91E43CFB07A}" type="presOf" srcId="{6FBF943B-381E-49F2-A0F0-E760803ED7E4}" destId="{89F5A542-9C51-4EB9-8A0C-8F8A25D52161}" srcOrd="1" destOrd="0" presId="urn:microsoft.com/office/officeart/2005/8/layout/hierarchy3"/>
    <dgm:cxn modelId="{B73DAEFC-0665-433A-AE2C-C6F26954942B}" type="presOf" srcId="{6FBF943B-381E-49F2-A0F0-E760803ED7E4}" destId="{0160EA99-C76E-4621-942A-BD77CC2B1C36}" srcOrd="0" destOrd="0" presId="urn:microsoft.com/office/officeart/2005/8/layout/hierarchy3"/>
    <dgm:cxn modelId="{E2AFD7FC-6213-4FA9-80B1-C39B3A86199E}" type="presOf" srcId="{CE9BA19F-424D-42C1-BC35-0D735DB02BD2}" destId="{F70A50F0-DE98-4E57-A39B-556831B4B965}" srcOrd="0" destOrd="0" presId="urn:microsoft.com/office/officeart/2005/8/layout/hierarchy3"/>
    <dgm:cxn modelId="{5ED5C8FE-61BA-48CE-BABA-DEF26BEEDBE9}" srcId="{9BD65ED4-13BD-4D2E-BF9C-B1C2363747D8}" destId="{CE9BA19F-424D-42C1-BC35-0D735DB02BD2}" srcOrd="1" destOrd="0" parTransId="{526C3F7F-7879-4EE6-A1E9-E6427FFDFDA0}" sibTransId="{DD84939D-968A-4566-964C-F9EB5CDF051B}"/>
    <dgm:cxn modelId="{EC9FE287-D0A3-4F41-A023-0BE059924561}" type="presParOf" srcId="{25A970C9-02AB-4B88-8DC5-9C73449FE08B}" destId="{DE2F30BA-09F4-40F4-8117-DED598114603}" srcOrd="0" destOrd="0" presId="urn:microsoft.com/office/officeart/2005/8/layout/hierarchy3"/>
    <dgm:cxn modelId="{9821EE2C-4083-4A4D-A2B2-9171AED04717}" type="presParOf" srcId="{DE2F30BA-09F4-40F4-8117-DED598114603}" destId="{1C4A56DD-58EB-425B-B74A-89D986254599}" srcOrd="0" destOrd="0" presId="urn:microsoft.com/office/officeart/2005/8/layout/hierarchy3"/>
    <dgm:cxn modelId="{EEEF4252-2B06-463E-9AB5-600318F85F70}" type="presParOf" srcId="{1C4A56DD-58EB-425B-B74A-89D986254599}" destId="{0160EA99-C76E-4621-942A-BD77CC2B1C36}" srcOrd="0" destOrd="0" presId="urn:microsoft.com/office/officeart/2005/8/layout/hierarchy3"/>
    <dgm:cxn modelId="{B4A1EB3A-E582-4285-B971-BC1385EA65C7}" type="presParOf" srcId="{1C4A56DD-58EB-425B-B74A-89D986254599}" destId="{89F5A542-9C51-4EB9-8A0C-8F8A25D52161}" srcOrd="1" destOrd="0" presId="urn:microsoft.com/office/officeart/2005/8/layout/hierarchy3"/>
    <dgm:cxn modelId="{230785E4-A047-4C3F-ACCB-F90660EB0FEE}" type="presParOf" srcId="{DE2F30BA-09F4-40F4-8117-DED598114603}" destId="{B7C734F1-783A-4148-8D2E-C8234C1CFC8E}" srcOrd="1" destOrd="0" presId="urn:microsoft.com/office/officeart/2005/8/layout/hierarchy3"/>
    <dgm:cxn modelId="{46550D3A-DD5D-42E7-BB1E-0825E191DDD1}" type="presParOf" srcId="{B7C734F1-783A-4148-8D2E-C8234C1CFC8E}" destId="{6A1E23F1-5F12-4B97-AED8-14140FB398FD}" srcOrd="0" destOrd="0" presId="urn:microsoft.com/office/officeart/2005/8/layout/hierarchy3"/>
    <dgm:cxn modelId="{E2408957-F580-4316-9A22-4C4D5AAAB341}" type="presParOf" srcId="{B7C734F1-783A-4148-8D2E-C8234C1CFC8E}" destId="{8580C512-831A-444E-801D-01DD7F1A32F1}" srcOrd="1" destOrd="0" presId="urn:microsoft.com/office/officeart/2005/8/layout/hierarchy3"/>
    <dgm:cxn modelId="{57CD5C07-E3F7-4825-A8D8-66626BA765E8}" type="presParOf" srcId="{25A970C9-02AB-4B88-8DC5-9C73449FE08B}" destId="{208020B0-6EA1-48FB-BA5C-045E6BA944FC}" srcOrd="1" destOrd="0" presId="urn:microsoft.com/office/officeart/2005/8/layout/hierarchy3"/>
    <dgm:cxn modelId="{19790825-40EB-41D6-93D3-7B83ED846A98}" type="presParOf" srcId="{208020B0-6EA1-48FB-BA5C-045E6BA944FC}" destId="{D45E36DD-CF0E-4F61-82E2-11D3B8FB9FA3}" srcOrd="0" destOrd="0" presId="urn:microsoft.com/office/officeart/2005/8/layout/hierarchy3"/>
    <dgm:cxn modelId="{BE0D9AA4-EAB5-4AC1-BD48-F840B6212E73}" type="presParOf" srcId="{D45E36DD-CF0E-4F61-82E2-11D3B8FB9FA3}" destId="{AB10DE29-58B2-4411-8E21-89E03C75A2A6}" srcOrd="0" destOrd="0" presId="urn:microsoft.com/office/officeart/2005/8/layout/hierarchy3"/>
    <dgm:cxn modelId="{AFF835FA-7516-4F28-B378-8730426C7BE1}" type="presParOf" srcId="{D45E36DD-CF0E-4F61-82E2-11D3B8FB9FA3}" destId="{A55C4DFA-4FAF-47CF-B68F-0598BF3DADE4}" srcOrd="1" destOrd="0" presId="urn:microsoft.com/office/officeart/2005/8/layout/hierarchy3"/>
    <dgm:cxn modelId="{D788FF06-0C7B-4A12-A5E4-1C1368614CFD}" type="presParOf" srcId="{208020B0-6EA1-48FB-BA5C-045E6BA944FC}" destId="{C82A41DE-8B08-452E-B29A-895E7DC37DCA}" srcOrd="1" destOrd="0" presId="urn:microsoft.com/office/officeart/2005/8/layout/hierarchy3"/>
    <dgm:cxn modelId="{0D72A61F-0C65-4D8A-80C1-0015C3382BBA}" type="presParOf" srcId="{C82A41DE-8B08-452E-B29A-895E7DC37DCA}" destId="{5F43DFC3-F5AF-45DB-8449-1E392B40E8BF}" srcOrd="0" destOrd="0" presId="urn:microsoft.com/office/officeart/2005/8/layout/hierarchy3"/>
    <dgm:cxn modelId="{34ED0E3C-E1FA-4D5A-B0B2-4C8A6CFFB436}" type="presParOf" srcId="{C82A41DE-8B08-452E-B29A-895E7DC37DCA}" destId="{7ACC1492-0EE1-418F-BB8F-5D38EF7312D0}" srcOrd="1" destOrd="0" presId="urn:microsoft.com/office/officeart/2005/8/layout/hierarchy3"/>
    <dgm:cxn modelId="{4509C72E-140D-4E5A-B3F6-AB6817A3EE9D}" type="presParOf" srcId="{C82A41DE-8B08-452E-B29A-895E7DC37DCA}" destId="{7A6C9EFB-14ED-4581-A688-B60B987F6F2E}" srcOrd="2" destOrd="0" presId="urn:microsoft.com/office/officeart/2005/8/layout/hierarchy3"/>
    <dgm:cxn modelId="{CD87CF1F-6FD3-467E-90D5-E0BC03B5E781}" type="presParOf" srcId="{C82A41DE-8B08-452E-B29A-895E7DC37DCA}" destId="{F70A50F0-DE98-4E57-A39B-556831B4B965}" srcOrd="3" destOrd="0" presId="urn:microsoft.com/office/officeart/2005/8/layout/hierarchy3"/>
    <dgm:cxn modelId="{C70B3958-83B4-49E5-B388-9594CA5678EF}" type="presParOf" srcId="{25A970C9-02AB-4B88-8DC5-9C73449FE08B}" destId="{07B24963-3DEE-458E-8EA0-DF7C42C0B5F7}" srcOrd="2" destOrd="0" presId="urn:microsoft.com/office/officeart/2005/8/layout/hierarchy3"/>
    <dgm:cxn modelId="{B64AC757-31D6-49C5-8C18-31BB587C680E}" type="presParOf" srcId="{07B24963-3DEE-458E-8EA0-DF7C42C0B5F7}" destId="{0D1E3F06-0361-4369-A9B9-0C20A6E1C6B3}" srcOrd="0" destOrd="0" presId="urn:microsoft.com/office/officeart/2005/8/layout/hierarchy3"/>
    <dgm:cxn modelId="{0F67CA70-9B1F-4059-8962-BDE2C8CE7BB3}" type="presParOf" srcId="{0D1E3F06-0361-4369-A9B9-0C20A6E1C6B3}" destId="{C1263524-2A35-4C0C-BC52-4D0F67987013}" srcOrd="0" destOrd="0" presId="urn:microsoft.com/office/officeart/2005/8/layout/hierarchy3"/>
    <dgm:cxn modelId="{52F2531C-CC2A-4983-902E-8E45C5BE1834}" type="presParOf" srcId="{0D1E3F06-0361-4369-A9B9-0C20A6E1C6B3}" destId="{DFC35546-355F-4690-B51F-34B6FA0E53DF}" srcOrd="1" destOrd="0" presId="urn:microsoft.com/office/officeart/2005/8/layout/hierarchy3"/>
    <dgm:cxn modelId="{C43D4DD5-0717-452C-80E2-30F46F6F3B57}" type="presParOf" srcId="{07B24963-3DEE-458E-8EA0-DF7C42C0B5F7}" destId="{2F907F1D-0226-4625-BFE3-F1A42B5A3BE4}" srcOrd="1" destOrd="0" presId="urn:microsoft.com/office/officeart/2005/8/layout/hierarchy3"/>
    <dgm:cxn modelId="{422FE618-7232-4F1F-AB1B-A949B520B6DF}" type="presParOf" srcId="{2F907F1D-0226-4625-BFE3-F1A42B5A3BE4}" destId="{D376B431-7620-46B9-9B96-C0CB53998006}" srcOrd="0" destOrd="0" presId="urn:microsoft.com/office/officeart/2005/8/layout/hierarchy3"/>
    <dgm:cxn modelId="{627F47FE-38F6-443D-8233-8B702A827C25}" type="presParOf" srcId="{2F907F1D-0226-4625-BFE3-F1A42B5A3BE4}" destId="{D5C9F1F2-7842-448D-98B8-4A88C7C3FB2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CBF853-A631-47C5-807F-6A8BF260CF95}">
      <dgm:prSet/>
      <dgm:spPr/>
      <dgm:t>
        <a:bodyPr/>
        <a:lstStyle/>
        <a:p>
          <a:r>
            <a:rPr lang="en-US" b="1" dirty="0"/>
            <a:t>Motivation</a:t>
          </a:r>
          <a:endParaRPr lang="en-US" dirty="0"/>
        </a:p>
      </dgm:t>
    </dgm:pt>
    <dgm:pt modelId="{22355137-BB90-4CA2-9A9B-F239B392EF13}" type="parTrans" cxnId="{6FD8EEB7-5746-43B1-8E4C-E7069EE5E57A}">
      <dgm:prSet/>
      <dgm:spPr/>
      <dgm:t>
        <a:bodyPr/>
        <a:lstStyle/>
        <a:p>
          <a:endParaRPr lang="en-US"/>
        </a:p>
      </dgm:t>
    </dgm:pt>
    <dgm:pt modelId="{36205AED-5F45-4277-B0ED-38B7B9B915C0}" type="sibTrans" cxnId="{6FD8EEB7-5746-43B1-8E4C-E7069EE5E57A}">
      <dgm:prSet/>
      <dgm:spPr/>
      <dgm:t>
        <a:bodyPr/>
        <a:lstStyle/>
        <a:p>
          <a:endParaRPr lang="en-US"/>
        </a:p>
      </dgm:t>
    </dgm:pt>
    <dgm:pt modelId="{C7BACAE0-900C-41E6-A73D-C8132ABB9D6D}">
      <dgm:prSet/>
      <dgm:spPr/>
      <dgm:t>
        <a:bodyPr/>
        <a:lstStyle/>
        <a:p>
          <a:r>
            <a:rPr lang="en-US" b="1" dirty="0"/>
            <a:t>Infectious diseases </a:t>
          </a:r>
          <a:r>
            <a:rPr lang="en-US" dirty="0"/>
            <a:t>caused by novel viruses are </a:t>
          </a:r>
          <a:r>
            <a:rPr lang="en-US" b="1" dirty="0"/>
            <a:t>a growing public health concern.</a:t>
          </a:r>
          <a:endParaRPr lang="en-US" dirty="0"/>
        </a:p>
      </dgm:t>
    </dgm:pt>
    <dgm:pt modelId="{54C772AF-6CCA-44C7-970F-9410C73B6FCD}" type="parTrans" cxnId="{1BCB55F3-A1E0-4208-BE71-E8B8DADBEF2D}">
      <dgm:prSet/>
      <dgm:spPr/>
      <dgm:t>
        <a:bodyPr/>
        <a:lstStyle/>
        <a:p>
          <a:endParaRPr lang="en-US"/>
        </a:p>
      </dgm:t>
    </dgm:pt>
    <dgm:pt modelId="{0B15497F-E121-42BB-8294-5DA17AE2D8F7}" type="sibTrans" cxnId="{1BCB55F3-A1E0-4208-BE71-E8B8DADBEF2D}">
      <dgm:prSet/>
      <dgm:spPr/>
      <dgm:t>
        <a:bodyPr/>
        <a:lstStyle/>
        <a:p>
          <a:endParaRPr lang="en-US"/>
        </a:p>
      </dgm:t>
    </dgm:pt>
    <dgm:pt modelId="{3B048668-5DA4-42A8-9167-08E0685A235B}">
      <dgm:prSet/>
      <dgm:spPr/>
      <dgm:t>
        <a:bodyPr/>
        <a:lstStyle/>
        <a:p>
          <a:r>
            <a:rPr lang="en-US" b="1" dirty="0"/>
            <a:t>Importance</a:t>
          </a:r>
          <a:endParaRPr lang="en-US" dirty="0"/>
        </a:p>
      </dgm:t>
    </dgm:pt>
    <dgm:pt modelId="{DA4E5EF2-6D57-4DE9-96DA-1EAADF5841DD}" type="parTrans" cxnId="{F345266A-347C-4AA7-8A14-06DC4805921F}">
      <dgm:prSet/>
      <dgm:spPr/>
      <dgm:t>
        <a:bodyPr/>
        <a:lstStyle/>
        <a:p>
          <a:endParaRPr lang="en-US"/>
        </a:p>
      </dgm:t>
    </dgm:pt>
    <dgm:pt modelId="{E490514A-C0EE-4F99-9E29-8B6122E37AC9}" type="sibTrans" cxnId="{F345266A-347C-4AA7-8A14-06DC4805921F}">
      <dgm:prSet/>
      <dgm:spPr/>
      <dgm:t>
        <a:bodyPr/>
        <a:lstStyle/>
        <a:p>
          <a:endParaRPr lang="en-US"/>
        </a:p>
      </dgm:t>
    </dgm:pt>
    <dgm:pt modelId="{86C31BE2-BB07-4F85-BFB0-C6BFCF2B39B2}">
      <dgm:prSet/>
      <dgm:spPr/>
      <dgm:t>
        <a:bodyPr/>
        <a:lstStyle/>
        <a:p>
          <a:r>
            <a:rPr lang="en-US" dirty="0"/>
            <a:t>Understanding </a:t>
          </a:r>
          <a:r>
            <a:rPr lang="en-US" b="1" dirty="0"/>
            <a:t>Pathogen-host interactions </a:t>
          </a:r>
          <a:r>
            <a:rPr lang="en-US" dirty="0"/>
            <a:t>can provide insights into the </a:t>
          </a:r>
          <a:r>
            <a:rPr lang="en-US" b="1" dirty="0"/>
            <a:t>mechanisms of infectious diseases </a:t>
          </a:r>
          <a:r>
            <a:rPr lang="en-US" dirty="0"/>
            <a:t>and </a:t>
          </a:r>
          <a:r>
            <a:rPr lang="en-US" b="1" dirty="0"/>
            <a:t>guide therapeutic discoveries</a:t>
          </a:r>
          <a:r>
            <a:rPr lang="en-US" dirty="0"/>
            <a:t>.</a:t>
          </a:r>
        </a:p>
      </dgm:t>
    </dgm:pt>
    <dgm:pt modelId="{FEA14220-9A39-43FB-BD8F-479F06DEB839}" type="parTrans" cxnId="{440BD45B-0B42-41BA-AA49-FD6865074079}">
      <dgm:prSet/>
      <dgm:spPr/>
      <dgm:t>
        <a:bodyPr/>
        <a:lstStyle/>
        <a:p>
          <a:endParaRPr lang="en-US"/>
        </a:p>
      </dgm:t>
    </dgm:pt>
    <dgm:pt modelId="{378D75D3-AF95-4766-94E7-074023FEC5C5}" type="sibTrans" cxnId="{440BD45B-0B42-41BA-AA49-FD6865074079}">
      <dgm:prSet/>
      <dgm:spPr/>
      <dgm:t>
        <a:bodyPr/>
        <a:lstStyle/>
        <a:p>
          <a:endParaRPr lang="en-US"/>
        </a:p>
      </dgm:t>
    </dgm:pt>
    <dgm:pt modelId="{6C6AF510-8A98-4852-A3FA-CEEAEDA202FF}">
      <dgm:prSet/>
      <dgm:spPr/>
      <dgm:t>
        <a:bodyPr/>
        <a:lstStyle/>
        <a:p>
          <a:r>
            <a:rPr lang="en-US" b="1" dirty="0"/>
            <a:t>Existing Methods</a:t>
          </a:r>
          <a:endParaRPr lang="en-US" dirty="0"/>
        </a:p>
      </dgm:t>
    </dgm:pt>
    <dgm:pt modelId="{580340D0-84CF-45C2-B17C-6CE9D96DBE62}" type="parTrans" cxnId="{29F668AE-4A8A-44A4-B721-7843FF7F5423}">
      <dgm:prSet/>
      <dgm:spPr/>
      <dgm:t>
        <a:bodyPr/>
        <a:lstStyle/>
        <a:p>
          <a:endParaRPr lang="en-US"/>
        </a:p>
      </dgm:t>
    </dgm:pt>
    <dgm:pt modelId="{C028B451-A321-480E-BD0C-41E36BA3E197}" type="sibTrans" cxnId="{29F668AE-4A8A-44A4-B721-7843FF7F5423}">
      <dgm:prSet/>
      <dgm:spPr/>
      <dgm:t>
        <a:bodyPr/>
        <a:lstStyle/>
        <a:p>
          <a:endParaRPr lang="en-US"/>
        </a:p>
      </dgm:t>
    </dgm:pt>
    <dgm:pt modelId="{083F1682-2A98-4C95-99C4-AD8FAC16CA1F}">
      <dgm:prSet/>
      <dgm:spPr/>
      <dgm:t>
        <a:bodyPr/>
        <a:lstStyle/>
        <a:p>
          <a:r>
            <a:rPr lang="en-US" dirty="0"/>
            <a:t>Most methods </a:t>
          </a:r>
          <a:r>
            <a:rPr lang="en-US" b="1" dirty="0"/>
            <a:t>use protein sequence features to predict virus-host interactions (PHIs).</a:t>
          </a:r>
          <a:endParaRPr lang="en-US" dirty="0"/>
        </a:p>
      </dgm:t>
    </dgm:pt>
    <dgm:pt modelId="{14B02A9E-7298-4ACB-859A-F9DE1EFF98A5}" type="parTrans" cxnId="{62EFF421-EBF0-4114-A5B1-6945605EDC36}">
      <dgm:prSet/>
      <dgm:spPr/>
      <dgm:t>
        <a:bodyPr/>
        <a:lstStyle/>
        <a:p>
          <a:endParaRPr lang="en-US"/>
        </a:p>
      </dgm:t>
    </dgm:pt>
    <dgm:pt modelId="{79F61B18-BF8E-431D-8E4B-3B1FBD4E358A}" type="sibTrans" cxnId="{62EFF421-EBF0-4114-A5B1-6945605EDC36}">
      <dgm:prSet/>
      <dgm:spPr/>
      <dgm:t>
        <a:bodyPr/>
        <a:lstStyle/>
        <a:p>
          <a:endParaRPr lang="en-US"/>
        </a:p>
      </dgm:t>
    </dgm:pt>
    <dgm:pt modelId="{23B53BB0-51DB-4885-946A-8C21F0BC9169}">
      <dgm:prSet/>
      <dgm:spPr/>
      <dgm:t>
        <a:bodyPr/>
        <a:lstStyle/>
        <a:p>
          <a:r>
            <a:rPr lang="en-US" dirty="0"/>
            <a:t>Studying all possible PHIs can be </a:t>
          </a:r>
          <a:r>
            <a:rPr lang="en-US" b="1" dirty="0"/>
            <a:t>time-consuming and expensive</a:t>
          </a:r>
          <a:r>
            <a:rPr lang="en-US" dirty="0"/>
            <a:t>, computational methods are used to predict which human proteins might interact with a pathogen. </a:t>
          </a:r>
        </a:p>
      </dgm:t>
    </dgm:pt>
    <dgm:pt modelId="{2A1B31E5-8CD1-493B-948E-65EC8A86B36B}" type="parTrans" cxnId="{5CED7D05-7ED1-4201-AB89-376E29779CE1}">
      <dgm:prSet/>
      <dgm:spPr/>
      <dgm:t>
        <a:bodyPr/>
        <a:lstStyle/>
        <a:p>
          <a:endParaRPr lang="en-US"/>
        </a:p>
      </dgm:t>
    </dgm:pt>
    <dgm:pt modelId="{CA4DE001-E476-43D1-9854-A057D99437AF}" type="sibTrans" cxnId="{5CED7D05-7ED1-4201-AB89-376E29779CE1}">
      <dgm:prSet/>
      <dgm:spPr/>
      <dgm:t>
        <a:bodyPr/>
        <a:lstStyle/>
        <a:p>
          <a:endParaRPr lang="en-US"/>
        </a:p>
      </dgm:t>
    </dgm:pt>
    <dgm:pt modelId="{0A47498B-E193-4CA4-B547-086644C874D3}">
      <dgm:prSet/>
      <dgm:spPr/>
      <dgm:t>
        <a:bodyPr/>
        <a:lstStyle/>
        <a:p>
          <a:r>
            <a:rPr lang="en-US" dirty="0"/>
            <a:t>This is especially useful for </a:t>
          </a:r>
          <a:r>
            <a:rPr lang="en-US" b="1" dirty="0"/>
            <a:t>new or reemerging pathogens</a:t>
          </a:r>
          <a:r>
            <a:rPr lang="en-US" dirty="0"/>
            <a:t>, where experimental data may be limited.</a:t>
          </a:r>
        </a:p>
      </dgm:t>
    </dgm:pt>
    <dgm:pt modelId="{2952ACEA-67C2-4BB4-B149-01EC4E442BFB}" type="parTrans" cxnId="{BBB8ED8F-CDF1-447A-8137-540E26FA26EC}">
      <dgm:prSet/>
      <dgm:spPr/>
      <dgm:t>
        <a:bodyPr/>
        <a:lstStyle/>
        <a:p>
          <a:endParaRPr lang="en-US"/>
        </a:p>
      </dgm:t>
    </dgm:pt>
    <dgm:pt modelId="{0815D6BB-B8C5-4A1A-9294-B7E6A40E8CEA}" type="sibTrans" cxnId="{BBB8ED8F-CDF1-447A-8137-540E26FA26EC}">
      <dgm:prSet/>
      <dgm:spPr/>
      <dgm:t>
        <a:bodyPr/>
        <a:lstStyle/>
        <a:p>
          <a:endParaRPr lang="en-US"/>
        </a:p>
      </dgm:t>
    </dgm:pt>
    <dgm:pt modelId="{9CA8410B-2E6C-4FF2-B138-B7F9E3573383}">
      <dgm:prSet/>
      <dgm:spPr/>
      <dgm:t>
        <a:bodyPr/>
        <a:lstStyle/>
        <a:p>
          <a:r>
            <a:rPr lang="en-US" b="0" dirty="0"/>
            <a:t>Use known interactions as </a:t>
          </a:r>
          <a:r>
            <a:rPr lang="en-US" b="1" dirty="0"/>
            <a:t>negative samples based on dissimilarity</a:t>
          </a:r>
          <a:r>
            <a:rPr lang="en-US" b="0" dirty="0"/>
            <a:t>.</a:t>
          </a:r>
        </a:p>
      </dgm:t>
    </dgm:pt>
    <dgm:pt modelId="{8A53CF89-793D-4E48-AA2C-2A22C84DC0A2}" type="parTrans" cxnId="{1AEB3530-1E66-4EEF-8BB9-F4164486A106}">
      <dgm:prSet/>
      <dgm:spPr/>
      <dgm:t>
        <a:bodyPr/>
        <a:lstStyle/>
        <a:p>
          <a:endParaRPr lang="en-US"/>
        </a:p>
      </dgm:t>
    </dgm:pt>
    <dgm:pt modelId="{6452195D-AB6A-4383-B2E6-A2B6173EB079}" type="sibTrans" cxnId="{1AEB3530-1E66-4EEF-8BB9-F4164486A106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011C2BA5-5240-4B6A-B7DD-FCB5A33CFF7D}" type="pres">
      <dgm:prSet presAssocID="{FACBF853-A631-47C5-807F-6A8BF260CF95}" presName="parentLin" presStyleCnt="0"/>
      <dgm:spPr/>
    </dgm:pt>
    <dgm:pt modelId="{7771FB4D-A85C-4A96-A108-ECFD5AC0BC3F}" type="pres">
      <dgm:prSet presAssocID="{FACBF853-A631-47C5-807F-6A8BF260CF95}" presName="parentLeftMargin" presStyleLbl="node1" presStyleIdx="0" presStyleCnt="3"/>
      <dgm:spPr/>
    </dgm:pt>
    <dgm:pt modelId="{67D0F799-6F3B-4D87-83FE-5D943C1D6A5A}" type="pres">
      <dgm:prSet presAssocID="{FACBF853-A631-47C5-807F-6A8BF260CF9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6CC121-4C8F-48C4-AA1F-3CB48825F9A7}" type="pres">
      <dgm:prSet presAssocID="{FACBF853-A631-47C5-807F-6A8BF260CF95}" presName="negativeSpace" presStyleCnt="0"/>
      <dgm:spPr/>
    </dgm:pt>
    <dgm:pt modelId="{92517869-A126-4F99-9560-7099F235998C}" type="pres">
      <dgm:prSet presAssocID="{FACBF853-A631-47C5-807F-6A8BF260CF95}" presName="childText" presStyleLbl="conFgAcc1" presStyleIdx="0" presStyleCnt="3">
        <dgm:presLayoutVars>
          <dgm:bulletEnabled val="1"/>
        </dgm:presLayoutVars>
      </dgm:prSet>
      <dgm:spPr/>
    </dgm:pt>
    <dgm:pt modelId="{B6E2B611-4E9A-4A48-9607-4F050B1BFAC2}" type="pres">
      <dgm:prSet presAssocID="{36205AED-5F45-4277-B0ED-38B7B9B915C0}" presName="spaceBetweenRectangles" presStyleCnt="0"/>
      <dgm:spPr/>
    </dgm:pt>
    <dgm:pt modelId="{116B8A8B-5F1B-494D-B4EB-8896B9E5BA9B}" type="pres">
      <dgm:prSet presAssocID="{3B048668-5DA4-42A8-9167-08E0685A235B}" presName="parentLin" presStyleCnt="0"/>
      <dgm:spPr/>
    </dgm:pt>
    <dgm:pt modelId="{8F99BD46-DAD9-4D51-A90A-3D301EFCBD91}" type="pres">
      <dgm:prSet presAssocID="{3B048668-5DA4-42A8-9167-08E0685A235B}" presName="parentLeftMargin" presStyleLbl="node1" presStyleIdx="0" presStyleCnt="3"/>
      <dgm:spPr/>
    </dgm:pt>
    <dgm:pt modelId="{D865B49F-E8C7-4F10-A02C-574EC1F4FA51}" type="pres">
      <dgm:prSet presAssocID="{3B048668-5DA4-42A8-9167-08E0685A23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825AFCB-22A7-42BA-8851-4A31937B6642}" type="pres">
      <dgm:prSet presAssocID="{3B048668-5DA4-42A8-9167-08E0685A235B}" presName="negativeSpace" presStyleCnt="0"/>
      <dgm:spPr/>
    </dgm:pt>
    <dgm:pt modelId="{27E43D79-D673-4ACE-9353-51BEAB403B7D}" type="pres">
      <dgm:prSet presAssocID="{3B048668-5DA4-42A8-9167-08E0685A235B}" presName="childText" presStyleLbl="conFgAcc1" presStyleIdx="1" presStyleCnt="3">
        <dgm:presLayoutVars>
          <dgm:bulletEnabled val="1"/>
        </dgm:presLayoutVars>
      </dgm:prSet>
      <dgm:spPr/>
    </dgm:pt>
    <dgm:pt modelId="{1B715BDF-DAFB-4236-8FC3-84391E640458}" type="pres">
      <dgm:prSet presAssocID="{E490514A-C0EE-4F99-9E29-8B6122E37AC9}" presName="spaceBetweenRectangles" presStyleCnt="0"/>
      <dgm:spPr/>
    </dgm:pt>
    <dgm:pt modelId="{C0E3A615-7220-4BAC-A270-98F970C73B30}" type="pres">
      <dgm:prSet presAssocID="{6C6AF510-8A98-4852-A3FA-CEEAEDA202FF}" presName="parentLin" presStyleCnt="0"/>
      <dgm:spPr/>
    </dgm:pt>
    <dgm:pt modelId="{9511BD8A-949A-4AF3-BE7E-9CE9313B23D2}" type="pres">
      <dgm:prSet presAssocID="{6C6AF510-8A98-4852-A3FA-CEEAEDA202FF}" presName="parentLeftMargin" presStyleLbl="node1" presStyleIdx="1" presStyleCnt="3"/>
      <dgm:spPr/>
    </dgm:pt>
    <dgm:pt modelId="{36182421-86FE-462D-9AF7-C16388551235}" type="pres">
      <dgm:prSet presAssocID="{6C6AF510-8A98-4852-A3FA-CEEAEDA202F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FA7C6E5-45B4-4CF0-87A6-6B1B787277AA}" type="pres">
      <dgm:prSet presAssocID="{6C6AF510-8A98-4852-A3FA-CEEAEDA202FF}" presName="negativeSpace" presStyleCnt="0"/>
      <dgm:spPr/>
    </dgm:pt>
    <dgm:pt modelId="{FAA27C0B-6AB2-42C5-B010-66E19F3DF693}" type="pres">
      <dgm:prSet presAssocID="{6C6AF510-8A98-4852-A3FA-CEEAEDA202F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0E32F03-A030-46F8-9FB1-DFAB87EB4F50}" type="presOf" srcId="{FACBF853-A631-47C5-807F-6A8BF260CF95}" destId="{7771FB4D-A85C-4A96-A108-ECFD5AC0BC3F}" srcOrd="0" destOrd="0" presId="urn:microsoft.com/office/officeart/2005/8/layout/list1"/>
    <dgm:cxn modelId="{5CED7D05-7ED1-4201-AB89-376E29779CE1}" srcId="{3B048668-5DA4-42A8-9167-08E0685A235B}" destId="{23B53BB0-51DB-4885-946A-8C21F0BC9169}" srcOrd="1" destOrd="0" parTransId="{2A1B31E5-8CD1-493B-948E-65EC8A86B36B}" sibTransId="{CA4DE001-E476-43D1-9854-A057D99437AF}"/>
    <dgm:cxn modelId="{6E83E316-E741-47E7-B7DB-8743E226F6FA}" type="presOf" srcId="{6C6AF510-8A98-4852-A3FA-CEEAEDA202FF}" destId="{36182421-86FE-462D-9AF7-C16388551235}" srcOrd="1" destOrd="0" presId="urn:microsoft.com/office/officeart/2005/8/layout/list1"/>
    <dgm:cxn modelId="{62EFF421-EBF0-4114-A5B1-6945605EDC36}" srcId="{6C6AF510-8A98-4852-A3FA-CEEAEDA202FF}" destId="{083F1682-2A98-4C95-99C4-AD8FAC16CA1F}" srcOrd="0" destOrd="0" parTransId="{14B02A9E-7298-4ACB-859A-F9DE1EFF98A5}" sibTransId="{79F61B18-BF8E-431D-8E4B-3B1FBD4E358A}"/>
    <dgm:cxn modelId="{1AEB3530-1E66-4EEF-8BB9-F4164486A106}" srcId="{6C6AF510-8A98-4852-A3FA-CEEAEDA202FF}" destId="{9CA8410B-2E6C-4FF2-B138-B7F9E3573383}" srcOrd="1" destOrd="0" parTransId="{8A53CF89-793D-4E48-AA2C-2A22C84DC0A2}" sibTransId="{6452195D-AB6A-4383-B2E6-A2B6173EB079}"/>
    <dgm:cxn modelId="{B4E4C831-21A0-4CFE-BB65-A6A5BB8B0F65}" type="presOf" srcId="{083F1682-2A98-4C95-99C4-AD8FAC16CA1F}" destId="{FAA27C0B-6AB2-42C5-B010-66E19F3DF693}" srcOrd="0" destOrd="0" presId="urn:microsoft.com/office/officeart/2005/8/layout/list1"/>
    <dgm:cxn modelId="{B7A29833-31BF-43E9-A1CC-8219E6099371}" type="presOf" srcId="{9CA8410B-2E6C-4FF2-B138-B7F9E3573383}" destId="{FAA27C0B-6AB2-42C5-B010-66E19F3DF693}" srcOrd="0" destOrd="1" presId="urn:microsoft.com/office/officeart/2005/8/layout/list1"/>
    <dgm:cxn modelId="{B5DE933D-968F-4B43-BC88-971332E62927}" type="presOf" srcId="{C7BACAE0-900C-41E6-A73D-C8132ABB9D6D}" destId="{92517869-A126-4F99-9560-7099F235998C}" srcOrd="0" destOrd="0" presId="urn:microsoft.com/office/officeart/2005/8/layout/list1"/>
    <dgm:cxn modelId="{440BD45B-0B42-41BA-AA49-FD6865074079}" srcId="{3B048668-5DA4-42A8-9167-08E0685A235B}" destId="{86C31BE2-BB07-4F85-BFB0-C6BFCF2B39B2}" srcOrd="0" destOrd="0" parTransId="{FEA14220-9A39-43FB-BD8F-479F06DEB839}" sibTransId="{378D75D3-AF95-4766-94E7-074023FEC5C5}"/>
    <dgm:cxn modelId="{BA54FC69-0358-4173-B205-E0B2C6E5EE90}" type="presOf" srcId="{0A47498B-E193-4CA4-B547-086644C874D3}" destId="{27E43D79-D673-4ACE-9353-51BEAB403B7D}" srcOrd="0" destOrd="2" presId="urn:microsoft.com/office/officeart/2005/8/layout/list1"/>
    <dgm:cxn modelId="{F345266A-347C-4AA7-8A14-06DC4805921F}" srcId="{8D41E8BD-D508-438A-9233-7C6AA65B0B30}" destId="{3B048668-5DA4-42A8-9167-08E0685A235B}" srcOrd="1" destOrd="0" parTransId="{DA4E5EF2-6D57-4DE9-96DA-1EAADF5841DD}" sibTransId="{E490514A-C0EE-4F99-9E29-8B6122E37AC9}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BBB8ED8F-CDF1-447A-8137-540E26FA26EC}" srcId="{3B048668-5DA4-42A8-9167-08E0685A235B}" destId="{0A47498B-E193-4CA4-B547-086644C874D3}" srcOrd="2" destOrd="0" parTransId="{2952ACEA-67C2-4BB4-B149-01EC4E442BFB}" sibTransId="{0815D6BB-B8C5-4A1A-9294-B7E6A40E8CEA}"/>
    <dgm:cxn modelId="{F52F8292-74A1-4719-BD38-2CCA0F811898}" type="presOf" srcId="{6C6AF510-8A98-4852-A3FA-CEEAEDA202FF}" destId="{9511BD8A-949A-4AF3-BE7E-9CE9313B23D2}" srcOrd="0" destOrd="0" presId="urn:microsoft.com/office/officeart/2005/8/layout/list1"/>
    <dgm:cxn modelId="{E34A02A9-CDDE-4B3D-B878-89A1AEE8456E}" type="presOf" srcId="{86C31BE2-BB07-4F85-BFB0-C6BFCF2B39B2}" destId="{27E43D79-D673-4ACE-9353-51BEAB403B7D}" srcOrd="0" destOrd="0" presId="urn:microsoft.com/office/officeart/2005/8/layout/list1"/>
    <dgm:cxn modelId="{29F668AE-4A8A-44A4-B721-7843FF7F5423}" srcId="{8D41E8BD-D508-438A-9233-7C6AA65B0B30}" destId="{6C6AF510-8A98-4852-A3FA-CEEAEDA202FF}" srcOrd="2" destOrd="0" parTransId="{580340D0-84CF-45C2-B17C-6CE9D96DBE62}" sibTransId="{C028B451-A321-480E-BD0C-41E36BA3E197}"/>
    <dgm:cxn modelId="{6FD8EEB7-5746-43B1-8E4C-E7069EE5E57A}" srcId="{8D41E8BD-D508-438A-9233-7C6AA65B0B30}" destId="{FACBF853-A631-47C5-807F-6A8BF260CF95}" srcOrd="0" destOrd="0" parTransId="{22355137-BB90-4CA2-9A9B-F239B392EF13}" sibTransId="{36205AED-5F45-4277-B0ED-38B7B9B915C0}"/>
    <dgm:cxn modelId="{DFA21CC8-2EC2-4BE2-B2E1-714F253E7A98}" type="presOf" srcId="{FACBF853-A631-47C5-807F-6A8BF260CF95}" destId="{67D0F799-6F3B-4D87-83FE-5D943C1D6A5A}" srcOrd="1" destOrd="0" presId="urn:microsoft.com/office/officeart/2005/8/layout/list1"/>
    <dgm:cxn modelId="{52A665CD-1AB5-429C-8946-000364914E04}" type="presOf" srcId="{3B048668-5DA4-42A8-9167-08E0685A235B}" destId="{8F99BD46-DAD9-4D51-A90A-3D301EFCBD91}" srcOrd="0" destOrd="0" presId="urn:microsoft.com/office/officeart/2005/8/layout/list1"/>
    <dgm:cxn modelId="{5F0D10E7-3497-447C-A625-3A2CF3CE4BA8}" type="presOf" srcId="{23B53BB0-51DB-4885-946A-8C21F0BC9169}" destId="{27E43D79-D673-4ACE-9353-51BEAB403B7D}" srcOrd="0" destOrd="1" presId="urn:microsoft.com/office/officeart/2005/8/layout/list1"/>
    <dgm:cxn modelId="{B5AD6BEA-D3F1-4A2D-9688-5EFA139A9BE2}" type="presOf" srcId="{3B048668-5DA4-42A8-9167-08E0685A235B}" destId="{D865B49F-E8C7-4F10-A02C-574EC1F4FA51}" srcOrd="1" destOrd="0" presId="urn:microsoft.com/office/officeart/2005/8/layout/list1"/>
    <dgm:cxn modelId="{1BCB55F3-A1E0-4208-BE71-E8B8DADBEF2D}" srcId="{FACBF853-A631-47C5-807F-6A8BF260CF95}" destId="{C7BACAE0-900C-41E6-A73D-C8132ABB9D6D}" srcOrd="0" destOrd="0" parTransId="{54C772AF-6CCA-44C7-970F-9410C73B6FCD}" sibTransId="{0B15497F-E121-42BB-8294-5DA17AE2D8F7}"/>
    <dgm:cxn modelId="{59092EBA-E13B-4B17-A17D-E695929FB60C}" type="presParOf" srcId="{1715197F-23C8-44BA-BE6C-858B7FD7B904}" destId="{011C2BA5-5240-4B6A-B7DD-FCB5A33CFF7D}" srcOrd="0" destOrd="0" presId="urn:microsoft.com/office/officeart/2005/8/layout/list1"/>
    <dgm:cxn modelId="{3EF9AA9A-BA90-4E58-8999-DC9E76C797D6}" type="presParOf" srcId="{011C2BA5-5240-4B6A-B7DD-FCB5A33CFF7D}" destId="{7771FB4D-A85C-4A96-A108-ECFD5AC0BC3F}" srcOrd="0" destOrd="0" presId="urn:microsoft.com/office/officeart/2005/8/layout/list1"/>
    <dgm:cxn modelId="{56F7206C-14C6-4651-8AFE-3B619E9840EF}" type="presParOf" srcId="{011C2BA5-5240-4B6A-B7DD-FCB5A33CFF7D}" destId="{67D0F799-6F3B-4D87-83FE-5D943C1D6A5A}" srcOrd="1" destOrd="0" presId="urn:microsoft.com/office/officeart/2005/8/layout/list1"/>
    <dgm:cxn modelId="{97B5AE70-D2E3-4F4A-BB02-9631330FF681}" type="presParOf" srcId="{1715197F-23C8-44BA-BE6C-858B7FD7B904}" destId="{8E6CC121-4C8F-48C4-AA1F-3CB48825F9A7}" srcOrd="1" destOrd="0" presId="urn:microsoft.com/office/officeart/2005/8/layout/list1"/>
    <dgm:cxn modelId="{E2B87016-29EF-4AB8-B32F-E7F07FAB1189}" type="presParOf" srcId="{1715197F-23C8-44BA-BE6C-858B7FD7B904}" destId="{92517869-A126-4F99-9560-7099F235998C}" srcOrd="2" destOrd="0" presId="urn:microsoft.com/office/officeart/2005/8/layout/list1"/>
    <dgm:cxn modelId="{6B02E39E-1247-4911-9C5A-77147DAADACF}" type="presParOf" srcId="{1715197F-23C8-44BA-BE6C-858B7FD7B904}" destId="{B6E2B611-4E9A-4A48-9607-4F050B1BFAC2}" srcOrd="3" destOrd="0" presId="urn:microsoft.com/office/officeart/2005/8/layout/list1"/>
    <dgm:cxn modelId="{7AB24DC3-6588-4B5E-A010-9E6B0ABAD049}" type="presParOf" srcId="{1715197F-23C8-44BA-BE6C-858B7FD7B904}" destId="{116B8A8B-5F1B-494D-B4EB-8896B9E5BA9B}" srcOrd="4" destOrd="0" presId="urn:microsoft.com/office/officeart/2005/8/layout/list1"/>
    <dgm:cxn modelId="{5BDA6A23-2574-468A-BDFE-698DAD0F23E8}" type="presParOf" srcId="{116B8A8B-5F1B-494D-B4EB-8896B9E5BA9B}" destId="{8F99BD46-DAD9-4D51-A90A-3D301EFCBD91}" srcOrd="0" destOrd="0" presId="urn:microsoft.com/office/officeart/2005/8/layout/list1"/>
    <dgm:cxn modelId="{B5E6B480-4D41-430C-9028-827E6E0E0B58}" type="presParOf" srcId="{116B8A8B-5F1B-494D-B4EB-8896B9E5BA9B}" destId="{D865B49F-E8C7-4F10-A02C-574EC1F4FA51}" srcOrd="1" destOrd="0" presId="urn:microsoft.com/office/officeart/2005/8/layout/list1"/>
    <dgm:cxn modelId="{42257D13-6FBD-499C-9E7C-93F94C0209A9}" type="presParOf" srcId="{1715197F-23C8-44BA-BE6C-858B7FD7B904}" destId="{C825AFCB-22A7-42BA-8851-4A31937B6642}" srcOrd="5" destOrd="0" presId="urn:microsoft.com/office/officeart/2005/8/layout/list1"/>
    <dgm:cxn modelId="{242EF11C-4539-4EAE-94CC-76125DBA4F51}" type="presParOf" srcId="{1715197F-23C8-44BA-BE6C-858B7FD7B904}" destId="{27E43D79-D673-4ACE-9353-51BEAB403B7D}" srcOrd="6" destOrd="0" presId="urn:microsoft.com/office/officeart/2005/8/layout/list1"/>
    <dgm:cxn modelId="{F71B86B5-E55B-4F96-839C-F02B2F76089A}" type="presParOf" srcId="{1715197F-23C8-44BA-BE6C-858B7FD7B904}" destId="{1B715BDF-DAFB-4236-8FC3-84391E640458}" srcOrd="7" destOrd="0" presId="urn:microsoft.com/office/officeart/2005/8/layout/list1"/>
    <dgm:cxn modelId="{739A1678-2615-4DEB-A585-6B9430C918F3}" type="presParOf" srcId="{1715197F-23C8-44BA-BE6C-858B7FD7B904}" destId="{C0E3A615-7220-4BAC-A270-98F970C73B30}" srcOrd="8" destOrd="0" presId="urn:microsoft.com/office/officeart/2005/8/layout/list1"/>
    <dgm:cxn modelId="{B0F0FA31-BF21-42A9-8C02-38D5E5F4765F}" type="presParOf" srcId="{C0E3A615-7220-4BAC-A270-98F970C73B30}" destId="{9511BD8A-949A-4AF3-BE7E-9CE9313B23D2}" srcOrd="0" destOrd="0" presId="urn:microsoft.com/office/officeart/2005/8/layout/list1"/>
    <dgm:cxn modelId="{5288FA42-6C75-48B6-985A-2369E61114D8}" type="presParOf" srcId="{C0E3A615-7220-4BAC-A270-98F970C73B30}" destId="{36182421-86FE-462D-9AF7-C16388551235}" srcOrd="1" destOrd="0" presId="urn:microsoft.com/office/officeart/2005/8/layout/list1"/>
    <dgm:cxn modelId="{375BDAA8-CC0D-4F0B-B5F9-96FBDC22F134}" type="presParOf" srcId="{1715197F-23C8-44BA-BE6C-858B7FD7B904}" destId="{6FA7C6E5-45B4-4CF0-87A6-6B1B787277AA}" srcOrd="9" destOrd="0" presId="urn:microsoft.com/office/officeart/2005/8/layout/list1"/>
    <dgm:cxn modelId="{BE5DB5A3-5EEA-439A-82FC-359A3CEDFE4C}" type="presParOf" srcId="{1715197F-23C8-44BA-BE6C-858B7FD7B904}" destId="{FAA27C0B-6AB2-42C5-B010-66E19F3DF69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CBF853-A631-47C5-807F-6A8BF260CF95}">
      <dgm:prSet/>
      <dgm:spPr/>
      <dgm:t>
        <a:bodyPr/>
        <a:lstStyle/>
        <a:p>
          <a:r>
            <a:rPr lang="en-US" b="1" dirty="0"/>
            <a:t>DeepViral Approach</a:t>
          </a:r>
          <a:endParaRPr lang="en-US" dirty="0"/>
        </a:p>
      </dgm:t>
    </dgm:pt>
    <dgm:pt modelId="{22355137-BB90-4CA2-9A9B-F239B392EF13}" type="parTrans" cxnId="{6FD8EEB7-5746-43B1-8E4C-E7069EE5E57A}">
      <dgm:prSet/>
      <dgm:spPr/>
      <dgm:t>
        <a:bodyPr/>
        <a:lstStyle/>
        <a:p>
          <a:endParaRPr lang="en-US"/>
        </a:p>
      </dgm:t>
    </dgm:pt>
    <dgm:pt modelId="{36205AED-5F45-4277-B0ED-38B7B9B915C0}" type="sibTrans" cxnId="{6FD8EEB7-5746-43B1-8E4C-E7069EE5E57A}">
      <dgm:prSet/>
      <dgm:spPr/>
      <dgm:t>
        <a:bodyPr/>
        <a:lstStyle/>
        <a:p>
          <a:endParaRPr lang="en-US"/>
        </a:p>
      </dgm:t>
    </dgm:pt>
    <dgm:pt modelId="{C7BACAE0-900C-41E6-A73D-C8132ABB9D6D}">
      <dgm:prSet/>
      <dgm:spPr/>
      <dgm:t>
        <a:bodyPr/>
        <a:lstStyle/>
        <a:p>
          <a:r>
            <a:rPr lang="en-US" b="1" dirty="0"/>
            <a:t>DeepViral Proposal</a:t>
          </a:r>
          <a:r>
            <a:rPr lang="en-US" dirty="0"/>
            <a:t>: Combines </a:t>
          </a:r>
          <a:r>
            <a:rPr lang="en-US" b="1" dirty="0"/>
            <a:t>protein sequence features and infectious disease phenotypes</a:t>
          </a:r>
          <a:r>
            <a:rPr lang="en-US" dirty="0"/>
            <a:t> (signs and symptoms).</a:t>
          </a:r>
        </a:p>
      </dgm:t>
    </dgm:pt>
    <dgm:pt modelId="{0B15497F-E121-42BB-8294-5DA17AE2D8F7}" type="sibTrans" cxnId="{1BCB55F3-A1E0-4208-BE71-E8B8DADBEF2D}">
      <dgm:prSet/>
      <dgm:spPr/>
      <dgm:t>
        <a:bodyPr/>
        <a:lstStyle/>
        <a:p>
          <a:endParaRPr lang="en-US"/>
        </a:p>
      </dgm:t>
    </dgm:pt>
    <dgm:pt modelId="{54C772AF-6CCA-44C7-970F-9410C73B6FCD}" type="parTrans" cxnId="{1BCB55F3-A1E0-4208-BE71-E8B8DADBEF2D}">
      <dgm:prSet/>
      <dgm:spPr/>
      <dgm:t>
        <a:bodyPr/>
        <a:lstStyle/>
        <a:p>
          <a:endParaRPr lang="en-US"/>
        </a:p>
      </dgm:t>
    </dgm:pt>
    <dgm:pt modelId="{73343E11-5642-46AD-98BB-A56D4E8A3E3E}">
      <dgm:prSet/>
      <dgm:spPr/>
      <dgm:t>
        <a:bodyPr/>
        <a:lstStyle/>
        <a:p>
          <a:r>
            <a:rPr lang="en-US" b="1" i="0" dirty="0"/>
            <a:t>Goal: </a:t>
          </a:r>
          <a:r>
            <a:rPr lang="en-US" b="0" i="0" dirty="0"/>
            <a:t>predict potential interactions between viruses and all human proteins.</a:t>
          </a:r>
          <a:endParaRPr lang="en-US" dirty="0"/>
        </a:p>
      </dgm:t>
    </dgm:pt>
    <dgm:pt modelId="{6D64FE2A-8AFE-41A7-907D-29F74AFE6E62}" type="parTrans" cxnId="{0BE760DD-7A1A-44C8-908B-1D93083D106E}">
      <dgm:prSet/>
      <dgm:spPr/>
      <dgm:t>
        <a:bodyPr/>
        <a:lstStyle/>
        <a:p>
          <a:endParaRPr lang="en-US"/>
        </a:p>
      </dgm:t>
    </dgm:pt>
    <dgm:pt modelId="{2A0FEF23-AC68-4D14-8A35-311C2DB8F634}" type="sibTrans" cxnId="{0BE760DD-7A1A-44C8-908B-1D93083D106E}">
      <dgm:prSet/>
      <dgm:spPr/>
      <dgm:t>
        <a:bodyPr/>
        <a:lstStyle/>
        <a:p>
          <a:endParaRPr lang="en-US"/>
        </a:p>
      </dgm:t>
    </dgm:pt>
    <dgm:pt modelId="{1BCBBA5E-EEDA-4FAB-A495-C75DCC51AE9C}">
      <dgm:prSet/>
      <dgm:spPr/>
      <dgm:t>
        <a:bodyPr/>
        <a:lstStyle/>
        <a:p>
          <a:r>
            <a:rPr lang="en-US" dirty="0"/>
            <a:t>Clinical signs and symptoms may explain </a:t>
          </a:r>
          <a:r>
            <a:rPr lang="en-US" b="1" dirty="0"/>
            <a:t>molecular interactions between pathogen and host proteins</a:t>
          </a:r>
          <a:r>
            <a:rPr lang="en-US" dirty="0"/>
            <a:t>. (supported by studies in Mendelian diseases).</a:t>
          </a:r>
        </a:p>
      </dgm:t>
    </dgm:pt>
    <dgm:pt modelId="{60E685AD-4DDF-4380-931B-2E71D07C5F44}" type="parTrans" cxnId="{ABFEFD40-90A7-4E21-94CD-3D4D3137AFA0}">
      <dgm:prSet/>
      <dgm:spPr/>
      <dgm:t>
        <a:bodyPr/>
        <a:lstStyle/>
        <a:p>
          <a:endParaRPr lang="en-US"/>
        </a:p>
      </dgm:t>
    </dgm:pt>
    <dgm:pt modelId="{25509A6B-5303-4C8F-9F1F-B626E4376249}" type="sibTrans" cxnId="{ABFEFD40-90A7-4E21-94CD-3D4D3137AFA0}">
      <dgm:prSet/>
      <dgm:spPr/>
      <dgm:t>
        <a:bodyPr/>
        <a:lstStyle/>
        <a:p>
          <a:endParaRPr lang="en-US"/>
        </a:p>
      </dgm:t>
    </dgm:pt>
    <dgm:pt modelId="{BBA940D5-370F-47C4-9BA8-78ADBAEB6BB4}">
      <dgm:prSet/>
      <dgm:spPr/>
      <dgm:t>
        <a:bodyPr/>
        <a:lstStyle/>
        <a:p>
          <a:endParaRPr lang="en-US" dirty="0"/>
        </a:p>
      </dgm:t>
    </dgm:pt>
    <dgm:pt modelId="{15291A97-54E9-4070-A733-496E08511F8A}" type="parTrans" cxnId="{D5C4A1E0-6436-4C14-BBF0-7AC84430799A}">
      <dgm:prSet/>
      <dgm:spPr/>
      <dgm:t>
        <a:bodyPr/>
        <a:lstStyle/>
        <a:p>
          <a:endParaRPr lang="en-US"/>
        </a:p>
      </dgm:t>
    </dgm:pt>
    <dgm:pt modelId="{17DFF33A-AAD0-4F4E-B97B-1CC82C14BD80}" type="sibTrans" cxnId="{D5C4A1E0-6436-4C14-BBF0-7AC84430799A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011C2BA5-5240-4B6A-B7DD-FCB5A33CFF7D}" type="pres">
      <dgm:prSet presAssocID="{FACBF853-A631-47C5-807F-6A8BF260CF95}" presName="parentLin" presStyleCnt="0"/>
      <dgm:spPr/>
    </dgm:pt>
    <dgm:pt modelId="{7771FB4D-A85C-4A96-A108-ECFD5AC0BC3F}" type="pres">
      <dgm:prSet presAssocID="{FACBF853-A631-47C5-807F-6A8BF260CF95}" presName="parentLeftMargin" presStyleLbl="node1" presStyleIdx="0" presStyleCnt="1"/>
      <dgm:spPr/>
    </dgm:pt>
    <dgm:pt modelId="{67D0F799-6F3B-4D87-83FE-5D943C1D6A5A}" type="pres">
      <dgm:prSet presAssocID="{FACBF853-A631-47C5-807F-6A8BF260CF9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E6CC121-4C8F-48C4-AA1F-3CB48825F9A7}" type="pres">
      <dgm:prSet presAssocID="{FACBF853-A631-47C5-807F-6A8BF260CF95}" presName="negativeSpace" presStyleCnt="0"/>
      <dgm:spPr/>
    </dgm:pt>
    <dgm:pt modelId="{92517869-A126-4F99-9560-7099F235998C}" type="pres">
      <dgm:prSet presAssocID="{FACBF853-A631-47C5-807F-6A8BF260CF9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0E32F03-A030-46F8-9FB1-DFAB87EB4F50}" type="presOf" srcId="{FACBF853-A631-47C5-807F-6A8BF260CF95}" destId="{7771FB4D-A85C-4A96-A108-ECFD5AC0BC3F}" srcOrd="0" destOrd="0" presId="urn:microsoft.com/office/officeart/2005/8/layout/list1"/>
    <dgm:cxn modelId="{B2FE533A-FC7D-4360-9A7D-3BB81EB40AA8}" type="presOf" srcId="{1BCBBA5E-EEDA-4FAB-A495-C75DCC51AE9C}" destId="{92517869-A126-4F99-9560-7099F235998C}" srcOrd="0" destOrd="1" presId="urn:microsoft.com/office/officeart/2005/8/layout/list1"/>
    <dgm:cxn modelId="{B5DE933D-968F-4B43-BC88-971332E62927}" type="presOf" srcId="{C7BACAE0-900C-41E6-A73D-C8132ABB9D6D}" destId="{92517869-A126-4F99-9560-7099F235998C}" srcOrd="0" destOrd="0" presId="urn:microsoft.com/office/officeart/2005/8/layout/list1"/>
    <dgm:cxn modelId="{ABFEFD40-90A7-4E21-94CD-3D4D3137AFA0}" srcId="{FACBF853-A631-47C5-807F-6A8BF260CF95}" destId="{1BCBBA5E-EEDA-4FAB-A495-C75DCC51AE9C}" srcOrd="1" destOrd="0" parTransId="{60E685AD-4DDF-4380-931B-2E71D07C5F44}" sibTransId="{25509A6B-5303-4C8F-9F1F-B626E4376249}"/>
    <dgm:cxn modelId="{08E8F46A-ED75-489B-B9C4-502A2E974CF1}" type="presOf" srcId="{BBA940D5-370F-47C4-9BA8-78ADBAEB6BB4}" destId="{92517869-A126-4F99-9560-7099F235998C}" srcOrd="0" destOrd="2" presId="urn:microsoft.com/office/officeart/2005/8/layout/list1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6FD8EEB7-5746-43B1-8E4C-E7069EE5E57A}" srcId="{8D41E8BD-D508-438A-9233-7C6AA65B0B30}" destId="{FACBF853-A631-47C5-807F-6A8BF260CF95}" srcOrd="0" destOrd="0" parTransId="{22355137-BB90-4CA2-9A9B-F239B392EF13}" sibTransId="{36205AED-5F45-4277-B0ED-38B7B9B915C0}"/>
    <dgm:cxn modelId="{DFA21CC8-2EC2-4BE2-B2E1-714F253E7A98}" type="presOf" srcId="{FACBF853-A631-47C5-807F-6A8BF260CF95}" destId="{67D0F799-6F3B-4D87-83FE-5D943C1D6A5A}" srcOrd="1" destOrd="0" presId="urn:microsoft.com/office/officeart/2005/8/layout/list1"/>
    <dgm:cxn modelId="{0BE760DD-7A1A-44C8-908B-1D93083D106E}" srcId="{FACBF853-A631-47C5-807F-6A8BF260CF95}" destId="{73343E11-5642-46AD-98BB-A56D4E8A3E3E}" srcOrd="3" destOrd="0" parTransId="{6D64FE2A-8AFE-41A7-907D-29F74AFE6E62}" sibTransId="{2A0FEF23-AC68-4D14-8A35-311C2DB8F634}"/>
    <dgm:cxn modelId="{D5C4A1E0-6436-4C14-BBF0-7AC84430799A}" srcId="{FACBF853-A631-47C5-807F-6A8BF260CF95}" destId="{BBA940D5-370F-47C4-9BA8-78ADBAEB6BB4}" srcOrd="2" destOrd="0" parTransId="{15291A97-54E9-4070-A733-496E08511F8A}" sibTransId="{17DFF33A-AAD0-4F4E-B97B-1CC82C14BD80}"/>
    <dgm:cxn modelId="{1BCB55F3-A1E0-4208-BE71-E8B8DADBEF2D}" srcId="{FACBF853-A631-47C5-807F-6A8BF260CF95}" destId="{C7BACAE0-900C-41E6-A73D-C8132ABB9D6D}" srcOrd="0" destOrd="0" parTransId="{54C772AF-6CCA-44C7-970F-9410C73B6FCD}" sibTransId="{0B15497F-E121-42BB-8294-5DA17AE2D8F7}"/>
    <dgm:cxn modelId="{AD904CFA-F179-4C66-9D1E-DB9CE81039F8}" type="presOf" srcId="{73343E11-5642-46AD-98BB-A56D4E8A3E3E}" destId="{92517869-A126-4F99-9560-7099F235998C}" srcOrd="0" destOrd="3" presId="urn:microsoft.com/office/officeart/2005/8/layout/list1"/>
    <dgm:cxn modelId="{59092EBA-E13B-4B17-A17D-E695929FB60C}" type="presParOf" srcId="{1715197F-23C8-44BA-BE6C-858B7FD7B904}" destId="{011C2BA5-5240-4B6A-B7DD-FCB5A33CFF7D}" srcOrd="0" destOrd="0" presId="urn:microsoft.com/office/officeart/2005/8/layout/list1"/>
    <dgm:cxn modelId="{3EF9AA9A-BA90-4E58-8999-DC9E76C797D6}" type="presParOf" srcId="{011C2BA5-5240-4B6A-B7DD-FCB5A33CFF7D}" destId="{7771FB4D-A85C-4A96-A108-ECFD5AC0BC3F}" srcOrd="0" destOrd="0" presId="urn:microsoft.com/office/officeart/2005/8/layout/list1"/>
    <dgm:cxn modelId="{56F7206C-14C6-4651-8AFE-3B619E9840EF}" type="presParOf" srcId="{011C2BA5-5240-4B6A-B7DD-FCB5A33CFF7D}" destId="{67D0F799-6F3B-4D87-83FE-5D943C1D6A5A}" srcOrd="1" destOrd="0" presId="urn:microsoft.com/office/officeart/2005/8/layout/list1"/>
    <dgm:cxn modelId="{97B5AE70-D2E3-4F4A-BB02-9631330FF681}" type="presParOf" srcId="{1715197F-23C8-44BA-BE6C-858B7FD7B904}" destId="{8E6CC121-4C8F-48C4-AA1F-3CB48825F9A7}" srcOrd="1" destOrd="0" presId="urn:microsoft.com/office/officeart/2005/8/layout/list1"/>
    <dgm:cxn modelId="{E2B87016-29EF-4AB8-B32F-E7F07FAB1189}" type="presParOf" srcId="{1715197F-23C8-44BA-BE6C-858B7FD7B904}" destId="{92517869-A126-4F99-9560-7099F235998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CBF853-A631-47C5-807F-6A8BF260CF95}">
      <dgm:prSet/>
      <dgm:spPr/>
      <dgm:t>
        <a:bodyPr/>
        <a:lstStyle/>
        <a:p>
          <a:r>
            <a:rPr lang="en-US" b="1" dirty="0"/>
            <a:t>Graph Construction</a:t>
          </a:r>
          <a:endParaRPr lang="en-US" dirty="0"/>
        </a:p>
      </dgm:t>
    </dgm:pt>
    <dgm:pt modelId="{22355137-BB90-4CA2-9A9B-F239B392EF13}" type="parTrans" cxnId="{6FD8EEB7-5746-43B1-8E4C-E7069EE5E57A}">
      <dgm:prSet/>
      <dgm:spPr/>
      <dgm:t>
        <a:bodyPr/>
        <a:lstStyle/>
        <a:p>
          <a:endParaRPr lang="en-US"/>
        </a:p>
      </dgm:t>
    </dgm:pt>
    <dgm:pt modelId="{36205AED-5F45-4277-B0ED-38B7B9B915C0}" type="sibTrans" cxnId="{6FD8EEB7-5746-43B1-8E4C-E7069EE5E57A}">
      <dgm:prSet/>
      <dgm:spPr/>
      <dgm:t>
        <a:bodyPr/>
        <a:lstStyle/>
        <a:p>
          <a:endParaRPr lang="en-US"/>
        </a:p>
      </dgm:t>
    </dgm:pt>
    <dgm:pt modelId="{C7BACAE0-900C-41E6-A73D-C8132ABB9D6D}">
      <dgm:prSet/>
      <dgm:spPr/>
      <dgm:t>
        <a:bodyPr/>
        <a:lstStyle/>
        <a:p>
          <a:r>
            <a:rPr lang="en-US" dirty="0"/>
            <a:t>The first step is to </a:t>
          </a:r>
          <a:r>
            <a:rPr lang="en-US" b="1" dirty="0"/>
            <a:t>convert the ontology and the associations between entities </a:t>
          </a:r>
          <a:r>
            <a:rPr lang="en-US" dirty="0"/>
            <a:t>(like human proteins and viruses) into a </a:t>
          </a:r>
          <a:r>
            <a:rPr lang="en-US" b="1" dirty="0"/>
            <a:t>graph, nodes</a:t>
          </a:r>
          <a:r>
            <a:rPr lang="en-US" dirty="0"/>
            <a:t> represent </a:t>
          </a:r>
          <a:r>
            <a:rPr lang="en-US" b="1" dirty="0"/>
            <a:t>entities</a:t>
          </a:r>
          <a:r>
            <a:rPr lang="en-US" dirty="0"/>
            <a:t> (e.g., proteins, viruses) and </a:t>
          </a:r>
          <a:r>
            <a:rPr lang="en-US" b="1" dirty="0"/>
            <a:t>edges</a:t>
          </a:r>
          <a:r>
            <a:rPr lang="en-US" dirty="0"/>
            <a:t> represent </a:t>
          </a:r>
          <a:r>
            <a:rPr lang="en-US" b="1" dirty="0"/>
            <a:t>relationships or associations </a:t>
          </a:r>
          <a:r>
            <a:rPr lang="en-US" dirty="0"/>
            <a:t>(e.g., "this virus is associated with this phenotype" or "this protein belongs to this ontology class").</a:t>
          </a:r>
        </a:p>
      </dgm:t>
    </dgm:pt>
    <dgm:pt modelId="{54C772AF-6CCA-44C7-970F-9410C73B6FCD}" type="parTrans" cxnId="{1BCB55F3-A1E0-4208-BE71-E8B8DADBEF2D}">
      <dgm:prSet/>
      <dgm:spPr/>
      <dgm:t>
        <a:bodyPr/>
        <a:lstStyle/>
        <a:p>
          <a:endParaRPr lang="en-US"/>
        </a:p>
      </dgm:t>
    </dgm:pt>
    <dgm:pt modelId="{0B15497F-E121-42BB-8294-5DA17AE2D8F7}" type="sibTrans" cxnId="{1BCB55F3-A1E0-4208-BE71-E8B8DADBEF2D}">
      <dgm:prSet/>
      <dgm:spPr/>
      <dgm:t>
        <a:bodyPr/>
        <a:lstStyle/>
        <a:p>
          <a:endParaRPr lang="en-US"/>
        </a:p>
      </dgm:t>
    </dgm:pt>
    <dgm:pt modelId="{3B048668-5DA4-42A8-9167-08E0685A235B}">
      <dgm:prSet/>
      <dgm:spPr/>
      <dgm:t>
        <a:bodyPr/>
        <a:lstStyle/>
        <a:p>
          <a:r>
            <a:rPr lang="en-US" b="1" dirty="0"/>
            <a:t>Random Walks</a:t>
          </a:r>
          <a:endParaRPr lang="en-US" dirty="0"/>
        </a:p>
      </dgm:t>
    </dgm:pt>
    <dgm:pt modelId="{DA4E5EF2-6D57-4DE9-96DA-1EAADF5841DD}" type="parTrans" cxnId="{F345266A-347C-4AA7-8A14-06DC4805921F}">
      <dgm:prSet/>
      <dgm:spPr/>
      <dgm:t>
        <a:bodyPr/>
        <a:lstStyle/>
        <a:p>
          <a:endParaRPr lang="en-US"/>
        </a:p>
      </dgm:t>
    </dgm:pt>
    <dgm:pt modelId="{E490514A-C0EE-4F99-9E29-8B6122E37AC9}" type="sibTrans" cxnId="{F345266A-347C-4AA7-8A14-06DC4805921F}">
      <dgm:prSet/>
      <dgm:spPr/>
      <dgm:t>
        <a:bodyPr/>
        <a:lstStyle/>
        <a:p>
          <a:endParaRPr lang="en-US"/>
        </a:p>
      </dgm:t>
    </dgm:pt>
    <dgm:pt modelId="{86C31BE2-BB07-4F85-BFB0-C6BFCF2B39B2}">
      <dgm:prSet/>
      <dgm:spPr/>
      <dgm:t>
        <a:bodyPr/>
        <a:lstStyle/>
        <a:p>
          <a:r>
            <a:rPr lang="en-US" dirty="0"/>
            <a:t>DL2Vec </a:t>
          </a:r>
          <a:r>
            <a:rPr lang="en-US" b="1" dirty="0"/>
            <a:t>performs random walks over the graph</a:t>
          </a:r>
          <a:r>
            <a:rPr lang="en-US" dirty="0"/>
            <a:t>. These random walks </a:t>
          </a:r>
          <a:r>
            <a:rPr lang="en-US" b="1" dirty="0"/>
            <a:t>explore the neighborhood of each entity </a:t>
          </a:r>
          <a:r>
            <a:rPr lang="en-US" dirty="0"/>
            <a:t>(e.g., a virus) to understand its connections to other entities (e.g., related phenotypes, taxonomic relatives). This </a:t>
          </a:r>
          <a:r>
            <a:rPr lang="en-US" b="1" dirty="0"/>
            <a:t>creates a series of "paths"</a:t>
          </a:r>
          <a:r>
            <a:rPr lang="en-US" dirty="0"/>
            <a:t> that reflect how these entities are connected.</a:t>
          </a:r>
        </a:p>
      </dgm:t>
    </dgm:pt>
    <dgm:pt modelId="{FEA14220-9A39-43FB-BD8F-479F06DEB839}" type="parTrans" cxnId="{440BD45B-0B42-41BA-AA49-FD6865074079}">
      <dgm:prSet/>
      <dgm:spPr/>
      <dgm:t>
        <a:bodyPr/>
        <a:lstStyle/>
        <a:p>
          <a:endParaRPr lang="en-US"/>
        </a:p>
      </dgm:t>
    </dgm:pt>
    <dgm:pt modelId="{378D75D3-AF95-4766-94E7-074023FEC5C5}" type="sibTrans" cxnId="{440BD45B-0B42-41BA-AA49-FD6865074079}">
      <dgm:prSet/>
      <dgm:spPr/>
      <dgm:t>
        <a:bodyPr/>
        <a:lstStyle/>
        <a:p>
          <a:endParaRPr lang="en-US"/>
        </a:p>
      </dgm:t>
    </dgm:pt>
    <dgm:pt modelId="{6C6AF510-8A98-4852-A3FA-CEEAEDA202FF}">
      <dgm:prSet/>
      <dgm:spPr/>
      <dgm:t>
        <a:bodyPr/>
        <a:lstStyle/>
        <a:p>
          <a:r>
            <a:rPr lang="en-US" b="1" dirty="0"/>
            <a:t>Generating "Sentences"</a:t>
          </a:r>
          <a:endParaRPr lang="en-US" dirty="0"/>
        </a:p>
      </dgm:t>
    </dgm:pt>
    <dgm:pt modelId="{580340D0-84CF-45C2-B17C-6CE9D96DBE62}" type="parTrans" cxnId="{29F668AE-4A8A-44A4-B721-7843FF7F5423}">
      <dgm:prSet/>
      <dgm:spPr/>
      <dgm:t>
        <a:bodyPr/>
        <a:lstStyle/>
        <a:p>
          <a:endParaRPr lang="en-US"/>
        </a:p>
      </dgm:t>
    </dgm:pt>
    <dgm:pt modelId="{C028B451-A321-480E-BD0C-41E36BA3E197}" type="sibTrans" cxnId="{29F668AE-4A8A-44A4-B721-7843FF7F5423}">
      <dgm:prSet/>
      <dgm:spPr/>
      <dgm:t>
        <a:bodyPr/>
        <a:lstStyle/>
        <a:p>
          <a:endParaRPr lang="en-US"/>
        </a:p>
      </dgm:t>
    </dgm:pt>
    <dgm:pt modelId="{083F1682-2A98-4C95-99C4-AD8FAC16CA1F}">
      <dgm:prSet/>
      <dgm:spPr/>
      <dgm:t>
        <a:bodyPr/>
        <a:lstStyle/>
        <a:p>
          <a:r>
            <a:rPr lang="en-US"/>
            <a:t>The random walks generate a set of paths that can be thought of as sentences</a:t>
          </a:r>
          <a:r>
            <a:rPr lang="en-US" b="1"/>
            <a:t>. Each sentence captures the relationships between entities within a local neighborhood of the graph</a:t>
          </a:r>
          <a:r>
            <a:rPr lang="en-US"/>
            <a:t>.</a:t>
          </a:r>
          <a:endParaRPr lang="en-US" dirty="0"/>
        </a:p>
      </dgm:t>
    </dgm:pt>
    <dgm:pt modelId="{14B02A9E-7298-4ACB-859A-F9DE1EFF98A5}" type="parTrans" cxnId="{62EFF421-EBF0-4114-A5B1-6945605EDC36}">
      <dgm:prSet/>
      <dgm:spPr/>
      <dgm:t>
        <a:bodyPr/>
        <a:lstStyle/>
        <a:p>
          <a:endParaRPr lang="en-US"/>
        </a:p>
      </dgm:t>
    </dgm:pt>
    <dgm:pt modelId="{79F61B18-BF8E-431D-8E4B-3B1FBD4E358A}" type="sibTrans" cxnId="{62EFF421-EBF0-4114-A5B1-6945605EDC36}">
      <dgm:prSet/>
      <dgm:spPr/>
      <dgm:t>
        <a:bodyPr/>
        <a:lstStyle/>
        <a:p>
          <a:endParaRPr lang="en-US"/>
        </a:p>
      </dgm:t>
    </dgm:pt>
    <dgm:pt modelId="{0B1A3369-EA8B-408C-B2EC-BD56B6205FFE}">
      <dgm:prSet/>
      <dgm:spPr/>
      <dgm:t>
        <a:bodyPr/>
        <a:lstStyle/>
        <a:p>
          <a:r>
            <a:rPr lang="en-US" dirty="0"/>
            <a:t>Example: A sentence could be something like "</a:t>
          </a:r>
          <a:r>
            <a:rPr lang="en-US" b="1" dirty="0"/>
            <a:t>virus A – associated with phenotype B – related to virus C.</a:t>
          </a:r>
          <a:r>
            <a:rPr lang="en-US" dirty="0"/>
            <a:t>"</a:t>
          </a:r>
        </a:p>
      </dgm:t>
    </dgm:pt>
    <dgm:pt modelId="{070D56AF-0CC5-41B2-9995-AAF5101C574C}" type="parTrans" cxnId="{11A11B82-B400-4283-AC78-8972A43BB534}">
      <dgm:prSet/>
      <dgm:spPr/>
      <dgm:t>
        <a:bodyPr/>
        <a:lstStyle/>
        <a:p>
          <a:endParaRPr lang="en-US"/>
        </a:p>
      </dgm:t>
    </dgm:pt>
    <dgm:pt modelId="{85D5C820-77D7-40FE-9965-97B971242523}" type="sibTrans" cxnId="{11A11B82-B400-4283-AC78-8972A43BB534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011C2BA5-5240-4B6A-B7DD-FCB5A33CFF7D}" type="pres">
      <dgm:prSet presAssocID="{FACBF853-A631-47C5-807F-6A8BF260CF95}" presName="parentLin" presStyleCnt="0"/>
      <dgm:spPr/>
    </dgm:pt>
    <dgm:pt modelId="{7771FB4D-A85C-4A96-A108-ECFD5AC0BC3F}" type="pres">
      <dgm:prSet presAssocID="{FACBF853-A631-47C5-807F-6A8BF260CF95}" presName="parentLeftMargin" presStyleLbl="node1" presStyleIdx="0" presStyleCnt="3"/>
      <dgm:spPr/>
    </dgm:pt>
    <dgm:pt modelId="{67D0F799-6F3B-4D87-83FE-5D943C1D6A5A}" type="pres">
      <dgm:prSet presAssocID="{FACBF853-A631-47C5-807F-6A8BF260CF9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6CC121-4C8F-48C4-AA1F-3CB48825F9A7}" type="pres">
      <dgm:prSet presAssocID="{FACBF853-A631-47C5-807F-6A8BF260CF95}" presName="negativeSpace" presStyleCnt="0"/>
      <dgm:spPr/>
    </dgm:pt>
    <dgm:pt modelId="{92517869-A126-4F99-9560-7099F235998C}" type="pres">
      <dgm:prSet presAssocID="{FACBF853-A631-47C5-807F-6A8BF260CF95}" presName="childText" presStyleLbl="conFgAcc1" presStyleIdx="0" presStyleCnt="3">
        <dgm:presLayoutVars>
          <dgm:bulletEnabled val="1"/>
        </dgm:presLayoutVars>
      </dgm:prSet>
      <dgm:spPr/>
    </dgm:pt>
    <dgm:pt modelId="{B6E2B611-4E9A-4A48-9607-4F050B1BFAC2}" type="pres">
      <dgm:prSet presAssocID="{36205AED-5F45-4277-B0ED-38B7B9B915C0}" presName="spaceBetweenRectangles" presStyleCnt="0"/>
      <dgm:spPr/>
    </dgm:pt>
    <dgm:pt modelId="{116B8A8B-5F1B-494D-B4EB-8896B9E5BA9B}" type="pres">
      <dgm:prSet presAssocID="{3B048668-5DA4-42A8-9167-08E0685A235B}" presName="parentLin" presStyleCnt="0"/>
      <dgm:spPr/>
    </dgm:pt>
    <dgm:pt modelId="{8F99BD46-DAD9-4D51-A90A-3D301EFCBD91}" type="pres">
      <dgm:prSet presAssocID="{3B048668-5DA4-42A8-9167-08E0685A235B}" presName="parentLeftMargin" presStyleLbl="node1" presStyleIdx="0" presStyleCnt="3"/>
      <dgm:spPr/>
    </dgm:pt>
    <dgm:pt modelId="{D865B49F-E8C7-4F10-A02C-574EC1F4FA51}" type="pres">
      <dgm:prSet presAssocID="{3B048668-5DA4-42A8-9167-08E0685A23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825AFCB-22A7-42BA-8851-4A31937B6642}" type="pres">
      <dgm:prSet presAssocID="{3B048668-5DA4-42A8-9167-08E0685A235B}" presName="negativeSpace" presStyleCnt="0"/>
      <dgm:spPr/>
    </dgm:pt>
    <dgm:pt modelId="{27E43D79-D673-4ACE-9353-51BEAB403B7D}" type="pres">
      <dgm:prSet presAssocID="{3B048668-5DA4-42A8-9167-08E0685A235B}" presName="childText" presStyleLbl="conFgAcc1" presStyleIdx="1" presStyleCnt="3">
        <dgm:presLayoutVars>
          <dgm:bulletEnabled val="1"/>
        </dgm:presLayoutVars>
      </dgm:prSet>
      <dgm:spPr/>
    </dgm:pt>
    <dgm:pt modelId="{1B715BDF-DAFB-4236-8FC3-84391E640458}" type="pres">
      <dgm:prSet presAssocID="{E490514A-C0EE-4F99-9E29-8B6122E37AC9}" presName="spaceBetweenRectangles" presStyleCnt="0"/>
      <dgm:spPr/>
    </dgm:pt>
    <dgm:pt modelId="{C0E3A615-7220-4BAC-A270-98F970C73B30}" type="pres">
      <dgm:prSet presAssocID="{6C6AF510-8A98-4852-A3FA-CEEAEDA202FF}" presName="parentLin" presStyleCnt="0"/>
      <dgm:spPr/>
    </dgm:pt>
    <dgm:pt modelId="{9511BD8A-949A-4AF3-BE7E-9CE9313B23D2}" type="pres">
      <dgm:prSet presAssocID="{6C6AF510-8A98-4852-A3FA-CEEAEDA202FF}" presName="parentLeftMargin" presStyleLbl="node1" presStyleIdx="1" presStyleCnt="3"/>
      <dgm:spPr/>
    </dgm:pt>
    <dgm:pt modelId="{36182421-86FE-462D-9AF7-C16388551235}" type="pres">
      <dgm:prSet presAssocID="{6C6AF510-8A98-4852-A3FA-CEEAEDA202F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FA7C6E5-45B4-4CF0-87A6-6B1B787277AA}" type="pres">
      <dgm:prSet presAssocID="{6C6AF510-8A98-4852-A3FA-CEEAEDA202FF}" presName="negativeSpace" presStyleCnt="0"/>
      <dgm:spPr/>
    </dgm:pt>
    <dgm:pt modelId="{FAA27C0B-6AB2-42C5-B010-66E19F3DF693}" type="pres">
      <dgm:prSet presAssocID="{6C6AF510-8A98-4852-A3FA-CEEAEDA202F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0E32F03-A030-46F8-9FB1-DFAB87EB4F50}" type="presOf" srcId="{FACBF853-A631-47C5-807F-6A8BF260CF95}" destId="{7771FB4D-A85C-4A96-A108-ECFD5AC0BC3F}" srcOrd="0" destOrd="0" presId="urn:microsoft.com/office/officeart/2005/8/layout/list1"/>
    <dgm:cxn modelId="{6E83E316-E741-47E7-B7DB-8743E226F6FA}" type="presOf" srcId="{6C6AF510-8A98-4852-A3FA-CEEAEDA202FF}" destId="{36182421-86FE-462D-9AF7-C16388551235}" srcOrd="1" destOrd="0" presId="urn:microsoft.com/office/officeart/2005/8/layout/list1"/>
    <dgm:cxn modelId="{7EB1801C-A997-489D-A5F3-56C8C41CE4AE}" type="presOf" srcId="{0B1A3369-EA8B-408C-B2EC-BD56B6205FFE}" destId="{FAA27C0B-6AB2-42C5-B010-66E19F3DF693}" srcOrd="0" destOrd="1" presId="urn:microsoft.com/office/officeart/2005/8/layout/list1"/>
    <dgm:cxn modelId="{62EFF421-EBF0-4114-A5B1-6945605EDC36}" srcId="{6C6AF510-8A98-4852-A3FA-CEEAEDA202FF}" destId="{083F1682-2A98-4C95-99C4-AD8FAC16CA1F}" srcOrd="0" destOrd="0" parTransId="{14B02A9E-7298-4ACB-859A-F9DE1EFF98A5}" sibTransId="{79F61B18-BF8E-431D-8E4B-3B1FBD4E358A}"/>
    <dgm:cxn modelId="{B4E4C831-21A0-4CFE-BB65-A6A5BB8B0F65}" type="presOf" srcId="{083F1682-2A98-4C95-99C4-AD8FAC16CA1F}" destId="{FAA27C0B-6AB2-42C5-B010-66E19F3DF693}" srcOrd="0" destOrd="0" presId="urn:microsoft.com/office/officeart/2005/8/layout/list1"/>
    <dgm:cxn modelId="{B5DE933D-968F-4B43-BC88-971332E62927}" type="presOf" srcId="{C7BACAE0-900C-41E6-A73D-C8132ABB9D6D}" destId="{92517869-A126-4F99-9560-7099F235998C}" srcOrd="0" destOrd="0" presId="urn:microsoft.com/office/officeart/2005/8/layout/list1"/>
    <dgm:cxn modelId="{440BD45B-0B42-41BA-AA49-FD6865074079}" srcId="{3B048668-5DA4-42A8-9167-08E0685A235B}" destId="{86C31BE2-BB07-4F85-BFB0-C6BFCF2B39B2}" srcOrd="0" destOrd="0" parTransId="{FEA14220-9A39-43FB-BD8F-479F06DEB839}" sibTransId="{378D75D3-AF95-4766-94E7-074023FEC5C5}"/>
    <dgm:cxn modelId="{F345266A-347C-4AA7-8A14-06DC4805921F}" srcId="{8D41E8BD-D508-438A-9233-7C6AA65B0B30}" destId="{3B048668-5DA4-42A8-9167-08E0685A235B}" srcOrd="1" destOrd="0" parTransId="{DA4E5EF2-6D57-4DE9-96DA-1EAADF5841DD}" sibTransId="{E490514A-C0EE-4F99-9E29-8B6122E37AC9}"/>
    <dgm:cxn modelId="{11A11B82-B400-4283-AC78-8972A43BB534}" srcId="{6C6AF510-8A98-4852-A3FA-CEEAEDA202FF}" destId="{0B1A3369-EA8B-408C-B2EC-BD56B6205FFE}" srcOrd="1" destOrd="0" parTransId="{070D56AF-0CC5-41B2-9995-AAF5101C574C}" sibTransId="{85D5C820-77D7-40FE-9965-97B971242523}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F52F8292-74A1-4719-BD38-2CCA0F811898}" type="presOf" srcId="{6C6AF510-8A98-4852-A3FA-CEEAEDA202FF}" destId="{9511BD8A-949A-4AF3-BE7E-9CE9313B23D2}" srcOrd="0" destOrd="0" presId="urn:microsoft.com/office/officeart/2005/8/layout/list1"/>
    <dgm:cxn modelId="{E34A02A9-CDDE-4B3D-B878-89A1AEE8456E}" type="presOf" srcId="{86C31BE2-BB07-4F85-BFB0-C6BFCF2B39B2}" destId="{27E43D79-D673-4ACE-9353-51BEAB403B7D}" srcOrd="0" destOrd="0" presId="urn:microsoft.com/office/officeart/2005/8/layout/list1"/>
    <dgm:cxn modelId="{29F668AE-4A8A-44A4-B721-7843FF7F5423}" srcId="{8D41E8BD-D508-438A-9233-7C6AA65B0B30}" destId="{6C6AF510-8A98-4852-A3FA-CEEAEDA202FF}" srcOrd="2" destOrd="0" parTransId="{580340D0-84CF-45C2-B17C-6CE9D96DBE62}" sibTransId="{C028B451-A321-480E-BD0C-41E36BA3E197}"/>
    <dgm:cxn modelId="{6FD8EEB7-5746-43B1-8E4C-E7069EE5E57A}" srcId="{8D41E8BD-D508-438A-9233-7C6AA65B0B30}" destId="{FACBF853-A631-47C5-807F-6A8BF260CF95}" srcOrd="0" destOrd="0" parTransId="{22355137-BB90-4CA2-9A9B-F239B392EF13}" sibTransId="{36205AED-5F45-4277-B0ED-38B7B9B915C0}"/>
    <dgm:cxn modelId="{DFA21CC8-2EC2-4BE2-B2E1-714F253E7A98}" type="presOf" srcId="{FACBF853-A631-47C5-807F-6A8BF260CF95}" destId="{67D0F799-6F3B-4D87-83FE-5D943C1D6A5A}" srcOrd="1" destOrd="0" presId="urn:microsoft.com/office/officeart/2005/8/layout/list1"/>
    <dgm:cxn modelId="{52A665CD-1AB5-429C-8946-000364914E04}" type="presOf" srcId="{3B048668-5DA4-42A8-9167-08E0685A235B}" destId="{8F99BD46-DAD9-4D51-A90A-3D301EFCBD91}" srcOrd="0" destOrd="0" presId="urn:microsoft.com/office/officeart/2005/8/layout/list1"/>
    <dgm:cxn modelId="{B5AD6BEA-D3F1-4A2D-9688-5EFA139A9BE2}" type="presOf" srcId="{3B048668-5DA4-42A8-9167-08E0685A235B}" destId="{D865B49F-E8C7-4F10-A02C-574EC1F4FA51}" srcOrd="1" destOrd="0" presId="urn:microsoft.com/office/officeart/2005/8/layout/list1"/>
    <dgm:cxn modelId="{1BCB55F3-A1E0-4208-BE71-E8B8DADBEF2D}" srcId="{FACBF853-A631-47C5-807F-6A8BF260CF95}" destId="{C7BACAE0-900C-41E6-A73D-C8132ABB9D6D}" srcOrd="0" destOrd="0" parTransId="{54C772AF-6CCA-44C7-970F-9410C73B6FCD}" sibTransId="{0B15497F-E121-42BB-8294-5DA17AE2D8F7}"/>
    <dgm:cxn modelId="{59092EBA-E13B-4B17-A17D-E695929FB60C}" type="presParOf" srcId="{1715197F-23C8-44BA-BE6C-858B7FD7B904}" destId="{011C2BA5-5240-4B6A-B7DD-FCB5A33CFF7D}" srcOrd="0" destOrd="0" presId="urn:microsoft.com/office/officeart/2005/8/layout/list1"/>
    <dgm:cxn modelId="{3EF9AA9A-BA90-4E58-8999-DC9E76C797D6}" type="presParOf" srcId="{011C2BA5-5240-4B6A-B7DD-FCB5A33CFF7D}" destId="{7771FB4D-A85C-4A96-A108-ECFD5AC0BC3F}" srcOrd="0" destOrd="0" presId="urn:microsoft.com/office/officeart/2005/8/layout/list1"/>
    <dgm:cxn modelId="{56F7206C-14C6-4651-8AFE-3B619E9840EF}" type="presParOf" srcId="{011C2BA5-5240-4B6A-B7DD-FCB5A33CFF7D}" destId="{67D0F799-6F3B-4D87-83FE-5D943C1D6A5A}" srcOrd="1" destOrd="0" presId="urn:microsoft.com/office/officeart/2005/8/layout/list1"/>
    <dgm:cxn modelId="{97B5AE70-D2E3-4F4A-BB02-9631330FF681}" type="presParOf" srcId="{1715197F-23C8-44BA-BE6C-858B7FD7B904}" destId="{8E6CC121-4C8F-48C4-AA1F-3CB48825F9A7}" srcOrd="1" destOrd="0" presId="urn:microsoft.com/office/officeart/2005/8/layout/list1"/>
    <dgm:cxn modelId="{E2B87016-29EF-4AB8-B32F-E7F07FAB1189}" type="presParOf" srcId="{1715197F-23C8-44BA-BE6C-858B7FD7B904}" destId="{92517869-A126-4F99-9560-7099F235998C}" srcOrd="2" destOrd="0" presId="urn:microsoft.com/office/officeart/2005/8/layout/list1"/>
    <dgm:cxn modelId="{6B02E39E-1247-4911-9C5A-77147DAADACF}" type="presParOf" srcId="{1715197F-23C8-44BA-BE6C-858B7FD7B904}" destId="{B6E2B611-4E9A-4A48-9607-4F050B1BFAC2}" srcOrd="3" destOrd="0" presId="urn:microsoft.com/office/officeart/2005/8/layout/list1"/>
    <dgm:cxn modelId="{7AB24DC3-6588-4B5E-A010-9E6B0ABAD049}" type="presParOf" srcId="{1715197F-23C8-44BA-BE6C-858B7FD7B904}" destId="{116B8A8B-5F1B-494D-B4EB-8896B9E5BA9B}" srcOrd="4" destOrd="0" presId="urn:microsoft.com/office/officeart/2005/8/layout/list1"/>
    <dgm:cxn modelId="{5BDA6A23-2574-468A-BDFE-698DAD0F23E8}" type="presParOf" srcId="{116B8A8B-5F1B-494D-B4EB-8896B9E5BA9B}" destId="{8F99BD46-DAD9-4D51-A90A-3D301EFCBD91}" srcOrd="0" destOrd="0" presId="urn:microsoft.com/office/officeart/2005/8/layout/list1"/>
    <dgm:cxn modelId="{B5E6B480-4D41-430C-9028-827E6E0E0B58}" type="presParOf" srcId="{116B8A8B-5F1B-494D-B4EB-8896B9E5BA9B}" destId="{D865B49F-E8C7-4F10-A02C-574EC1F4FA51}" srcOrd="1" destOrd="0" presId="urn:microsoft.com/office/officeart/2005/8/layout/list1"/>
    <dgm:cxn modelId="{42257D13-6FBD-499C-9E7C-93F94C0209A9}" type="presParOf" srcId="{1715197F-23C8-44BA-BE6C-858B7FD7B904}" destId="{C825AFCB-22A7-42BA-8851-4A31937B6642}" srcOrd="5" destOrd="0" presId="urn:microsoft.com/office/officeart/2005/8/layout/list1"/>
    <dgm:cxn modelId="{242EF11C-4539-4EAE-94CC-76125DBA4F51}" type="presParOf" srcId="{1715197F-23C8-44BA-BE6C-858B7FD7B904}" destId="{27E43D79-D673-4ACE-9353-51BEAB403B7D}" srcOrd="6" destOrd="0" presId="urn:microsoft.com/office/officeart/2005/8/layout/list1"/>
    <dgm:cxn modelId="{F71B86B5-E55B-4F96-839C-F02B2F76089A}" type="presParOf" srcId="{1715197F-23C8-44BA-BE6C-858B7FD7B904}" destId="{1B715BDF-DAFB-4236-8FC3-84391E640458}" srcOrd="7" destOrd="0" presId="urn:microsoft.com/office/officeart/2005/8/layout/list1"/>
    <dgm:cxn modelId="{739A1678-2615-4DEB-A585-6B9430C918F3}" type="presParOf" srcId="{1715197F-23C8-44BA-BE6C-858B7FD7B904}" destId="{C0E3A615-7220-4BAC-A270-98F970C73B30}" srcOrd="8" destOrd="0" presId="urn:microsoft.com/office/officeart/2005/8/layout/list1"/>
    <dgm:cxn modelId="{B0F0FA31-BF21-42A9-8C02-38D5E5F4765F}" type="presParOf" srcId="{C0E3A615-7220-4BAC-A270-98F970C73B30}" destId="{9511BD8A-949A-4AF3-BE7E-9CE9313B23D2}" srcOrd="0" destOrd="0" presId="urn:microsoft.com/office/officeart/2005/8/layout/list1"/>
    <dgm:cxn modelId="{5288FA42-6C75-48B6-985A-2369E61114D8}" type="presParOf" srcId="{C0E3A615-7220-4BAC-A270-98F970C73B30}" destId="{36182421-86FE-462D-9AF7-C16388551235}" srcOrd="1" destOrd="0" presId="urn:microsoft.com/office/officeart/2005/8/layout/list1"/>
    <dgm:cxn modelId="{375BDAA8-CC0D-4F0B-B5F9-96FBDC22F134}" type="presParOf" srcId="{1715197F-23C8-44BA-BE6C-858B7FD7B904}" destId="{6FA7C6E5-45B4-4CF0-87A6-6B1B787277AA}" srcOrd="9" destOrd="0" presId="urn:microsoft.com/office/officeart/2005/8/layout/list1"/>
    <dgm:cxn modelId="{BE5DB5A3-5EEA-439A-82FC-359A3CEDFE4C}" type="presParOf" srcId="{1715197F-23C8-44BA-BE6C-858B7FD7B904}" destId="{FAA27C0B-6AB2-42C5-B010-66E19F3DF69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753860-AC60-43A9-A739-6B2B0F3046C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E2ECF9-A8D2-40CA-A600-B574635E280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 i="0" baseline="0" dirty="0"/>
            <a:t>Phenotype</a:t>
          </a:r>
        </a:p>
        <a:p>
          <a:pPr>
            <a:lnSpc>
              <a:spcPct val="100000"/>
            </a:lnSpc>
            <a:defRPr b="1"/>
          </a:pPr>
          <a:r>
            <a:rPr lang="en-US" sz="2000" b="1" i="0" baseline="0" dirty="0"/>
            <a:t>Model</a:t>
          </a:r>
          <a:endParaRPr lang="en-US" sz="2000" dirty="0"/>
        </a:p>
      </dgm:t>
    </dgm:pt>
    <dgm:pt modelId="{B164E6A6-2411-4984-BE89-B2B52749FC42}" type="parTrans" cxnId="{B7810CEE-CD4D-499C-9FED-F356AF8E08EE}">
      <dgm:prSet/>
      <dgm:spPr/>
      <dgm:t>
        <a:bodyPr/>
        <a:lstStyle/>
        <a:p>
          <a:endParaRPr lang="en-US"/>
        </a:p>
      </dgm:t>
    </dgm:pt>
    <dgm:pt modelId="{F1754034-623E-43EF-98D6-A2D6983412E1}" type="sibTrans" cxnId="{B7810CEE-CD4D-499C-9FED-F356AF8E08EE}">
      <dgm:prSet/>
      <dgm:spPr/>
      <dgm:t>
        <a:bodyPr/>
        <a:lstStyle/>
        <a:p>
          <a:endParaRPr lang="en-US"/>
        </a:p>
      </dgm:t>
    </dgm:pt>
    <dgm:pt modelId="{A3CD7314-6936-4FEC-9134-259AC1DC28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baseline="0" dirty="0"/>
            <a:t>Based on virus and human protein feature embeddings.</a:t>
          </a:r>
        </a:p>
        <a:p>
          <a:pPr>
            <a:lnSpc>
              <a:spcPct val="100000"/>
            </a:lnSpc>
          </a:pPr>
          <a:endParaRPr lang="en-US" sz="2000" dirty="0"/>
        </a:p>
        <a:p>
          <a:pPr>
            <a:lnSpc>
              <a:spcPct val="100000"/>
            </a:lnSpc>
          </a:pPr>
          <a:r>
            <a:rPr lang="en-US" sz="2000" dirty="0"/>
            <a:t>A </a:t>
          </a:r>
          <a:r>
            <a:rPr lang="en-US" sz="2000" b="1" dirty="0"/>
            <a:t>fully connected layer</a:t>
          </a:r>
          <a:r>
            <a:rPr lang="en-US" sz="2000" dirty="0"/>
            <a:t> takes in the phenotype embeddings of the virus and human protein.</a:t>
          </a:r>
        </a:p>
      </dgm:t>
    </dgm:pt>
    <dgm:pt modelId="{A7F1F7F1-B032-4205-A31D-B55E92EFAF10}" type="parTrans" cxnId="{54220682-F937-4685-A316-921182447A72}">
      <dgm:prSet/>
      <dgm:spPr/>
      <dgm:t>
        <a:bodyPr/>
        <a:lstStyle/>
        <a:p>
          <a:endParaRPr lang="en-US"/>
        </a:p>
      </dgm:t>
    </dgm:pt>
    <dgm:pt modelId="{1F753D6E-7B11-477A-9738-8ACC1336402D}" type="sibTrans" cxnId="{54220682-F937-4685-A316-921182447A72}">
      <dgm:prSet/>
      <dgm:spPr/>
      <dgm:t>
        <a:bodyPr/>
        <a:lstStyle/>
        <a:p>
          <a:endParaRPr lang="en-US"/>
        </a:p>
      </dgm:t>
    </dgm:pt>
    <dgm:pt modelId="{C8CE2516-DB70-4586-82EF-9A1D0051D0F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 i="0" baseline="0" dirty="0"/>
            <a:t>Sequence </a:t>
          </a:r>
        </a:p>
        <a:p>
          <a:pPr>
            <a:lnSpc>
              <a:spcPct val="100000"/>
            </a:lnSpc>
            <a:defRPr b="1"/>
          </a:pPr>
          <a:r>
            <a:rPr lang="en-US" sz="2000" b="1" i="0" baseline="0" dirty="0"/>
            <a:t>Model </a:t>
          </a:r>
          <a:endParaRPr lang="en-US" sz="2000" b="1" dirty="0"/>
        </a:p>
      </dgm:t>
    </dgm:pt>
    <dgm:pt modelId="{31C64DBE-DED5-4BB8-840E-25F69231B875}" type="parTrans" cxnId="{73B6DDBB-F82C-4E1C-951B-F6203049FD1A}">
      <dgm:prSet/>
      <dgm:spPr/>
      <dgm:t>
        <a:bodyPr/>
        <a:lstStyle/>
        <a:p>
          <a:endParaRPr lang="en-US"/>
        </a:p>
      </dgm:t>
    </dgm:pt>
    <dgm:pt modelId="{F6512323-63BA-448D-86C5-35388EB0925A}" type="sibTrans" cxnId="{73B6DDBB-F82C-4E1C-951B-F6203049FD1A}">
      <dgm:prSet/>
      <dgm:spPr/>
      <dgm:t>
        <a:bodyPr/>
        <a:lstStyle/>
        <a:p>
          <a:endParaRPr lang="en-US"/>
        </a:p>
      </dgm:t>
    </dgm:pt>
    <dgm:pt modelId="{00878A45-C9C6-4849-9324-EA85654F41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baseline="0" dirty="0"/>
            <a:t>Uses amino acid sequences of proteins.</a:t>
          </a:r>
        </a:p>
        <a:p>
          <a:pPr>
            <a:lnSpc>
              <a:spcPct val="100000"/>
            </a:lnSpc>
          </a:pPr>
          <a:endParaRPr lang="en-US" sz="2000" b="0" i="0" baseline="0" dirty="0"/>
        </a:p>
        <a:p>
          <a:pPr>
            <a:lnSpc>
              <a:spcPct val="100000"/>
            </a:lnSpc>
          </a:pPr>
          <a:r>
            <a:rPr lang="en-US" sz="2000" b="0" i="0" baseline="0" dirty="0"/>
            <a:t>Protein sequences are </a:t>
          </a:r>
          <a:r>
            <a:rPr lang="en-US" sz="2000" b="1" i="0" baseline="0" dirty="0"/>
            <a:t>one-hot encoded </a:t>
          </a:r>
          <a:r>
            <a:rPr lang="en-US" sz="2000" b="0" i="0" baseline="0" dirty="0"/>
            <a:t>and processed with </a:t>
          </a:r>
          <a:r>
            <a:rPr lang="en-US" sz="2000" b="1" i="0" baseline="0" dirty="0"/>
            <a:t>1D CNN</a:t>
          </a:r>
          <a:r>
            <a:rPr lang="en-US" sz="2000" b="0" i="0" baseline="0" dirty="0"/>
            <a:t>, </a:t>
          </a:r>
          <a:r>
            <a:rPr lang="en-US" sz="2000" b="1" i="0" baseline="0" dirty="0"/>
            <a:t>max pooling</a:t>
          </a:r>
          <a:r>
            <a:rPr lang="en-US" sz="2000" b="0" i="0" baseline="0" dirty="0"/>
            <a:t>, and </a:t>
          </a:r>
          <a:r>
            <a:rPr lang="en-US" sz="2000" b="1" i="0" baseline="0" dirty="0"/>
            <a:t>fully connected layers</a:t>
          </a:r>
          <a:r>
            <a:rPr lang="en-US" sz="2000" b="0" i="0" baseline="0" dirty="0"/>
            <a:t>. </a:t>
          </a:r>
          <a:endParaRPr lang="en-US" sz="2000" dirty="0"/>
        </a:p>
      </dgm:t>
    </dgm:pt>
    <dgm:pt modelId="{A41C7DBD-8A93-4348-ABE3-24471A2711DF}" type="parTrans" cxnId="{62A20EA0-F0ED-45F3-814D-0AD1E7592C80}">
      <dgm:prSet/>
      <dgm:spPr/>
      <dgm:t>
        <a:bodyPr/>
        <a:lstStyle/>
        <a:p>
          <a:endParaRPr lang="en-US"/>
        </a:p>
      </dgm:t>
    </dgm:pt>
    <dgm:pt modelId="{622D4262-B44D-45A1-968E-C2151810695A}" type="sibTrans" cxnId="{62A20EA0-F0ED-45F3-814D-0AD1E7592C80}">
      <dgm:prSet/>
      <dgm:spPr/>
      <dgm:t>
        <a:bodyPr/>
        <a:lstStyle/>
        <a:p>
          <a:endParaRPr lang="en-US"/>
        </a:p>
      </dgm:t>
    </dgm:pt>
    <dgm:pt modelId="{9EDA7384-5D75-4C07-BE98-8252BF6B0968}" type="pres">
      <dgm:prSet presAssocID="{82753860-AC60-43A9-A739-6B2B0F3046C6}" presName="root" presStyleCnt="0">
        <dgm:presLayoutVars>
          <dgm:dir/>
          <dgm:resizeHandles val="exact"/>
        </dgm:presLayoutVars>
      </dgm:prSet>
      <dgm:spPr/>
    </dgm:pt>
    <dgm:pt modelId="{10004C10-2A1D-45F4-B338-158A087D1D90}" type="pres">
      <dgm:prSet presAssocID="{5EE2ECF9-A8D2-40CA-A600-B574635E2803}" presName="compNode" presStyleCnt="0"/>
      <dgm:spPr/>
    </dgm:pt>
    <dgm:pt modelId="{F4C8DEE5-C6C3-47E2-B08C-1E440B79771A}" type="pres">
      <dgm:prSet presAssocID="{5EE2ECF9-A8D2-40CA-A600-B574635E280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AAC32CF1-1E25-41A7-ACA6-424B83C23B99}" type="pres">
      <dgm:prSet presAssocID="{5EE2ECF9-A8D2-40CA-A600-B574635E2803}" presName="iconSpace" presStyleCnt="0"/>
      <dgm:spPr/>
    </dgm:pt>
    <dgm:pt modelId="{D66B2747-BD42-4038-ACF6-AF1ECD8E1FBE}" type="pres">
      <dgm:prSet presAssocID="{5EE2ECF9-A8D2-40CA-A600-B574635E2803}" presName="parTx" presStyleLbl="revTx" presStyleIdx="0" presStyleCnt="4" custLinFactY="-37141" custLinFactNeighborX="34542" custLinFactNeighborY="-100000">
        <dgm:presLayoutVars>
          <dgm:chMax val="0"/>
          <dgm:chPref val="0"/>
        </dgm:presLayoutVars>
      </dgm:prSet>
      <dgm:spPr/>
    </dgm:pt>
    <dgm:pt modelId="{702D1E84-F7C8-4CD7-8CF4-832AAD69FE1D}" type="pres">
      <dgm:prSet presAssocID="{5EE2ECF9-A8D2-40CA-A600-B574635E2803}" presName="txSpace" presStyleCnt="0"/>
      <dgm:spPr/>
    </dgm:pt>
    <dgm:pt modelId="{29E4542A-3AF0-47A6-B897-F819F79119B9}" type="pres">
      <dgm:prSet presAssocID="{5EE2ECF9-A8D2-40CA-A600-B574635E2803}" presName="desTx" presStyleLbl="revTx" presStyleIdx="1" presStyleCnt="4" custLinFactNeighborX="4711" custLinFactNeighborY="-26674">
        <dgm:presLayoutVars/>
      </dgm:prSet>
      <dgm:spPr/>
    </dgm:pt>
    <dgm:pt modelId="{FA9BFBA2-0DF0-4951-B6DB-F34E9373923F}" type="pres">
      <dgm:prSet presAssocID="{F1754034-623E-43EF-98D6-A2D6983412E1}" presName="sibTrans" presStyleCnt="0"/>
      <dgm:spPr/>
    </dgm:pt>
    <dgm:pt modelId="{166EF8CC-3C36-4A3D-BAD6-F1C7582348FA}" type="pres">
      <dgm:prSet presAssocID="{C8CE2516-DB70-4586-82EF-9A1D0051D0FD}" presName="compNode" presStyleCnt="0"/>
      <dgm:spPr/>
    </dgm:pt>
    <dgm:pt modelId="{E4C77470-2125-4A2F-860E-028272B24564}" type="pres">
      <dgm:prSet presAssocID="{C8CE2516-DB70-4586-82EF-9A1D0051D0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2619474-9E24-4469-A5D0-3457D5976A21}" type="pres">
      <dgm:prSet presAssocID="{C8CE2516-DB70-4586-82EF-9A1D0051D0FD}" presName="iconSpace" presStyleCnt="0"/>
      <dgm:spPr/>
    </dgm:pt>
    <dgm:pt modelId="{67041AC4-7A29-4C9C-B6BD-E3ABB1EF1B6E}" type="pres">
      <dgm:prSet presAssocID="{C8CE2516-DB70-4586-82EF-9A1D0051D0FD}" presName="parTx" presStyleLbl="revTx" presStyleIdx="2" presStyleCnt="4" custScaleX="64558" custLinFactY="-42203" custLinFactNeighborX="32485" custLinFactNeighborY="-100000">
        <dgm:presLayoutVars>
          <dgm:chMax val="0"/>
          <dgm:chPref val="0"/>
        </dgm:presLayoutVars>
      </dgm:prSet>
      <dgm:spPr/>
    </dgm:pt>
    <dgm:pt modelId="{00CE2397-F43F-403A-A0B1-4137A9BBE69F}" type="pres">
      <dgm:prSet presAssocID="{C8CE2516-DB70-4586-82EF-9A1D0051D0FD}" presName="txSpace" presStyleCnt="0"/>
      <dgm:spPr/>
    </dgm:pt>
    <dgm:pt modelId="{CAB5CE8A-526D-43C0-ADDA-C85DC2BEFE1D}" type="pres">
      <dgm:prSet presAssocID="{C8CE2516-DB70-4586-82EF-9A1D0051D0FD}" presName="desTx" presStyleLbl="revTx" presStyleIdx="3" presStyleCnt="4" custScaleX="91398" custLinFactNeighborX="97" custLinFactNeighborY="-26651">
        <dgm:presLayoutVars/>
      </dgm:prSet>
      <dgm:spPr/>
    </dgm:pt>
  </dgm:ptLst>
  <dgm:cxnLst>
    <dgm:cxn modelId="{54220682-F937-4685-A316-921182447A72}" srcId="{5EE2ECF9-A8D2-40CA-A600-B574635E2803}" destId="{A3CD7314-6936-4FEC-9134-259AC1DC2884}" srcOrd="0" destOrd="0" parTransId="{A7F1F7F1-B032-4205-A31D-B55E92EFAF10}" sibTransId="{1F753D6E-7B11-477A-9738-8ACC1336402D}"/>
    <dgm:cxn modelId="{F2429482-9EA7-48A2-AD33-7FD96B9C3C23}" type="presOf" srcId="{82753860-AC60-43A9-A739-6B2B0F3046C6}" destId="{9EDA7384-5D75-4C07-BE98-8252BF6B0968}" srcOrd="0" destOrd="0" presId="urn:microsoft.com/office/officeart/2018/2/layout/IconLabelDescriptionList"/>
    <dgm:cxn modelId="{35C87D9D-2F48-4E07-9D44-A15B6E9DDC07}" type="presOf" srcId="{A3CD7314-6936-4FEC-9134-259AC1DC2884}" destId="{29E4542A-3AF0-47A6-B897-F819F79119B9}" srcOrd="0" destOrd="0" presId="urn:microsoft.com/office/officeart/2018/2/layout/IconLabelDescriptionList"/>
    <dgm:cxn modelId="{62A20EA0-F0ED-45F3-814D-0AD1E7592C80}" srcId="{C8CE2516-DB70-4586-82EF-9A1D0051D0FD}" destId="{00878A45-C9C6-4849-9324-EA85654F41C1}" srcOrd="0" destOrd="0" parTransId="{A41C7DBD-8A93-4348-ABE3-24471A2711DF}" sibTransId="{622D4262-B44D-45A1-968E-C2151810695A}"/>
    <dgm:cxn modelId="{1737E1A2-B1F5-48BE-9F63-14FA4276A15B}" type="presOf" srcId="{C8CE2516-DB70-4586-82EF-9A1D0051D0FD}" destId="{67041AC4-7A29-4C9C-B6BD-E3ABB1EF1B6E}" srcOrd="0" destOrd="0" presId="urn:microsoft.com/office/officeart/2018/2/layout/IconLabelDescriptionList"/>
    <dgm:cxn modelId="{73B6DDBB-F82C-4E1C-951B-F6203049FD1A}" srcId="{82753860-AC60-43A9-A739-6B2B0F3046C6}" destId="{C8CE2516-DB70-4586-82EF-9A1D0051D0FD}" srcOrd="1" destOrd="0" parTransId="{31C64DBE-DED5-4BB8-840E-25F69231B875}" sibTransId="{F6512323-63BA-448D-86C5-35388EB0925A}"/>
    <dgm:cxn modelId="{FC3370BC-7AD7-4A53-B79D-7C1B4A84DB19}" type="presOf" srcId="{5EE2ECF9-A8D2-40CA-A600-B574635E2803}" destId="{D66B2747-BD42-4038-ACF6-AF1ECD8E1FBE}" srcOrd="0" destOrd="0" presId="urn:microsoft.com/office/officeart/2018/2/layout/IconLabelDescriptionList"/>
    <dgm:cxn modelId="{ABE48CCD-0CF6-4E30-A9E1-2A4FF4616D4E}" type="presOf" srcId="{00878A45-C9C6-4849-9324-EA85654F41C1}" destId="{CAB5CE8A-526D-43C0-ADDA-C85DC2BEFE1D}" srcOrd="0" destOrd="0" presId="urn:microsoft.com/office/officeart/2018/2/layout/IconLabelDescriptionList"/>
    <dgm:cxn modelId="{B7810CEE-CD4D-499C-9FED-F356AF8E08EE}" srcId="{82753860-AC60-43A9-A739-6B2B0F3046C6}" destId="{5EE2ECF9-A8D2-40CA-A600-B574635E2803}" srcOrd="0" destOrd="0" parTransId="{B164E6A6-2411-4984-BE89-B2B52749FC42}" sibTransId="{F1754034-623E-43EF-98D6-A2D6983412E1}"/>
    <dgm:cxn modelId="{0D39F77D-BF82-47A2-B9DD-9517BD467702}" type="presParOf" srcId="{9EDA7384-5D75-4C07-BE98-8252BF6B0968}" destId="{10004C10-2A1D-45F4-B338-158A087D1D90}" srcOrd="0" destOrd="0" presId="urn:microsoft.com/office/officeart/2018/2/layout/IconLabelDescriptionList"/>
    <dgm:cxn modelId="{ACCEBDC3-8563-45D3-935A-35D59DDA48FF}" type="presParOf" srcId="{10004C10-2A1D-45F4-B338-158A087D1D90}" destId="{F4C8DEE5-C6C3-47E2-B08C-1E440B79771A}" srcOrd="0" destOrd="0" presId="urn:microsoft.com/office/officeart/2018/2/layout/IconLabelDescriptionList"/>
    <dgm:cxn modelId="{F58CAE67-4FAD-453D-AEE9-6312AB0C91A5}" type="presParOf" srcId="{10004C10-2A1D-45F4-B338-158A087D1D90}" destId="{AAC32CF1-1E25-41A7-ACA6-424B83C23B99}" srcOrd="1" destOrd="0" presId="urn:microsoft.com/office/officeart/2018/2/layout/IconLabelDescriptionList"/>
    <dgm:cxn modelId="{A5E1D5DC-468A-4AD6-A16E-2F92CA4620A9}" type="presParOf" srcId="{10004C10-2A1D-45F4-B338-158A087D1D90}" destId="{D66B2747-BD42-4038-ACF6-AF1ECD8E1FBE}" srcOrd="2" destOrd="0" presId="urn:microsoft.com/office/officeart/2018/2/layout/IconLabelDescriptionList"/>
    <dgm:cxn modelId="{B4629683-89B8-4CF5-A0DF-B6DC6C4E7651}" type="presParOf" srcId="{10004C10-2A1D-45F4-B338-158A087D1D90}" destId="{702D1E84-F7C8-4CD7-8CF4-832AAD69FE1D}" srcOrd="3" destOrd="0" presId="urn:microsoft.com/office/officeart/2018/2/layout/IconLabelDescriptionList"/>
    <dgm:cxn modelId="{402B1A5D-4936-46D7-9516-0BB053832940}" type="presParOf" srcId="{10004C10-2A1D-45F4-B338-158A087D1D90}" destId="{29E4542A-3AF0-47A6-B897-F819F79119B9}" srcOrd="4" destOrd="0" presId="urn:microsoft.com/office/officeart/2018/2/layout/IconLabelDescriptionList"/>
    <dgm:cxn modelId="{FAD8FADE-5FE8-41DB-BDD4-08840BA0838E}" type="presParOf" srcId="{9EDA7384-5D75-4C07-BE98-8252BF6B0968}" destId="{FA9BFBA2-0DF0-4951-B6DB-F34E9373923F}" srcOrd="1" destOrd="0" presId="urn:microsoft.com/office/officeart/2018/2/layout/IconLabelDescriptionList"/>
    <dgm:cxn modelId="{D57E38C9-76BD-477C-BEC9-2CF173BAC2B7}" type="presParOf" srcId="{9EDA7384-5D75-4C07-BE98-8252BF6B0968}" destId="{166EF8CC-3C36-4A3D-BAD6-F1C7582348FA}" srcOrd="2" destOrd="0" presId="urn:microsoft.com/office/officeart/2018/2/layout/IconLabelDescriptionList"/>
    <dgm:cxn modelId="{A5242072-8951-4F86-8CEF-92546A1BAECD}" type="presParOf" srcId="{166EF8CC-3C36-4A3D-BAD6-F1C7582348FA}" destId="{E4C77470-2125-4A2F-860E-028272B24564}" srcOrd="0" destOrd="0" presId="urn:microsoft.com/office/officeart/2018/2/layout/IconLabelDescriptionList"/>
    <dgm:cxn modelId="{9620386E-12EE-4E6B-87B3-F3EF0AD227EE}" type="presParOf" srcId="{166EF8CC-3C36-4A3D-BAD6-F1C7582348FA}" destId="{B2619474-9E24-4469-A5D0-3457D5976A21}" srcOrd="1" destOrd="0" presId="urn:microsoft.com/office/officeart/2018/2/layout/IconLabelDescriptionList"/>
    <dgm:cxn modelId="{E4AD698F-357B-4CA5-902A-18AFD0CB10C1}" type="presParOf" srcId="{166EF8CC-3C36-4A3D-BAD6-F1C7582348FA}" destId="{67041AC4-7A29-4C9C-B6BD-E3ABB1EF1B6E}" srcOrd="2" destOrd="0" presId="urn:microsoft.com/office/officeart/2018/2/layout/IconLabelDescriptionList"/>
    <dgm:cxn modelId="{A6DB8CEE-7F75-4F03-9C8C-A3C7548A17F5}" type="presParOf" srcId="{166EF8CC-3C36-4A3D-BAD6-F1C7582348FA}" destId="{00CE2397-F43F-403A-A0B1-4137A9BBE69F}" srcOrd="3" destOrd="0" presId="urn:microsoft.com/office/officeart/2018/2/layout/IconLabelDescriptionList"/>
    <dgm:cxn modelId="{FF1447B0-168C-4FB0-97F5-C1D815116FD7}" type="presParOf" srcId="{166EF8CC-3C36-4A3D-BAD6-F1C7582348FA}" destId="{CAB5CE8A-526D-43C0-ADDA-C85DC2BEFE1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349CDA-C475-4E11-9B77-0236E3A2417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0F5F21DC-01E0-479E-87EA-47DBEFD17E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Task</a:t>
          </a:r>
          <a:r>
            <a:rPr lang="en-US" dirty="0"/>
            <a:t>: Predict </a:t>
          </a:r>
          <a:r>
            <a:rPr lang="en-US" b="1" dirty="0"/>
            <a:t>protein-protein interactions </a:t>
          </a:r>
          <a:r>
            <a:rPr lang="en-US" dirty="0"/>
            <a:t>using binary classification.</a:t>
          </a:r>
        </a:p>
      </dgm:t>
    </dgm:pt>
    <dgm:pt modelId="{019AD433-39A0-42B1-B6E0-086F87D2F246}" type="parTrans" cxnId="{D1E7776F-82E9-4EEE-902F-1ABE1A6E956C}">
      <dgm:prSet/>
      <dgm:spPr/>
      <dgm:t>
        <a:bodyPr/>
        <a:lstStyle/>
        <a:p>
          <a:endParaRPr lang="en-US"/>
        </a:p>
      </dgm:t>
    </dgm:pt>
    <dgm:pt modelId="{6D8A9691-4F10-4252-B1C0-FB3D29598AD6}" type="sibTrans" cxnId="{D1E7776F-82E9-4EEE-902F-1ABE1A6E956C}">
      <dgm:prSet/>
      <dgm:spPr/>
      <dgm:t>
        <a:bodyPr/>
        <a:lstStyle/>
        <a:p>
          <a:endParaRPr lang="en-US"/>
        </a:p>
      </dgm:t>
    </dgm:pt>
    <dgm:pt modelId="{5566BF6A-3B7E-4729-9ECB-00CEDCB55E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Hyperparameters</a:t>
          </a:r>
          <a:r>
            <a:rPr lang="en-US" dirty="0"/>
            <a:t>: Filter sizes, pool sizes, and number of neurons tuned via grid search.</a:t>
          </a:r>
        </a:p>
      </dgm:t>
    </dgm:pt>
    <dgm:pt modelId="{7E11945B-423D-413D-A6E9-C5665A4F6EE5}" type="parTrans" cxnId="{54FC2A23-CCEE-4ACA-9731-2355A1502734}">
      <dgm:prSet/>
      <dgm:spPr/>
      <dgm:t>
        <a:bodyPr/>
        <a:lstStyle/>
        <a:p>
          <a:endParaRPr lang="en-US"/>
        </a:p>
      </dgm:t>
    </dgm:pt>
    <dgm:pt modelId="{5A418804-1E1A-484C-AA6B-E7C3FCF88048}" type="sibTrans" cxnId="{54FC2A23-CCEE-4ACA-9731-2355A1502734}">
      <dgm:prSet/>
      <dgm:spPr/>
      <dgm:t>
        <a:bodyPr/>
        <a:lstStyle/>
        <a:p>
          <a:endParaRPr lang="en-US"/>
        </a:p>
      </dgm:t>
    </dgm:pt>
    <dgm:pt modelId="{FD8E277C-B3E1-41F1-BBB0-3F65A4C985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Dropout</a:t>
          </a:r>
          <a:r>
            <a:rPr lang="en-US" dirty="0"/>
            <a:t> is used to prevent overfitting, with </a:t>
          </a:r>
          <a:r>
            <a:rPr lang="en-US" b="1" dirty="0"/>
            <a:t>Leaky </a:t>
          </a:r>
          <a:r>
            <a:rPr lang="en-US" b="1" dirty="0" err="1"/>
            <a:t>ReLU</a:t>
          </a:r>
          <a:r>
            <a:rPr lang="en-US" b="1" dirty="0"/>
            <a:t> </a:t>
          </a:r>
          <a:r>
            <a:rPr lang="en-US" dirty="0"/>
            <a:t>as activation function.</a:t>
          </a:r>
        </a:p>
      </dgm:t>
    </dgm:pt>
    <dgm:pt modelId="{DB47E98E-251B-482D-B2CF-D27D15518134}" type="parTrans" cxnId="{AEE9FC22-28C9-4B66-BF15-99F09A157FAB}">
      <dgm:prSet/>
      <dgm:spPr/>
      <dgm:t>
        <a:bodyPr/>
        <a:lstStyle/>
        <a:p>
          <a:endParaRPr lang="en-US"/>
        </a:p>
      </dgm:t>
    </dgm:pt>
    <dgm:pt modelId="{7C61B674-19EE-4D31-8A52-CFE6A035AC11}" type="sibTrans" cxnId="{AEE9FC22-28C9-4B66-BF15-99F09A157FAB}">
      <dgm:prSet/>
      <dgm:spPr/>
      <dgm:t>
        <a:bodyPr/>
        <a:lstStyle/>
        <a:p>
          <a:endParaRPr lang="en-US"/>
        </a:p>
      </dgm:t>
    </dgm:pt>
    <dgm:pt modelId="{4692ACD6-FEDD-4FEF-84D7-9CAECDABC2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Loss function</a:t>
          </a:r>
          <a:r>
            <a:rPr lang="en-US"/>
            <a:t>: Binary cross-entropy.</a:t>
          </a:r>
        </a:p>
      </dgm:t>
    </dgm:pt>
    <dgm:pt modelId="{5116AD25-510E-49A7-9045-B715AB5D40B8}" type="parTrans" cxnId="{E6525DB2-DFFE-416A-88FB-54DA18D7A162}">
      <dgm:prSet/>
      <dgm:spPr/>
      <dgm:t>
        <a:bodyPr/>
        <a:lstStyle/>
        <a:p>
          <a:endParaRPr lang="en-US"/>
        </a:p>
      </dgm:t>
    </dgm:pt>
    <dgm:pt modelId="{17E2274B-BA73-4CDA-A896-5864469874BB}" type="sibTrans" cxnId="{E6525DB2-DFFE-416A-88FB-54DA18D7A162}">
      <dgm:prSet/>
      <dgm:spPr/>
      <dgm:t>
        <a:bodyPr/>
        <a:lstStyle/>
        <a:p>
          <a:endParaRPr lang="en-US"/>
        </a:p>
      </dgm:t>
    </dgm:pt>
    <dgm:pt modelId="{71C71085-BC79-4394-BB0A-EEAE05F973EB}" type="pres">
      <dgm:prSet presAssocID="{20349CDA-C475-4E11-9B77-0236E3A2417A}" presName="root" presStyleCnt="0">
        <dgm:presLayoutVars>
          <dgm:dir/>
          <dgm:resizeHandles val="exact"/>
        </dgm:presLayoutVars>
      </dgm:prSet>
      <dgm:spPr/>
    </dgm:pt>
    <dgm:pt modelId="{C55E38C4-DB69-4871-B189-066D11C1671C}" type="pres">
      <dgm:prSet presAssocID="{0F5F21DC-01E0-479E-87EA-47DBEFD17E90}" presName="compNode" presStyleCnt="0"/>
      <dgm:spPr/>
    </dgm:pt>
    <dgm:pt modelId="{37F08FE4-F5BD-4210-AF3A-7ACA46B6D092}" type="pres">
      <dgm:prSet presAssocID="{0F5F21DC-01E0-479E-87EA-47DBEFD17E90}" presName="bgRect" presStyleLbl="bgShp" presStyleIdx="0" presStyleCnt="4"/>
      <dgm:spPr>
        <a:solidFill>
          <a:schemeClr val="accent3">
            <a:lumMod val="20000"/>
            <a:lumOff val="80000"/>
          </a:schemeClr>
        </a:solidFill>
      </dgm:spPr>
    </dgm:pt>
    <dgm:pt modelId="{84D682BD-69DF-4B19-8BB9-281942B268D4}" type="pres">
      <dgm:prSet presAssocID="{0F5F21DC-01E0-479E-87EA-47DBEFD17E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46D5CC87-8C68-4714-BD1C-61DAD756662D}" type="pres">
      <dgm:prSet presAssocID="{0F5F21DC-01E0-479E-87EA-47DBEFD17E90}" presName="spaceRect" presStyleCnt="0"/>
      <dgm:spPr/>
    </dgm:pt>
    <dgm:pt modelId="{31A1EFE4-64B9-47DD-8697-7ED16C215C2E}" type="pres">
      <dgm:prSet presAssocID="{0F5F21DC-01E0-479E-87EA-47DBEFD17E90}" presName="parTx" presStyleLbl="revTx" presStyleIdx="0" presStyleCnt="4">
        <dgm:presLayoutVars>
          <dgm:chMax val="0"/>
          <dgm:chPref val="0"/>
        </dgm:presLayoutVars>
      </dgm:prSet>
      <dgm:spPr/>
    </dgm:pt>
    <dgm:pt modelId="{04F7757D-DFF9-4EA0-AA25-4E8599137FAA}" type="pres">
      <dgm:prSet presAssocID="{6D8A9691-4F10-4252-B1C0-FB3D29598AD6}" presName="sibTrans" presStyleCnt="0"/>
      <dgm:spPr/>
    </dgm:pt>
    <dgm:pt modelId="{632BEC37-FB4C-45F7-9C16-6735E2F6704F}" type="pres">
      <dgm:prSet presAssocID="{5566BF6A-3B7E-4729-9ECB-00CEDCB55E4D}" presName="compNode" presStyleCnt="0"/>
      <dgm:spPr/>
    </dgm:pt>
    <dgm:pt modelId="{C90802C7-7AA7-41B9-82D0-9794E6F5E2C7}" type="pres">
      <dgm:prSet presAssocID="{5566BF6A-3B7E-4729-9ECB-00CEDCB55E4D}" presName="bgRect" presStyleLbl="bgShp" presStyleIdx="1" presStyleCnt="4"/>
      <dgm:spPr>
        <a:solidFill>
          <a:schemeClr val="accent3">
            <a:lumMod val="20000"/>
            <a:lumOff val="80000"/>
          </a:schemeClr>
        </a:solidFill>
      </dgm:spPr>
    </dgm:pt>
    <dgm:pt modelId="{5812B817-8043-4C55-9A5B-2EC09BEDB051}" type="pres">
      <dgm:prSet presAssocID="{5566BF6A-3B7E-4729-9ECB-00CEDCB55E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357476DC-CA3C-460F-B908-C4E9058A87D0}" type="pres">
      <dgm:prSet presAssocID="{5566BF6A-3B7E-4729-9ECB-00CEDCB55E4D}" presName="spaceRect" presStyleCnt="0"/>
      <dgm:spPr/>
    </dgm:pt>
    <dgm:pt modelId="{C4BEC47F-0C3C-4314-BEED-4758B70C6A48}" type="pres">
      <dgm:prSet presAssocID="{5566BF6A-3B7E-4729-9ECB-00CEDCB55E4D}" presName="parTx" presStyleLbl="revTx" presStyleIdx="1" presStyleCnt="4" custScaleX="99997">
        <dgm:presLayoutVars>
          <dgm:chMax val="0"/>
          <dgm:chPref val="0"/>
        </dgm:presLayoutVars>
      </dgm:prSet>
      <dgm:spPr/>
    </dgm:pt>
    <dgm:pt modelId="{ADD6167A-07E1-4AAF-B8E2-5574B5B7BEB6}" type="pres">
      <dgm:prSet presAssocID="{5A418804-1E1A-484C-AA6B-E7C3FCF88048}" presName="sibTrans" presStyleCnt="0"/>
      <dgm:spPr/>
    </dgm:pt>
    <dgm:pt modelId="{A0D75717-A5CC-42A5-B21F-E85D275F9D74}" type="pres">
      <dgm:prSet presAssocID="{FD8E277C-B3E1-41F1-BBB0-3F65A4C98528}" presName="compNode" presStyleCnt="0"/>
      <dgm:spPr/>
    </dgm:pt>
    <dgm:pt modelId="{466A3D56-2A70-453E-8DF1-D418E43B7EC0}" type="pres">
      <dgm:prSet presAssocID="{FD8E277C-B3E1-41F1-BBB0-3F65A4C98528}" presName="bgRect" presStyleLbl="bgShp" presStyleIdx="2" presStyleCnt="4"/>
      <dgm:spPr>
        <a:solidFill>
          <a:schemeClr val="accent3">
            <a:lumMod val="20000"/>
            <a:lumOff val="80000"/>
          </a:schemeClr>
        </a:solidFill>
      </dgm:spPr>
    </dgm:pt>
    <dgm:pt modelId="{8A3A851A-F0C4-4F4C-9E75-3B84EF3D9797}" type="pres">
      <dgm:prSet presAssocID="{FD8E277C-B3E1-41F1-BBB0-3F65A4C985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EE8AFF2E-EE9A-4768-ADC7-753F9EA0E489}" type="pres">
      <dgm:prSet presAssocID="{FD8E277C-B3E1-41F1-BBB0-3F65A4C98528}" presName="spaceRect" presStyleCnt="0"/>
      <dgm:spPr/>
    </dgm:pt>
    <dgm:pt modelId="{507629D1-E1DC-49FC-8F13-809B946455FC}" type="pres">
      <dgm:prSet presAssocID="{FD8E277C-B3E1-41F1-BBB0-3F65A4C98528}" presName="parTx" presStyleLbl="revTx" presStyleIdx="2" presStyleCnt="4">
        <dgm:presLayoutVars>
          <dgm:chMax val="0"/>
          <dgm:chPref val="0"/>
        </dgm:presLayoutVars>
      </dgm:prSet>
      <dgm:spPr/>
    </dgm:pt>
    <dgm:pt modelId="{D89644B9-409E-4FF0-A8F0-585A0CF13D40}" type="pres">
      <dgm:prSet presAssocID="{7C61B674-19EE-4D31-8A52-CFE6A035AC11}" presName="sibTrans" presStyleCnt="0"/>
      <dgm:spPr/>
    </dgm:pt>
    <dgm:pt modelId="{7797621A-DC6F-4E11-9B5D-90D293CBF82C}" type="pres">
      <dgm:prSet presAssocID="{4692ACD6-FEDD-4FEF-84D7-9CAECDABC226}" presName="compNode" presStyleCnt="0"/>
      <dgm:spPr/>
    </dgm:pt>
    <dgm:pt modelId="{84AA5D5E-0CA7-40F7-A0E9-33A6E62C525B}" type="pres">
      <dgm:prSet presAssocID="{4692ACD6-FEDD-4FEF-84D7-9CAECDABC226}" presName="bgRect" presStyleLbl="bgShp" presStyleIdx="3" presStyleCnt="4"/>
      <dgm:spPr>
        <a:solidFill>
          <a:schemeClr val="accent3">
            <a:lumMod val="20000"/>
            <a:lumOff val="80000"/>
          </a:schemeClr>
        </a:solidFill>
      </dgm:spPr>
    </dgm:pt>
    <dgm:pt modelId="{42BCB398-7E28-4C3E-BEE6-1B4B52614191}" type="pres">
      <dgm:prSet presAssocID="{4692ACD6-FEDD-4FEF-84D7-9CAECDABC2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D3BC149-D9D4-47AA-AB8F-3BC0B2318BF8}" type="pres">
      <dgm:prSet presAssocID="{4692ACD6-FEDD-4FEF-84D7-9CAECDABC226}" presName="spaceRect" presStyleCnt="0"/>
      <dgm:spPr/>
    </dgm:pt>
    <dgm:pt modelId="{582DEA5D-E7F8-463A-A1E0-0F84AE918B6E}" type="pres">
      <dgm:prSet presAssocID="{4692ACD6-FEDD-4FEF-84D7-9CAECDABC22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A4D4622-0405-4248-A8BC-88943BADCCF0}" type="presOf" srcId="{0F5F21DC-01E0-479E-87EA-47DBEFD17E90}" destId="{31A1EFE4-64B9-47DD-8697-7ED16C215C2E}" srcOrd="0" destOrd="0" presId="urn:microsoft.com/office/officeart/2018/2/layout/IconVerticalSolidList"/>
    <dgm:cxn modelId="{AEE9FC22-28C9-4B66-BF15-99F09A157FAB}" srcId="{20349CDA-C475-4E11-9B77-0236E3A2417A}" destId="{FD8E277C-B3E1-41F1-BBB0-3F65A4C98528}" srcOrd="2" destOrd="0" parTransId="{DB47E98E-251B-482D-B2CF-D27D15518134}" sibTransId="{7C61B674-19EE-4D31-8A52-CFE6A035AC11}"/>
    <dgm:cxn modelId="{54FC2A23-CCEE-4ACA-9731-2355A1502734}" srcId="{20349CDA-C475-4E11-9B77-0236E3A2417A}" destId="{5566BF6A-3B7E-4729-9ECB-00CEDCB55E4D}" srcOrd="1" destOrd="0" parTransId="{7E11945B-423D-413D-A6E9-C5665A4F6EE5}" sibTransId="{5A418804-1E1A-484C-AA6B-E7C3FCF88048}"/>
    <dgm:cxn modelId="{13ECC226-CDDC-4711-AB15-CF9A6169B8DF}" type="presOf" srcId="{5566BF6A-3B7E-4729-9ECB-00CEDCB55E4D}" destId="{C4BEC47F-0C3C-4314-BEED-4758B70C6A48}" srcOrd="0" destOrd="0" presId="urn:microsoft.com/office/officeart/2018/2/layout/IconVerticalSolidList"/>
    <dgm:cxn modelId="{1BF61D2C-649E-4571-98E9-46A2D41807CA}" type="presOf" srcId="{4692ACD6-FEDD-4FEF-84D7-9CAECDABC226}" destId="{582DEA5D-E7F8-463A-A1E0-0F84AE918B6E}" srcOrd="0" destOrd="0" presId="urn:microsoft.com/office/officeart/2018/2/layout/IconVerticalSolidList"/>
    <dgm:cxn modelId="{7DC6FE4E-D6DD-4367-AFA9-D4F0F070820A}" type="presOf" srcId="{FD8E277C-B3E1-41F1-BBB0-3F65A4C98528}" destId="{507629D1-E1DC-49FC-8F13-809B946455FC}" srcOrd="0" destOrd="0" presId="urn:microsoft.com/office/officeart/2018/2/layout/IconVerticalSolidList"/>
    <dgm:cxn modelId="{D1E7776F-82E9-4EEE-902F-1ABE1A6E956C}" srcId="{20349CDA-C475-4E11-9B77-0236E3A2417A}" destId="{0F5F21DC-01E0-479E-87EA-47DBEFD17E90}" srcOrd="0" destOrd="0" parTransId="{019AD433-39A0-42B1-B6E0-086F87D2F246}" sibTransId="{6D8A9691-4F10-4252-B1C0-FB3D29598AD6}"/>
    <dgm:cxn modelId="{006EBDAF-1195-4BA9-BE5A-C19AAD503594}" type="presOf" srcId="{20349CDA-C475-4E11-9B77-0236E3A2417A}" destId="{71C71085-BC79-4394-BB0A-EEAE05F973EB}" srcOrd="0" destOrd="0" presId="urn:microsoft.com/office/officeart/2018/2/layout/IconVerticalSolidList"/>
    <dgm:cxn modelId="{E6525DB2-DFFE-416A-88FB-54DA18D7A162}" srcId="{20349CDA-C475-4E11-9B77-0236E3A2417A}" destId="{4692ACD6-FEDD-4FEF-84D7-9CAECDABC226}" srcOrd="3" destOrd="0" parTransId="{5116AD25-510E-49A7-9045-B715AB5D40B8}" sibTransId="{17E2274B-BA73-4CDA-A896-5864469874BB}"/>
    <dgm:cxn modelId="{D5706E4C-4806-422D-A6E6-DF04DDC10138}" type="presParOf" srcId="{71C71085-BC79-4394-BB0A-EEAE05F973EB}" destId="{C55E38C4-DB69-4871-B189-066D11C1671C}" srcOrd="0" destOrd="0" presId="urn:microsoft.com/office/officeart/2018/2/layout/IconVerticalSolidList"/>
    <dgm:cxn modelId="{96F237FE-8299-46E6-B67C-B38A4900959C}" type="presParOf" srcId="{C55E38C4-DB69-4871-B189-066D11C1671C}" destId="{37F08FE4-F5BD-4210-AF3A-7ACA46B6D092}" srcOrd="0" destOrd="0" presId="urn:microsoft.com/office/officeart/2018/2/layout/IconVerticalSolidList"/>
    <dgm:cxn modelId="{6B83D8A6-05E4-4558-B4AF-22025DF7231A}" type="presParOf" srcId="{C55E38C4-DB69-4871-B189-066D11C1671C}" destId="{84D682BD-69DF-4B19-8BB9-281942B268D4}" srcOrd="1" destOrd="0" presId="urn:microsoft.com/office/officeart/2018/2/layout/IconVerticalSolidList"/>
    <dgm:cxn modelId="{6CBBEAF2-1C26-4FE5-B9A4-3A26040466CB}" type="presParOf" srcId="{C55E38C4-DB69-4871-B189-066D11C1671C}" destId="{46D5CC87-8C68-4714-BD1C-61DAD756662D}" srcOrd="2" destOrd="0" presId="urn:microsoft.com/office/officeart/2018/2/layout/IconVerticalSolidList"/>
    <dgm:cxn modelId="{56EEA66C-9621-4CE6-923C-DE8CB0A1FAE2}" type="presParOf" srcId="{C55E38C4-DB69-4871-B189-066D11C1671C}" destId="{31A1EFE4-64B9-47DD-8697-7ED16C215C2E}" srcOrd="3" destOrd="0" presId="urn:microsoft.com/office/officeart/2018/2/layout/IconVerticalSolidList"/>
    <dgm:cxn modelId="{8E613F23-CC67-4C25-A14C-D99775BAF9C5}" type="presParOf" srcId="{71C71085-BC79-4394-BB0A-EEAE05F973EB}" destId="{04F7757D-DFF9-4EA0-AA25-4E8599137FAA}" srcOrd="1" destOrd="0" presId="urn:microsoft.com/office/officeart/2018/2/layout/IconVerticalSolidList"/>
    <dgm:cxn modelId="{E69E5BAE-B6D2-4812-BC65-A27B2C84A496}" type="presParOf" srcId="{71C71085-BC79-4394-BB0A-EEAE05F973EB}" destId="{632BEC37-FB4C-45F7-9C16-6735E2F6704F}" srcOrd="2" destOrd="0" presId="urn:microsoft.com/office/officeart/2018/2/layout/IconVerticalSolidList"/>
    <dgm:cxn modelId="{BD718013-7D7B-47F5-A66D-D355698D6512}" type="presParOf" srcId="{632BEC37-FB4C-45F7-9C16-6735E2F6704F}" destId="{C90802C7-7AA7-41B9-82D0-9794E6F5E2C7}" srcOrd="0" destOrd="0" presId="urn:microsoft.com/office/officeart/2018/2/layout/IconVerticalSolidList"/>
    <dgm:cxn modelId="{1C7D00A0-0BB8-4EA3-B2CF-019962463EE5}" type="presParOf" srcId="{632BEC37-FB4C-45F7-9C16-6735E2F6704F}" destId="{5812B817-8043-4C55-9A5B-2EC09BEDB051}" srcOrd="1" destOrd="0" presId="urn:microsoft.com/office/officeart/2018/2/layout/IconVerticalSolidList"/>
    <dgm:cxn modelId="{DC0741DC-889C-4322-B2ED-0C652BBA886E}" type="presParOf" srcId="{632BEC37-FB4C-45F7-9C16-6735E2F6704F}" destId="{357476DC-CA3C-460F-B908-C4E9058A87D0}" srcOrd="2" destOrd="0" presId="urn:microsoft.com/office/officeart/2018/2/layout/IconVerticalSolidList"/>
    <dgm:cxn modelId="{96D4F7BB-1857-4C9B-9086-6B9CCCE912B8}" type="presParOf" srcId="{632BEC37-FB4C-45F7-9C16-6735E2F6704F}" destId="{C4BEC47F-0C3C-4314-BEED-4758B70C6A48}" srcOrd="3" destOrd="0" presId="urn:microsoft.com/office/officeart/2018/2/layout/IconVerticalSolidList"/>
    <dgm:cxn modelId="{FE2ECCD8-0E1C-47E3-ACC6-9E42B4AAB0FE}" type="presParOf" srcId="{71C71085-BC79-4394-BB0A-EEAE05F973EB}" destId="{ADD6167A-07E1-4AAF-B8E2-5574B5B7BEB6}" srcOrd="3" destOrd="0" presId="urn:microsoft.com/office/officeart/2018/2/layout/IconVerticalSolidList"/>
    <dgm:cxn modelId="{175632AC-E54D-4BDB-86EC-A4DF79EE2E4F}" type="presParOf" srcId="{71C71085-BC79-4394-BB0A-EEAE05F973EB}" destId="{A0D75717-A5CC-42A5-B21F-E85D275F9D74}" srcOrd="4" destOrd="0" presId="urn:microsoft.com/office/officeart/2018/2/layout/IconVerticalSolidList"/>
    <dgm:cxn modelId="{BFEEE037-C3FD-4D29-8844-A74DD9D0E839}" type="presParOf" srcId="{A0D75717-A5CC-42A5-B21F-E85D275F9D74}" destId="{466A3D56-2A70-453E-8DF1-D418E43B7EC0}" srcOrd="0" destOrd="0" presId="urn:microsoft.com/office/officeart/2018/2/layout/IconVerticalSolidList"/>
    <dgm:cxn modelId="{7BB181DF-D1C8-4213-BAF2-C9BB55694566}" type="presParOf" srcId="{A0D75717-A5CC-42A5-B21F-E85D275F9D74}" destId="{8A3A851A-F0C4-4F4C-9E75-3B84EF3D9797}" srcOrd="1" destOrd="0" presId="urn:microsoft.com/office/officeart/2018/2/layout/IconVerticalSolidList"/>
    <dgm:cxn modelId="{7809AC89-9EDB-4925-AA8A-829DE4735FC2}" type="presParOf" srcId="{A0D75717-A5CC-42A5-B21F-E85D275F9D74}" destId="{EE8AFF2E-EE9A-4768-ADC7-753F9EA0E489}" srcOrd="2" destOrd="0" presId="urn:microsoft.com/office/officeart/2018/2/layout/IconVerticalSolidList"/>
    <dgm:cxn modelId="{01412A3E-65F2-49BA-A8DA-D56B874D3CA3}" type="presParOf" srcId="{A0D75717-A5CC-42A5-B21F-E85D275F9D74}" destId="{507629D1-E1DC-49FC-8F13-809B946455FC}" srcOrd="3" destOrd="0" presId="urn:microsoft.com/office/officeart/2018/2/layout/IconVerticalSolidList"/>
    <dgm:cxn modelId="{48E96D4C-9844-4B2C-8545-7C7B087F0015}" type="presParOf" srcId="{71C71085-BC79-4394-BB0A-EEAE05F973EB}" destId="{D89644B9-409E-4FF0-A8F0-585A0CF13D40}" srcOrd="5" destOrd="0" presId="urn:microsoft.com/office/officeart/2018/2/layout/IconVerticalSolidList"/>
    <dgm:cxn modelId="{1C7C6107-9257-4FEE-813E-0036E8038EA1}" type="presParOf" srcId="{71C71085-BC79-4394-BB0A-EEAE05F973EB}" destId="{7797621A-DC6F-4E11-9B5D-90D293CBF82C}" srcOrd="6" destOrd="0" presId="urn:microsoft.com/office/officeart/2018/2/layout/IconVerticalSolidList"/>
    <dgm:cxn modelId="{8D605CAD-1888-441C-B75A-ADB1C1AB2BBC}" type="presParOf" srcId="{7797621A-DC6F-4E11-9B5D-90D293CBF82C}" destId="{84AA5D5E-0CA7-40F7-A0E9-33A6E62C525B}" srcOrd="0" destOrd="0" presId="urn:microsoft.com/office/officeart/2018/2/layout/IconVerticalSolidList"/>
    <dgm:cxn modelId="{AB1117F2-ED89-4F46-831E-97FBA2CEAB66}" type="presParOf" srcId="{7797621A-DC6F-4E11-9B5D-90D293CBF82C}" destId="{42BCB398-7E28-4C3E-BEE6-1B4B52614191}" srcOrd="1" destOrd="0" presId="urn:microsoft.com/office/officeart/2018/2/layout/IconVerticalSolidList"/>
    <dgm:cxn modelId="{93A070E7-3087-4A40-B6BB-E96DA1BD3889}" type="presParOf" srcId="{7797621A-DC6F-4E11-9B5D-90D293CBF82C}" destId="{3D3BC149-D9D4-47AA-AB8F-3BC0B2318BF8}" srcOrd="2" destOrd="0" presId="urn:microsoft.com/office/officeart/2018/2/layout/IconVerticalSolidList"/>
    <dgm:cxn modelId="{0F3B46DF-AAF8-4DE0-AEAE-35F00A892A23}" type="presParOf" srcId="{7797621A-DC6F-4E11-9B5D-90D293CBF82C}" destId="{582DEA5D-E7F8-463A-A1E0-0F84AE918B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6F45B6-2DD2-4895-97FD-A457FCBB2F6D}" type="doc">
      <dgm:prSet loTypeId="urn:microsoft.com/office/officeart/2005/8/layout/list1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80923C-5E9C-421F-B251-01FD34C0DF8C}">
      <dgm:prSet/>
      <dgm:spPr/>
      <dgm:t>
        <a:bodyPr/>
        <a:lstStyle/>
        <a:p>
          <a:r>
            <a:rPr lang="en-US" b="1" dirty="0"/>
            <a:t>Human Protein Embeddings</a:t>
          </a:r>
          <a:endParaRPr lang="en-US" dirty="0"/>
        </a:p>
      </dgm:t>
    </dgm:pt>
    <dgm:pt modelId="{8A2EF372-A6FF-437A-B00F-0F9CD2247021}" type="parTrans" cxnId="{CD515E3C-D359-4D3A-B15D-3C1ED7A88279}">
      <dgm:prSet/>
      <dgm:spPr/>
      <dgm:t>
        <a:bodyPr/>
        <a:lstStyle/>
        <a:p>
          <a:endParaRPr lang="en-US"/>
        </a:p>
      </dgm:t>
    </dgm:pt>
    <dgm:pt modelId="{09F05BD0-E75F-4455-8D5A-FFD99C20E238}" type="sibTrans" cxnId="{CD515E3C-D359-4D3A-B15D-3C1ED7A88279}">
      <dgm:prSet/>
      <dgm:spPr/>
      <dgm:t>
        <a:bodyPr/>
        <a:lstStyle/>
        <a:p>
          <a:endParaRPr lang="en-US"/>
        </a:p>
      </dgm:t>
    </dgm:pt>
    <dgm:pt modelId="{50917213-AF45-4150-8735-E2C0ED256F37}">
      <dgm:prSet/>
      <dgm:spPr/>
      <dgm:t>
        <a:bodyPr/>
        <a:lstStyle/>
        <a:p>
          <a:r>
            <a:rPr lang="en-US" dirty="0"/>
            <a:t>Human phenotypes from </a:t>
          </a:r>
          <a:r>
            <a:rPr lang="en-US" b="1" dirty="0"/>
            <a:t>HPO</a:t>
          </a:r>
          <a:r>
            <a:rPr lang="en-US" dirty="0"/>
            <a:t>.</a:t>
          </a:r>
        </a:p>
      </dgm:t>
    </dgm:pt>
    <dgm:pt modelId="{33B07848-E452-4A3E-84C1-A41AF7289434}" type="parTrans" cxnId="{9E2389F5-8ACF-4768-92DD-330860A2357E}">
      <dgm:prSet/>
      <dgm:spPr/>
      <dgm:t>
        <a:bodyPr/>
        <a:lstStyle/>
        <a:p>
          <a:endParaRPr lang="en-US"/>
        </a:p>
      </dgm:t>
    </dgm:pt>
    <dgm:pt modelId="{E4DB264D-4721-4E73-9803-6BA7CAD11C62}" type="sibTrans" cxnId="{9E2389F5-8ACF-4768-92DD-330860A2357E}">
      <dgm:prSet/>
      <dgm:spPr/>
      <dgm:t>
        <a:bodyPr/>
        <a:lstStyle/>
        <a:p>
          <a:endParaRPr lang="en-US"/>
        </a:p>
      </dgm:t>
    </dgm:pt>
    <dgm:pt modelId="{40136B4C-73AB-4715-AAD3-7EF925FEC328}">
      <dgm:prSet/>
      <dgm:spPr/>
      <dgm:t>
        <a:bodyPr/>
        <a:lstStyle/>
        <a:p>
          <a:r>
            <a:rPr lang="en-US" dirty="0"/>
            <a:t>Mouse ortholog phenotypes from </a:t>
          </a:r>
          <a:r>
            <a:rPr lang="en-US" b="1" dirty="0"/>
            <a:t>MGI</a:t>
          </a:r>
          <a:r>
            <a:rPr lang="en-US" dirty="0"/>
            <a:t>.</a:t>
          </a:r>
        </a:p>
      </dgm:t>
    </dgm:pt>
    <dgm:pt modelId="{6C316B00-B730-4806-8A75-4D2C3E0BACC1}" type="parTrans" cxnId="{5B6B50E8-03A3-48C3-8A83-7D4315A51405}">
      <dgm:prSet/>
      <dgm:spPr/>
      <dgm:t>
        <a:bodyPr/>
        <a:lstStyle/>
        <a:p>
          <a:endParaRPr lang="en-US"/>
        </a:p>
      </dgm:t>
    </dgm:pt>
    <dgm:pt modelId="{DC0581CA-87F3-49F2-A764-4CFBBE364419}" type="sibTrans" cxnId="{5B6B50E8-03A3-48C3-8A83-7D4315A51405}">
      <dgm:prSet/>
      <dgm:spPr/>
      <dgm:t>
        <a:bodyPr/>
        <a:lstStyle/>
        <a:p>
          <a:endParaRPr lang="en-US"/>
        </a:p>
      </dgm:t>
    </dgm:pt>
    <dgm:pt modelId="{372A9BFA-268D-4685-8055-18C71EE8F0B3}">
      <dgm:prSet/>
      <dgm:spPr/>
      <dgm:t>
        <a:bodyPr/>
        <a:lstStyle/>
        <a:p>
          <a:r>
            <a:rPr lang="en-US" dirty="0"/>
            <a:t>Protein functions from </a:t>
          </a:r>
          <a:r>
            <a:rPr lang="en-US" b="1" dirty="0"/>
            <a:t>Gene Ontology</a:t>
          </a:r>
          <a:r>
            <a:rPr lang="en-US" dirty="0"/>
            <a:t> (GO).</a:t>
          </a:r>
        </a:p>
      </dgm:t>
    </dgm:pt>
    <dgm:pt modelId="{8F4D86BE-C7D9-4C2B-A4A5-1637B6D09CF6}" type="parTrans" cxnId="{6A0FEE72-9CF3-405A-84CD-99CAD049F34F}">
      <dgm:prSet/>
      <dgm:spPr/>
      <dgm:t>
        <a:bodyPr/>
        <a:lstStyle/>
        <a:p>
          <a:endParaRPr lang="en-US"/>
        </a:p>
      </dgm:t>
    </dgm:pt>
    <dgm:pt modelId="{C30CEE6F-D28D-47BF-BB26-ABA801D26A22}" type="sibTrans" cxnId="{6A0FEE72-9CF3-405A-84CD-99CAD049F34F}">
      <dgm:prSet/>
      <dgm:spPr/>
      <dgm:t>
        <a:bodyPr/>
        <a:lstStyle/>
        <a:p>
          <a:endParaRPr lang="en-US"/>
        </a:p>
      </dgm:t>
    </dgm:pt>
    <dgm:pt modelId="{53FDBE74-E7E1-4554-8655-8DE75C6CEF97}">
      <dgm:prSet/>
      <dgm:spPr/>
      <dgm:t>
        <a:bodyPr/>
        <a:lstStyle/>
        <a:p>
          <a:r>
            <a:rPr lang="en-US" b="1" dirty="0"/>
            <a:t>Propagation Through PPI Network</a:t>
          </a:r>
          <a:r>
            <a:rPr lang="en-US" dirty="0"/>
            <a:t>: These phenotype and function annotations were further propagated through the </a:t>
          </a:r>
          <a:r>
            <a:rPr lang="en-US" b="1" dirty="0"/>
            <a:t>human protein-protein interaction (PPI) network</a:t>
          </a:r>
          <a:endParaRPr lang="en-US" dirty="0"/>
        </a:p>
      </dgm:t>
    </dgm:pt>
    <dgm:pt modelId="{27FD7A36-B102-4B12-BB63-E13EA4E82A29}" type="parTrans" cxnId="{DD30DCDA-040D-4D22-B79F-2C6E3178124D}">
      <dgm:prSet/>
      <dgm:spPr/>
      <dgm:t>
        <a:bodyPr/>
        <a:lstStyle/>
        <a:p>
          <a:endParaRPr lang="en-US"/>
        </a:p>
      </dgm:t>
    </dgm:pt>
    <dgm:pt modelId="{31B12757-E8B7-4EF7-96CD-07756BEAD933}" type="sibTrans" cxnId="{DD30DCDA-040D-4D22-B79F-2C6E3178124D}">
      <dgm:prSet/>
      <dgm:spPr/>
      <dgm:t>
        <a:bodyPr/>
        <a:lstStyle/>
        <a:p>
          <a:endParaRPr lang="en-US"/>
        </a:p>
      </dgm:t>
    </dgm:pt>
    <dgm:pt modelId="{19E4BE31-D3E7-44FD-967E-9A928751CD26}">
      <dgm:prSet/>
      <dgm:spPr/>
      <dgm:t>
        <a:bodyPr/>
        <a:lstStyle/>
        <a:p>
          <a:r>
            <a:rPr lang="en-US" b="1" dirty="0"/>
            <a:t>Cross-Species Ontologies for Enhanced Representation</a:t>
          </a:r>
          <a:endParaRPr lang="en-US" dirty="0"/>
        </a:p>
      </dgm:t>
    </dgm:pt>
    <dgm:pt modelId="{5EF67AF3-0F9F-43EA-9A1B-F7573E0870AC}" type="parTrans" cxnId="{6898D00F-BA40-4099-B4D9-0A371E771953}">
      <dgm:prSet/>
      <dgm:spPr/>
      <dgm:t>
        <a:bodyPr/>
        <a:lstStyle/>
        <a:p>
          <a:endParaRPr lang="en-US"/>
        </a:p>
      </dgm:t>
    </dgm:pt>
    <dgm:pt modelId="{53D8FC9A-FA02-45EB-82B6-323917EFB740}" type="sibTrans" cxnId="{6898D00F-BA40-4099-B4D9-0A371E771953}">
      <dgm:prSet/>
      <dgm:spPr/>
      <dgm:t>
        <a:bodyPr/>
        <a:lstStyle/>
        <a:p>
          <a:endParaRPr lang="en-US"/>
        </a:p>
      </dgm:t>
    </dgm:pt>
    <dgm:pt modelId="{A816AB69-D65C-41FB-BB37-AEF82710C9EA}">
      <dgm:prSet/>
      <dgm:spPr/>
      <dgm:t>
        <a:bodyPr/>
        <a:lstStyle/>
        <a:p>
          <a:r>
            <a:rPr lang="en-US"/>
            <a:t>Used cross-species phenotype ontology </a:t>
          </a:r>
          <a:r>
            <a:rPr lang="en-US" b="1"/>
            <a:t>PhenomeNET</a:t>
          </a:r>
          <a:r>
            <a:rPr lang="en-US"/>
            <a:t> (includes GO).</a:t>
          </a:r>
        </a:p>
      </dgm:t>
    </dgm:pt>
    <dgm:pt modelId="{18665E84-BB89-4E82-8B2C-7BD635F95B7E}" type="parTrans" cxnId="{B4FCAFEE-7C38-4B67-8824-65F757B9BFA7}">
      <dgm:prSet/>
      <dgm:spPr/>
      <dgm:t>
        <a:bodyPr/>
        <a:lstStyle/>
        <a:p>
          <a:endParaRPr lang="en-US"/>
        </a:p>
      </dgm:t>
    </dgm:pt>
    <dgm:pt modelId="{2493E1DE-8778-4BF3-91F7-480073D3C88E}" type="sibTrans" cxnId="{B4FCAFEE-7C38-4B67-8824-65F757B9BFA7}">
      <dgm:prSet/>
      <dgm:spPr/>
      <dgm:t>
        <a:bodyPr/>
        <a:lstStyle/>
        <a:p>
          <a:endParaRPr lang="en-US"/>
        </a:p>
      </dgm:t>
    </dgm:pt>
    <dgm:pt modelId="{B98C3E6D-D21A-4BF0-8132-63662349BDA7}">
      <dgm:prSet/>
      <dgm:spPr/>
      <dgm:t>
        <a:bodyPr/>
        <a:lstStyle/>
        <a:p>
          <a:r>
            <a:rPr lang="en-US" b="1" dirty="0"/>
            <a:t>Formalized biological knowledge</a:t>
          </a:r>
          <a:r>
            <a:rPr lang="en-US" dirty="0"/>
            <a:t> improves machine learning performance by enhancing feature representations.</a:t>
          </a:r>
        </a:p>
      </dgm:t>
    </dgm:pt>
    <dgm:pt modelId="{91B1073E-F7FC-4F51-B723-F3FF251D7D9C}" type="parTrans" cxnId="{076C8EAB-F97E-4BED-A2C3-D472811C8D68}">
      <dgm:prSet/>
      <dgm:spPr/>
      <dgm:t>
        <a:bodyPr/>
        <a:lstStyle/>
        <a:p>
          <a:endParaRPr lang="en-US"/>
        </a:p>
      </dgm:t>
    </dgm:pt>
    <dgm:pt modelId="{F67D6BA3-7D05-4E52-BB97-B1CC985EA43C}" type="sibTrans" cxnId="{076C8EAB-F97E-4BED-A2C3-D472811C8D68}">
      <dgm:prSet/>
      <dgm:spPr/>
      <dgm:t>
        <a:bodyPr/>
        <a:lstStyle/>
        <a:p>
          <a:endParaRPr lang="en-US"/>
        </a:p>
      </dgm:t>
    </dgm:pt>
    <dgm:pt modelId="{D1B0AB6C-8F48-41EE-8EAE-DBE1A782ED98}" type="pres">
      <dgm:prSet presAssocID="{956F45B6-2DD2-4895-97FD-A457FCBB2F6D}" presName="linear" presStyleCnt="0">
        <dgm:presLayoutVars>
          <dgm:dir/>
          <dgm:animLvl val="lvl"/>
          <dgm:resizeHandles val="exact"/>
        </dgm:presLayoutVars>
      </dgm:prSet>
      <dgm:spPr/>
    </dgm:pt>
    <dgm:pt modelId="{AEBE4738-1C41-42E3-9354-F30851C6CFCB}" type="pres">
      <dgm:prSet presAssocID="{7480923C-5E9C-421F-B251-01FD34C0DF8C}" presName="parentLin" presStyleCnt="0"/>
      <dgm:spPr/>
    </dgm:pt>
    <dgm:pt modelId="{73C4621D-51CF-4386-9C72-96AAE204AA0E}" type="pres">
      <dgm:prSet presAssocID="{7480923C-5E9C-421F-B251-01FD34C0DF8C}" presName="parentLeftMargin" presStyleLbl="node1" presStyleIdx="0" presStyleCnt="2"/>
      <dgm:spPr/>
    </dgm:pt>
    <dgm:pt modelId="{ADE1A353-DC08-40AC-AD2B-7D2CFB86AFB8}" type="pres">
      <dgm:prSet presAssocID="{7480923C-5E9C-421F-B251-01FD34C0DF8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54DA76-C3E4-4C03-BD00-A61D449B2DB1}" type="pres">
      <dgm:prSet presAssocID="{7480923C-5E9C-421F-B251-01FD34C0DF8C}" presName="negativeSpace" presStyleCnt="0"/>
      <dgm:spPr/>
    </dgm:pt>
    <dgm:pt modelId="{87FD9B62-51B5-4208-BB4F-6AD9806DE2BC}" type="pres">
      <dgm:prSet presAssocID="{7480923C-5E9C-421F-B251-01FD34C0DF8C}" presName="childText" presStyleLbl="conFgAcc1" presStyleIdx="0" presStyleCnt="2">
        <dgm:presLayoutVars>
          <dgm:bulletEnabled val="1"/>
        </dgm:presLayoutVars>
      </dgm:prSet>
      <dgm:spPr/>
    </dgm:pt>
    <dgm:pt modelId="{85468F70-6DC3-4BA2-985D-29761102D15A}" type="pres">
      <dgm:prSet presAssocID="{09F05BD0-E75F-4455-8D5A-FFD99C20E238}" presName="spaceBetweenRectangles" presStyleCnt="0"/>
      <dgm:spPr/>
    </dgm:pt>
    <dgm:pt modelId="{18F4CA91-CC8B-43F2-B800-FC5AB140711C}" type="pres">
      <dgm:prSet presAssocID="{19E4BE31-D3E7-44FD-967E-9A928751CD26}" presName="parentLin" presStyleCnt="0"/>
      <dgm:spPr/>
    </dgm:pt>
    <dgm:pt modelId="{ED13EEBF-7F97-4500-BAF6-9E3624E586BA}" type="pres">
      <dgm:prSet presAssocID="{19E4BE31-D3E7-44FD-967E-9A928751CD26}" presName="parentLeftMargin" presStyleLbl="node1" presStyleIdx="0" presStyleCnt="2"/>
      <dgm:spPr/>
    </dgm:pt>
    <dgm:pt modelId="{DB0F69BA-EC37-4987-A552-323569CCCBA8}" type="pres">
      <dgm:prSet presAssocID="{19E4BE31-D3E7-44FD-967E-9A928751CD2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08387F-BB21-4660-8A98-23CD37E416EB}" type="pres">
      <dgm:prSet presAssocID="{19E4BE31-D3E7-44FD-967E-9A928751CD26}" presName="negativeSpace" presStyleCnt="0"/>
      <dgm:spPr/>
    </dgm:pt>
    <dgm:pt modelId="{E2B13A24-7E93-448D-9EF1-A80AEAC770CC}" type="pres">
      <dgm:prSet presAssocID="{19E4BE31-D3E7-44FD-967E-9A928751CD2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650D008-02D3-4543-9F8E-CF1D96872B46}" type="presOf" srcId="{40136B4C-73AB-4715-AAD3-7EF925FEC328}" destId="{87FD9B62-51B5-4208-BB4F-6AD9806DE2BC}" srcOrd="0" destOrd="1" presId="urn:microsoft.com/office/officeart/2005/8/layout/list1"/>
    <dgm:cxn modelId="{6898D00F-BA40-4099-B4D9-0A371E771953}" srcId="{956F45B6-2DD2-4895-97FD-A457FCBB2F6D}" destId="{19E4BE31-D3E7-44FD-967E-9A928751CD26}" srcOrd="1" destOrd="0" parTransId="{5EF67AF3-0F9F-43EA-9A1B-F7573E0870AC}" sibTransId="{53D8FC9A-FA02-45EB-82B6-323917EFB740}"/>
    <dgm:cxn modelId="{CC211621-9E8B-424A-81ED-07906E809AB4}" type="presOf" srcId="{19E4BE31-D3E7-44FD-967E-9A928751CD26}" destId="{DB0F69BA-EC37-4987-A552-323569CCCBA8}" srcOrd="1" destOrd="0" presId="urn:microsoft.com/office/officeart/2005/8/layout/list1"/>
    <dgm:cxn modelId="{A209FD39-13C9-4C61-A9E3-A6770DEE3E14}" type="presOf" srcId="{A816AB69-D65C-41FB-BB37-AEF82710C9EA}" destId="{E2B13A24-7E93-448D-9EF1-A80AEAC770CC}" srcOrd="0" destOrd="0" presId="urn:microsoft.com/office/officeart/2005/8/layout/list1"/>
    <dgm:cxn modelId="{8FCDF03A-95C0-4646-8FA6-03D59AFAEBDB}" type="presOf" srcId="{372A9BFA-268D-4685-8055-18C71EE8F0B3}" destId="{87FD9B62-51B5-4208-BB4F-6AD9806DE2BC}" srcOrd="0" destOrd="2" presId="urn:microsoft.com/office/officeart/2005/8/layout/list1"/>
    <dgm:cxn modelId="{CD515E3C-D359-4D3A-B15D-3C1ED7A88279}" srcId="{956F45B6-2DD2-4895-97FD-A457FCBB2F6D}" destId="{7480923C-5E9C-421F-B251-01FD34C0DF8C}" srcOrd="0" destOrd="0" parTransId="{8A2EF372-A6FF-437A-B00F-0F9CD2247021}" sibTransId="{09F05BD0-E75F-4455-8D5A-FFD99C20E238}"/>
    <dgm:cxn modelId="{26B2C948-1466-4D21-8D86-DDB6E367C1FC}" type="presOf" srcId="{7480923C-5E9C-421F-B251-01FD34C0DF8C}" destId="{73C4621D-51CF-4386-9C72-96AAE204AA0E}" srcOrd="0" destOrd="0" presId="urn:microsoft.com/office/officeart/2005/8/layout/list1"/>
    <dgm:cxn modelId="{6A0FEE72-9CF3-405A-84CD-99CAD049F34F}" srcId="{7480923C-5E9C-421F-B251-01FD34C0DF8C}" destId="{372A9BFA-268D-4685-8055-18C71EE8F0B3}" srcOrd="2" destOrd="0" parTransId="{8F4D86BE-C7D9-4C2B-A4A5-1637B6D09CF6}" sibTransId="{C30CEE6F-D28D-47BF-BB26-ABA801D26A22}"/>
    <dgm:cxn modelId="{ABAB6B82-A4C3-42CF-B443-FA196A877F13}" type="presOf" srcId="{53FDBE74-E7E1-4554-8655-8DE75C6CEF97}" destId="{87FD9B62-51B5-4208-BB4F-6AD9806DE2BC}" srcOrd="0" destOrd="3" presId="urn:microsoft.com/office/officeart/2005/8/layout/list1"/>
    <dgm:cxn modelId="{08C5028F-38BA-4179-805D-6F0A987B17D2}" type="presOf" srcId="{19E4BE31-D3E7-44FD-967E-9A928751CD26}" destId="{ED13EEBF-7F97-4500-BAF6-9E3624E586BA}" srcOrd="0" destOrd="0" presId="urn:microsoft.com/office/officeart/2005/8/layout/list1"/>
    <dgm:cxn modelId="{F86F6498-3545-4F11-8EC0-884B8F6B4AD9}" type="presOf" srcId="{7480923C-5E9C-421F-B251-01FD34C0DF8C}" destId="{ADE1A353-DC08-40AC-AD2B-7D2CFB86AFB8}" srcOrd="1" destOrd="0" presId="urn:microsoft.com/office/officeart/2005/8/layout/list1"/>
    <dgm:cxn modelId="{076C8EAB-F97E-4BED-A2C3-D472811C8D68}" srcId="{19E4BE31-D3E7-44FD-967E-9A928751CD26}" destId="{B98C3E6D-D21A-4BF0-8132-63662349BDA7}" srcOrd="1" destOrd="0" parTransId="{91B1073E-F7FC-4F51-B723-F3FF251D7D9C}" sibTransId="{F67D6BA3-7D05-4E52-BB97-B1CC985EA43C}"/>
    <dgm:cxn modelId="{6E45A7D6-A26C-4DF1-8E32-3792DB8D69D2}" type="presOf" srcId="{B98C3E6D-D21A-4BF0-8132-63662349BDA7}" destId="{E2B13A24-7E93-448D-9EF1-A80AEAC770CC}" srcOrd="0" destOrd="1" presId="urn:microsoft.com/office/officeart/2005/8/layout/list1"/>
    <dgm:cxn modelId="{DD30DCDA-040D-4D22-B79F-2C6E3178124D}" srcId="{7480923C-5E9C-421F-B251-01FD34C0DF8C}" destId="{53FDBE74-E7E1-4554-8655-8DE75C6CEF97}" srcOrd="3" destOrd="0" parTransId="{27FD7A36-B102-4B12-BB63-E13EA4E82A29}" sibTransId="{31B12757-E8B7-4EF7-96CD-07756BEAD933}"/>
    <dgm:cxn modelId="{5B6B50E8-03A3-48C3-8A83-7D4315A51405}" srcId="{7480923C-5E9C-421F-B251-01FD34C0DF8C}" destId="{40136B4C-73AB-4715-AAD3-7EF925FEC328}" srcOrd="1" destOrd="0" parTransId="{6C316B00-B730-4806-8A75-4D2C3E0BACC1}" sibTransId="{DC0581CA-87F3-49F2-A764-4CFBBE364419}"/>
    <dgm:cxn modelId="{B4FCAFEE-7C38-4B67-8824-65F757B9BFA7}" srcId="{19E4BE31-D3E7-44FD-967E-9A928751CD26}" destId="{A816AB69-D65C-41FB-BB37-AEF82710C9EA}" srcOrd="0" destOrd="0" parTransId="{18665E84-BB89-4E82-8B2C-7BD635F95B7E}" sibTransId="{2493E1DE-8778-4BF3-91F7-480073D3C88E}"/>
    <dgm:cxn modelId="{EC2180EF-5D7A-4B27-90B8-A8CA3B418137}" type="presOf" srcId="{50917213-AF45-4150-8735-E2C0ED256F37}" destId="{87FD9B62-51B5-4208-BB4F-6AD9806DE2BC}" srcOrd="0" destOrd="0" presId="urn:microsoft.com/office/officeart/2005/8/layout/list1"/>
    <dgm:cxn modelId="{9E2389F5-8ACF-4768-92DD-330860A2357E}" srcId="{7480923C-5E9C-421F-B251-01FD34C0DF8C}" destId="{50917213-AF45-4150-8735-E2C0ED256F37}" srcOrd="0" destOrd="0" parTransId="{33B07848-E452-4A3E-84C1-A41AF7289434}" sibTransId="{E4DB264D-4721-4E73-9803-6BA7CAD11C62}"/>
    <dgm:cxn modelId="{3FD783F8-C63E-42DF-8D1F-E59C54A0DD23}" type="presOf" srcId="{956F45B6-2DD2-4895-97FD-A457FCBB2F6D}" destId="{D1B0AB6C-8F48-41EE-8EAE-DBE1A782ED98}" srcOrd="0" destOrd="0" presId="urn:microsoft.com/office/officeart/2005/8/layout/list1"/>
    <dgm:cxn modelId="{7A963006-8438-4487-9194-979A536334FB}" type="presParOf" srcId="{D1B0AB6C-8F48-41EE-8EAE-DBE1A782ED98}" destId="{AEBE4738-1C41-42E3-9354-F30851C6CFCB}" srcOrd="0" destOrd="0" presId="urn:microsoft.com/office/officeart/2005/8/layout/list1"/>
    <dgm:cxn modelId="{228C620B-79B4-4ACA-8BEA-57B2AE6CC730}" type="presParOf" srcId="{AEBE4738-1C41-42E3-9354-F30851C6CFCB}" destId="{73C4621D-51CF-4386-9C72-96AAE204AA0E}" srcOrd="0" destOrd="0" presId="urn:microsoft.com/office/officeart/2005/8/layout/list1"/>
    <dgm:cxn modelId="{8B11F115-36B6-40C0-9512-72C9CBE7534D}" type="presParOf" srcId="{AEBE4738-1C41-42E3-9354-F30851C6CFCB}" destId="{ADE1A353-DC08-40AC-AD2B-7D2CFB86AFB8}" srcOrd="1" destOrd="0" presId="urn:microsoft.com/office/officeart/2005/8/layout/list1"/>
    <dgm:cxn modelId="{CD2A2512-1455-414D-B7D6-B7435E3BCD15}" type="presParOf" srcId="{D1B0AB6C-8F48-41EE-8EAE-DBE1A782ED98}" destId="{8754DA76-C3E4-4C03-BD00-A61D449B2DB1}" srcOrd="1" destOrd="0" presId="urn:microsoft.com/office/officeart/2005/8/layout/list1"/>
    <dgm:cxn modelId="{CBFA4691-2B28-4C5A-B7F9-A8DDDDFB8216}" type="presParOf" srcId="{D1B0AB6C-8F48-41EE-8EAE-DBE1A782ED98}" destId="{87FD9B62-51B5-4208-BB4F-6AD9806DE2BC}" srcOrd="2" destOrd="0" presId="urn:microsoft.com/office/officeart/2005/8/layout/list1"/>
    <dgm:cxn modelId="{AB97801E-5915-4637-8803-67F701C5E99B}" type="presParOf" srcId="{D1B0AB6C-8F48-41EE-8EAE-DBE1A782ED98}" destId="{85468F70-6DC3-4BA2-985D-29761102D15A}" srcOrd="3" destOrd="0" presId="urn:microsoft.com/office/officeart/2005/8/layout/list1"/>
    <dgm:cxn modelId="{118833D8-C666-46B9-A4F3-329E1E14EF0D}" type="presParOf" srcId="{D1B0AB6C-8F48-41EE-8EAE-DBE1A782ED98}" destId="{18F4CA91-CC8B-43F2-B800-FC5AB140711C}" srcOrd="4" destOrd="0" presId="urn:microsoft.com/office/officeart/2005/8/layout/list1"/>
    <dgm:cxn modelId="{BFB6069E-1904-48CC-95C0-BE2B47DC219F}" type="presParOf" srcId="{18F4CA91-CC8B-43F2-B800-FC5AB140711C}" destId="{ED13EEBF-7F97-4500-BAF6-9E3624E586BA}" srcOrd="0" destOrd="0" presId="urn:microsoft.com/office/officeart/2005/8/layout/list1"/>
    <dgm:cxn modelId="{CF8E902A-83EC-450C-8E3D-1BD4C30EF7D1}" type="presParOf" srcId="{18F4CA91-CC8B-43F2-B800-FC5AB140711C}" destId="{DB0F69BA-EC37-4987-A552-323569CCCBA8}" srcOrd="1" destOrd="0" presId="urn:microsoft.com/office/officeart/2005/8/layout/list1"/>
    <dgm:cxn modelId="{C06C48BA-0D9A-47F1-8AAB-91DAC247A771}" type="presParOf" srcId="{D1B0AB6C-8F48-41EE-8EAE-DBE1A782ED98}" destId="{DD08387F-BB21-4660-8A98-23CD37E416EB}" srcOrd="5" destOrd="0" presId="urn:microsoft.com/office/officeart/2005/8/layout/list1"/>
    <dgm:cxn modelId="{F7C9CC83-2A23-421F-9D63-DEF324488440}" type="presParOf" srcId="{D1B0AB6C-8F48-41EE-8EAE-DBE1A782ED98}" destId="{E2B13A24-7E93-448D-9EF1-A80AEAC770C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CBF853-A631-47C5-807F-6A8BF260CF95}">
      <dgm:prSet/>
      <dgm:spPr/>
      <dgm:t>
        <a:bodyPr/>
        <a:lstStyle/>
        <a:p>
          <a:r>
            <a:rPr lang="en-US" b="1" dirty="0"/>
            <a:t>Comparison with Existing Method RCNN on existing data (Eid  et al., 2016)</a:t>
          </a:r>
          <a:endParaRPr lang="en-US" dirty="0"/>
        </a:p>
      </dgm:t>
    </dgm:pt>
    <dgm:pt modelId="{22355137-BB90-4CA2-9A9B-F239B392EF13}" type="parTrans" cxnId="{6FD8EEB7-5746-43B1-8E4C-E7069EE5E57A}">
      <dgm:prSet/>
      <dgm:spPr/>
      <dgm:t>
        <a:bodyPr/>
        <a:lstStyle/>
        <a:p>
          <a:endParaRPr lang="en-US"/>
        </a:p>
      </dgm:t>
    </dgm:pt>
    <dgm:pt modelId="{36205AED-5F45-4277-B0ED-38B7B9B915C0}" type="sibTrans" cxnId="{6FD8EEB7-5746-43B1-8E4C-E7069EE5E57A}">
      <dgm:prSet/>
      <dgm:spPr/>
      <dgm:t>
        <a:bodyPr/>
        <a:lstStyle/>
        <a:p>
          <a:endParaRPr lang="en-US"/>
        </a:p>
      </dgm:t>
    </dgm:pt>
    <dgm:pt modelId="{C7BACAE0-900C-41E6-A73D-C8132ABB9D6D}">
      <dgm:prSet/>
      <dgm:spPr/>
      <dgm:t>
        <a:bodyPr/>
        <a:lstStyle/>
        <a:p>
          <a:r>
            <a:rPr lang="en-US" dirty="0"/>
            <a:t>When trained solely on </a:t>
          </a:r>
          <a:r>
            <a:rPr lang="en-US" b="1" dirty="0"/>
            <a:t>protein sequences, </a:t>
          </a:r>
          <a:r>
            <a:rPr lang="en-US" dirty="0"/>
            <a:t>the model performed comparably to other sequence-based methods.</a:t>
          </a:r>
        </a:p>
      </dgm:t>
    </dgm:pt>
    <dgm:pt modelId="{54C772AF-6CCA-44C7-970F-9410C73B6FCD}" type="parTrans" cxnId="{1BCB55F3-A1E0-4208-BE71-E8B8DADBEF2D}">
      <dgm:prSet/>
      <dgm:spPr/>
      <dgm:t>
        <a:bodyPr/>
        <a:lstStyle/>
        <a:p>
          <a:endParaRPr lang="en-US"/>
        </a:p>
      </dgm:t>
    </dgm:pt>
    <dgm:pt modelId="{0B15497F-E121-42BB-8294-5DA17AE2D8F7}" type="sibTrans" cxnId="{1BCB55F3-A1E0-4208-BE71-E8B8DADBEF2D}">
      <dgm:prSet/>
      <dgm:spPr/>
      <dgm:t>
        <a:bodyPr/>
        <a:lstStyle/>
        <a:p>
          <a:endParaRPr lang="en-US"/>
        </a:p>
      </dgm:t>
    </dgm:pt>
    <dgm:pt modelId="{E74E540C-9914-46C9-8FD0-8A3953B6041F}">
      <dgm:prSet/>
      <dgm:spPr/>
      <dgm:t>
        <a:bodyPr/>
        <a:lstStyle/>
        <a:p>
          <a:r>
            <a:rPr lang="en-US" dirty="0"/>
            <a:t>When using the </a:t>
          </a:r>
          <a:r>
            <a:rPr lang="en-US" b="1" dirty="0"/>
            <a:t>joint model </a:t>
          </a:r>
          <a:r>
            <a:rPr lang="en-US" dirty="0"/>
            <a:t>(combining phenotype and sequence information), outperformed other methods across most evaluation metrics.</a:t>
          </a:r>
        </a:p>
      </dgm:t>
    </dgm:pt>
    <dgm:pt modelId="{B78F02D7-BB93-4493-8DF1-EC15BD475F91}" type="parTrans" cxnId="{71C5472A-FFB4-4206-876A-8ADE38DFBE59}">
      <dgm:prSet/>
      <dgm:spPr/>
      <dgm:t>
        <a:bodyPr/>
        <a:lstStyle/>
        <a:p>
          <a:endParaRPr lang="en-US"/>
        </a:p>
      </dgm:t>
    </dgm:pt>
    <dgm:pt modelId="{232B7BFD-03E1-4C1F-B6B0-088CB8522C4D}" type="sibTrans" cxnId="{71C5472A-FFB4-4206-876A-8ADE38DFBE59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011C2BA5-5240-4B6A-B7DD-FCB5A33CFF7D}" type="pres">
      <dgm:prSet presAssocID="{FACBF853-A631-47C5-807F-6A8BF260CF95}" presName="parentLin" presStyleCnt="0"/>
      <dgm:spPr/>
    </dgm:pt>
    <dgm:pt modelId="{7771FB4D-A85C-4A96-A108-ECFD5AC0BC3F}" type="pres">
      <dgm:prSet presAssocID="{FACBF853-A631-47C5-807F-6A8BF260CF95}" presName="parentLeftMargin" presStyleLbl="node1" presStyleIdx="0" presStyleCnt="1"/>
      <dgm:spPr/>
    </dgm:pt>
    <dgm:pt modelId="{67D0F799-6F3B-4D87-83FE-5D943C1D6A5A}" type="pres">
      <dgm:prSet presAssocID="{FACBF853-A631-47C5-807F-6A8BF260CF9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E6CC121-4C8F-48C4-AA1F-3CB48825F9A7}" type="pres">
      <dgm:prSet presAssocID="{FACBF853-A631-47C5-807F-6A8BF260CF95}" presName="negativeSpace" presStyleCnt="0"/>
      <dgm:spPr/>
    </dgm:pt>
    <dgm:pt modelId="{92517869-A126-4F99-9560-7099F235998C}" type="pres">
      <dgm:prSet presAssocID="{FACBF853-A631-47C5-807F-6A8BF260CF9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0E32F03-A030-46F8-9FB1-DFAB87EB4F50}" type="presOf" srcId="{FACBF853-A631-47C5-807F-6A8BF260CF95}" destId="{7771FB4D-A85C-4A96-A108-ECFD5AC0BC3F}" srcOrd="0" destOrd="0" presId="urn:microsoft.com/office/officeart/2005/8/layout/list1"/>
    <dgm:cxn modelId="{71C5472A-FFB4-4206-876A-8ADE38DFBE59}" srcId="{FACBF853-A631-47C5-807F-6A8BF260CF95}" destId="{E74E540C-9914-46C9-8FD0-8A3953B6041F}" srcOrd="1" destOrd="0" parTransId="{B78F02D7-BB93-4493-8DF1-EC15BD475F91}" sibTransId="{232B7BFD-03E1-4C1F-B6B0-088CB8522C4D}"/>
    <dgm:cxn modelId="{B5DE933D-968F-4B43-BC88-971332E62927}" type="presOf" srcId="{C7BACAE0-900C-41E6-A73D-C8132ABB9D6D}" destId="{92517869-A126-4F99-9560-7099F235998C}" srcOrd="0" destOrd="0" presId="urn:microsoft.com/office/officeart/2005/8/layout/list1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6FD8EEB7-5746-43B1-8E4C-E7069EE5E57A}" srcId="{8D41E8BD-D508-438A-9233-7C6AA65B0B30}" destId="{FACBF853-A631-47C5-807F-6A8BF260CF95}" srcOrd="0" destOrd="0" parTransId="{22355137-BB90-4CA2-9A9B-F239B392EF13}" sibTransId="{36205AED-5F45-4277-B0ED-38B7B9B915C0}"/>
    <dgm:cxn modelId="{DFA21CC8-2EC2-4BE2-B2E1-714F253E7A98}" type="presOf" srcId="{FACBF853-A631-47C5-807F-6A8BF260CF95}" destId="{67D0F799-6F3B-4D87-83FE-5D943C1D6A5A}" srcOrd="1" destOrd="0" presId="urn:microsoft.com/office/officeart/2005/8/layout/list1"/>
    <dgm:cxn modelId="{52E293E3-2642-4D70-9E76-6967BEB52E78}" type="presOf" srcId="{E74E540C-9914-46C9-8FD0-8A3953B6041F}" destId="{92517869-A126-4F99-9560-7099F235998C}" srcOrd="0" destOrd="1" presId="urn:microsoft.com/office/officeart/2005/8/layout/list1"/>
    <dgm:cxn modelId="{1BCB55F3-A1E0-4208-BE71-E8B8DADBEF2D}" srcId="{FACBF853-A631-47C5-807F-6A8BF260CF95}" destId="{C7BACAE0-900C-41E6-A73D-C8132ABB9D6D}" srcOrd="0" destOrd="0" parTransId="{54C772AF-6CCA-44C7-970F-9410C73B6FCD}" sibTransId="{0B15497F-E121-42BB-8294-5DA17AE2D8F7}"/>
    <dgm:cxn modelId="{59092EBA-E13B-4B17-A17D-E695929FB60C}" type="presParOf" srcId="{1715197F-23C8-44BA-BE6C-858B7FD7B904}" destId="{011C2BA5-5240-4B6A-B7DD-FCB5A33CFF7D}" srcOrd="0" destOrd="0" presId="urn:microsoft.com/office/officeart/2005/8/layout/list1"/>
    <dgm:cxn modelId="{3EF9AA9A-BA90-4E58-8999-DC9E76C797D6}" type="presParOf" srcId="{011C2BA5-5240-4B6A-B7DD-FCB5A33CFF7D}" destId="{7771FB4D-A85C-4A96-A108-ECFD5AC0BC3F}" srcOrd="0" destOrd="0" presId="urn:microsoft.com/office/officeart/2005/8/layout/list1"/>
    <dgm:cxn modelId="{56F7206C-14C6-4651-8AFE-3B619E9840EF}" type="presParOf" srcId="{011C2BA5-5240-4B6A-B7DD-FCB5A33CFF7D}" destId="{67D0F799-6F3B-4D87-83FE-5D943C1D6A5A}" srcOrd="1" destOrd="0" presId="urn:microsoft.com/office/officeart/2005/8/layout/list1"/>
    <dgm:cxn modelId="{97B5AE70-D2E3-4F4A-BB02-9631330FF681}" type="presParOf" srcId="{1715197F-23C8-44BA-BE6C-858B7FD7B904}" destId="{8E6CC121-4C8F-48C4-AA1F-3CB48825F9A7}" srcOrd="1" destOrd="0" presId="urn:microsoft.com/office/officeart/2005/8/layout/list1"/>
    <dgm:cxn modelId="{E2B87016-29EF-4AB8-B32F-E7F07FAB1189}" type="presParOf" srcId="{1715197F-23C8-44BA-BE6C-858B7FD7B904}" destId="{92517869-A126-4F99-9560-7099F235998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B048668-5DA4-42A8-9167-08E0685A235B}">
      <dgm:prSet/>
      <dgm:spPr/>
      <dgm:t>
        <a:bodyPr/>
        <a:lstStyle/>
        <a:p>
          <a:r>
            <a:rPr lang="en-US" b="1" dirty="0"/>
            <a:t>Leave-One-Family-Out (LOFO) Cross Validation:</a:t>
          </a:r>
          <a:endParaRPr lang="en-US" dirty="0"/>
        </a:p>
      </dgm:t>
    </dgm:pt>
    <dgm:pt modelId="{DA4E5EF2-6D57-4DE9-96DA-1EAADF5841DD}" type="parTrans" cxnId="{F345266A-347C-4AA7-8A14-06DC4805921F}">
      <dgm:prSet/>
      <dgm:spPr/>
      <dgm:t>
        <a:bodyPr/>
        <a:lstStyle/>
        <a:p>
          <a:endParaRPr lang="en-US"/>
        </a:p>
      </dgm:t>
    </dgm:pt>
    <dgm:pt modelId="{E490514A-C0EE-4F99-9E29-8B6122E37AC9}" type="sibTrans" cxnId="{F345266A-347C-4AA7-8A14-06DC4805921F}">
      <dgm:prSet/>
      <dgm:spPr/>
      <dgm:t>
        <a:bodyPr/>
        <a:lstStyle/>
        <a:p>
          <a:endParaRPr lang="en-US"/>
        </a:p>
      </dgm:t>
    </dgm:pt>
    <dgm:pt modelId="{86C31BE2-BB07-4F85-BFB0-C6BFCF2B39B2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400" b="1" kern="1200" dirty="0">
              <a:latin typeface="+mn-lt"/>
            </a:rPr>
            <a:t>Evaluation Objective: </a:t>
          </a:r>
          <a:endParaRPr lang="en-US" sz="1400" kern="1200" dirty="0">
            <a:latin typeface="+mn-lt"/>
          </a:endParaRPr>
        </a:p>
      </dgm:t>
    </dgm:pt>
    <dgm:pt modelId="{FEA14220-9A39-43FB-BD8F-479F06DEB839}" type="parTrans" cxnId="{440BD45B-0B42-41BA-AA49-FD6865074079}">
      <dgm:prSet/>
      <dgm:spPr/>
      <dgm:t>
        <a:bodyPr/>
        <a:lstStyle/>
        <a:p>
          <a:endParaRPr lang="en-US"/>
        </a:p>
      </dgm:t>
    </dgm:pt>
    <dgm:pt modelId="{378D75D3-AF95-4766-94E7-074023FEC5C5}" type="sibTrans" cxnId="{440BD45B-0B42-41BA-AA49-FD6865074079}">
      <dgm:prSet/>
      <dgm:spPr/>
      <dgm:t>
        <a:bodyPr/>
        <a:lstStyle/>
        <a:p>
          <a:endParaRPr lang="en-US"/>
        </a:p>
      </dgm:t>
    </dgm:pt>
    <dgm:pt modelId="{2635B410-384C-4689-A9FD-D2A6F8DA3C8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kern="1200" dirty="0"/>
            <a:t>To simulate the scenario of predicting PPIs for a novel virus.</a:t>
          </a:r>
          <a:endParaRPr lang="en-US" sz="1400" kern="1200" dirty="0">
            <a:latin typeface="+mn-lt"/>
          </a:endParaRPr>
        </a:p>
      </dgm:t>
    </dgm:pt>
    <dgm:pt modelId="{82451CF7-2617-420F-AF5A-C165901B5F56}" type="sibTrans" cxnId="{21CC71AD-3D6B-4F24-AD9A-CC68D51C7F62}">
      <dgm:prSet/>
      <dgm:spPr/>
      <dgm:t>
        <a:bodyPr/>
        <a:lstStyle/>
        <a:p>
          <a:endParaRPr lang="en-US"/>
        </a:p>
      </dgm:t>
    </dgm:pt>
    <dgm:pt modelId="{BBCF7517-97AA-4A36-975E-C6E79EB76E1A}" type="parTrans" cxnId="{21CC71AD-3D6B-4F24-AD9A-CC68D51C7F62}">
      <dgm:prSet/>
      <dgm:spPr/>
      <dgm:t>
        <a:bodyPr/>
        <a:lstStyle/>
        <a:p>
          <a:endParaRPr lang="en-US"/>
        </a:p>
      </dgm:t>
    </dgm:pt>
    <dgm:pt modelId="{13730C5E-4635-4B42-86F8-1D1AAD106F29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sz="1400" kern="1200" dirty="0">
            <a:latin typeface="+mn-lt"/>
          </a:endParaRPr>
        </a:p>
      </dgm:t>
    </dgm:pt>
    <dgm:pt modelId="{14EF05A0-2AEA-45AB-AA13-672E990CA2BC}" type="sibTrans" cxnId="{D32C8383-D646-430A-BB68-50416A5E26FF}">
      <dgm:prSet/>
      <dgm:spPr/>
      <dgm:t>
        <a:bodyPr/>
        <a:lstStyle/>
        <a:p>
          <a:endParaRPr lang="en-US"/>
        </a:p>
      </dgm:t>
    </dgm:pt>
    <dgm:pt modelId="{522C6215-54E4-4FDC-811B-7F086C80575A}" type="parTrans" cxnId="{D32C8383-D646-430A-BB68-50416A5E26FF}">
      <dgm:prSet/>
      <dgm:spPr/>
      <dgm:t>
        <a:bodyPr/>
        <a:lstStyle/>
        <a:p>
          <a:endParaRPr lang="en-US"/>
        </a:p>
      </dgm:t>
    </dgm:pt>
    <dgm:pt modelId="{C1681063-4FBD-45DB-9A96-B71AC7C11573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400" b="1" kern="1200" dirty="0">
              <a:latin typeface="+mn-lt"/>
            </a:rPr>
            <a:t>Negative Sampling</a:t>
          </a:r>
          <a:endParaRPr lang="en-US" sz="1400" kern="1200" dirty="0">
            <a:latin typeface="+mn-lt"/>
          </a:endParaRPr>
        </a:p>
      </dgm:t>
    </dgm:pt>
    <dgm:pt modelId="{CE14187D-6159-4344-B480-53F0D99C25A7}" type="sibTrans" cxnId="{1F403ADC-D843-4C8B-988E-D2ED1A32019A}">
      <dgm:prSet/>
      <dgm:spPr/>
      <dgm:t>
        <a:bodyPr/>
        <a:lstStyle/>
        <a:p>
          <a:endParaRPr lang="en-US"/>
        </a:p>
      </dgm:t>
    </dgm:pt>
    <dgm:pt modelId="{C27DAEBB-A71C-4EFD-A93A-F6A7C6E54F99}" type="parTrans" cxnId="{1F403ADC-D843-4C8B-988E-D2ED1A32019A}">
      <dgm:prSet/>
      <dgm:spPr/>
      <dgm:t>
        <a:bodyPr/>
        <a:lstStyle/>
        <a:p>
          <a:endParaRPr lang="en-US"/>
        </a:p>
      </dgm:t>
    </dgm:pt>
    <dgm:pt modelId="{B9FF3809-8DF8-4ECE-8F5F-0204D6BFA7C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kern="1200" dirty="0">
              <a:latin typeface="+mn-lt"/>
            </a:rPr>
            <a:t>Avoids dissimilarity-based negatives; instead, </a:t>
          </a:r>
          <a:r>
            <a:rPr lang="en-US" sz="1400" b="1" kern="1200" dirty="0">
              <a:latin typeface="+mn-lt"/>
            </a:rPr>
            <a:t>assumes all unknown pairs are negatives</a:t>
          </a:r>
          <a:r>
            <a:rPr lang="en-US" sz="1400" kern="1200" dirty="0">
              <a:latin typeface="+mn-lt"/>
            </a:rPr>
            <a:t>.</a:t>
          </a:r>
        </a:p>
      </dgm:t>
    </dgm:pt>
    <dgm:pt modelId="{ED5FE48E-D4E5-44DD-861C-1DA069B30871}" type="sibTrans" cxnId="{B61EC498-55DA-4B7E-B015-9C6BB2275B7F}">
      <dgm:prSet/>
      <dgm:spPr/>
      <dgm:t>
        <a:bodyPr/>
        <a:lstStyle/>
        <a:p>
          <a:endParaRPr lang="en-US"/>
        </a:p>
      </dgm:t>
    </dgm:pt>
    <dgm:pt modelId="{266FEDA7-40D5-4371-8CBE-E80BFBBDE994}" type="parTrans" cxnId="{B61EC498-55DA-4B7E-B015-9C6BB2275B7F}">
      <dgm:prSet/>
      <dgm:spPr/>
      <dgm:t>
        <a:bodyPr/>
        <a:lstStyle/>
        <a:p>
          <a:endParaRPr lang="en-US"/>
        </a:p>
      </dgm:t>
    </dgm:pt>
    <dgm:pt modelId="{65092C23-9EB6-4001-AA8B-4630F0DE75CE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sz="1400" b="1" kern="1200" dirty="0">
            <a:latin typeface="+mn-lt"/>
          </a:endParaRPr>
        </a:p>
      </dgm:t>
    </dgm:pt>
    <dgm:pt modelId="{2018972E-A3B2-4FDF-B124-00A7D73E7DE2}" type="sibTrans" cxnId="{A82D3401-3B25-4092-8B82-05A6ED90A046}">
      <dgm:prSet/>
      <dgm:spPr/>
      <dgm:t>
        <a:bodyPr/>
        <a:lstStyle/>
        <a:p>
          <a:endParaRPr lang="en-US"/>
        </a:p>
      </dgm:t>
    </dgm:pt>
    <dgm:pt modelId="{FE248760-9CDB-4911-B21E-7E3878D212E0}" type="parTrans" cxnId="{A82D3401-3B25-4092-8B82-05A6ED90A046}">
      <dgm:prSet/>
      <dgm:spPr/>
      <dgm:t>
        <a:bodyPr/>
        <a:lstStyle/>
        <a:p>
          <a:endParaRPr lang="en-US"/>
        </a:p>
      </dgm:t>
    </dgm:pt>
    <dgm:pt modelId="{85C7B98B-FD72-45DB-99CF-EAC9BC6DBD9D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400" b="1" kern="1200" dirty="0">
              <a:latin typeface="+mn-lt"/>
            </a:rPr>
            <a:t>Evaluation Metrics</a:t>
          </a:r>
          <a:endParaRPr lang="en-US" sz="1400" kern="1200" dirty="0">
            <a:latin typeface="+mn-lt"/>
          </a:endParaRPr>
        </a:p>
      </dgm:t>
    </dgm:pt>
    <dgm:pt modelId="{4F9E0D16-AA2A-48D3-9D55-3DC5F36399AC}" type="sibTrans" cxnId="{3163023A-5055-4E93-AF3D-E700E332093C}">
      <dgm:prSet/>
      <dgm:spPr/>
      <dgm:t>
        <a:bodyPr/>
        <a:lstStyle/>
        <a:p>
          <a:endParaRPr lang="en-US"/>
        </a:p>
      </dgm:t>
    </dgm:pt>
    <dgm:pt modelId="{CB71E000-4E68-4C1E-BFB7-93DC34A2E770}" type="parTrans" cxnId="{3163023A-5055-4E93-AF3D-E700E332093C}">
      <dgm:prSet/>
      <dgm:spPr/>
      <dgm:t>
        <a:bodyPr/>
        <a:lstStyle/>
        <a:p>
          <a:endParaRPr lang="en-US"/>
        </a:p>
      </dgm:t>
    </dgm:pt>
    <dgm:pt modelId="{F9791792-AB7E-4F18-AD2E-D48D4E3DC75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ROCAUC</a:t>
          </a: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: Area under the receiver operating characteristic curve.</a:t>
          </a:r>
        </a:p>
      </dgm:t>
    </dgm:pt>
    <dgm:pt modelId="{6E8295E2-7F66-4350-9275-4DE7CC9AA2AC}" type="sibTrans" cxnId="{20B7CD96-DD7E-4D09-A909-39C2550DB2B7}">
      <dgm:prSet/>
      <dgm:spPr/>
      <dgm:t>
        <a:bodyPr/>
        <a:lstStyle/>
        <a:p>
          <a:endParaRPr lang="en-US"/>
        </a:p>
      </dgm:t>
    </dgm:pt>
    <dgm:pt modelId="{3F3F5FA7-243F-45B3-9B16-4E2596DCAA0B}" type="parTrans" cxnId="{20B7CD96-DD7E-4D09-A909-39C2550DB2B7}">
      <dgm:prSet/>
      <dgm:spPr/>
      <dgm:t>
        <a:bodyPr/>
        <a:lstStyle/>
        <a:p>
          <a:endParaRPr lang="en-US"/>
        </a:p>
      </dgm:t>
    </dgm:pt>
    <dgm:pt modelId="{D7E08768-AD85-42A1-B891-5FEA44FABA6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Mean ranks of true positives</a:t>
          </a: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: </a:t>
          </a:r>
          <a:r>
            <a:rPr lang="en-US" sz="1400" kern="1200" dirty="0"/>
            <a:t>Lower ranks indicate better performance, as the true interaction partners are ranked higher among all possible candidates.</a:t>
          </a:r>
          <a:endParaRPr lang="en-US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275009DB-6811-439E-A939-857FD4727AA5}" type="sibTrans" cxnId="{F29E36FF-B569-48EB-8D47-314F6B961E96}">
      <dgm:prSet/>
      <dgm:spPr/>
      <dgm:t>
        <a:bodyPr/>
        <a:lstStyle/>
        <a:p>
          <a:endParaRPr lang="en-US"/>
        </a:p>
      </dgm:t>
    </dgm:pt>
    <dgm:pt modelId="{D7C1DC29-D36A-44E7-8758-1DC7C42939C0}" type="parTrans" cxnId="{F29E36FF-B569-48EB-8D47-314F6B961E96}">
      <dgm:prSet/>
      <dgm:spPr/>
      <dgm:t>
        <a:bodyPr/>
        <a:lstStyle/>
        <a:p>
          <a:endParaRPr lang="en-US"/>
        </a:p>
      </dgm:t>
    </dgm:pt>
    <dgm:pt modelId="{0583B6E0-8733-47B6-AF9A-30B747928C34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sz="1400" b="1" kern="1200" dirty="0">
            <a:latin typeface="+mn-lt"/>
          </a:endParaRPr>
        </a:p>
      </dgm:t>
    </dgm:pt>
    <dgm:pt modelId="{AF33657F-A124-465D-808D-AD716D012BC8}" type="sibTrans" cxnId="{404C07CE-2D39-4F72-BB7A-D53A6A7D9F34}">
      <dgm:prSet/>
      <dgm:spPr/>
      <dgm:t>
        <a:bodyPr/>
        <a:lstStyle/>
        <a:p>
          <a:endParaRPr lang="en-US"/>
        </a:p>
      </dgm:t>
    </dgm:pt>
    <dgm:pt modelId="{1E8C2E50-6679-439D-8DA6-B39B8CCE0048}" type="parTrans" cxnId="{404C07CE-2D39-4F72-BB7A-D53A6A7D9F34}">
      <dgm:prSet/>
      <dgm:spPr/>
      <dgm:t>
        <a:bodyPr/>
        <a:lstStyle/>
        <a:p>
          <a:endParaRPr lang="en-US"/>
        </a:p>
      </dgm:t>
    </dgm:pt>
    <dgm:pt modelId="{DC1E814E-7C58-4036-A4A4-9D6A2D7664EC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400" b="1" kern="1200" dirty="0">
              <a:latin typeface="+mn-lt"/>
            </a:rPr>
            <a:t>Results</a:t>
          </a:r>
          <a:endParaRPr lang="en-US" sz="1400" kern="1200" dirty="0">
            <a:latin typeface="+mn-lt"/>
          </a:endParaRPr>
        </a:p>
      </dgm:t>
    </dgm:pt>
    <dgm:pt modelId="{AE8B1B86-67B6-4BC3-A23F-0833B61320CC}" type="sibTrans" cxnId="{2F288462-419C-4D78-896D-7FB4B6B48492}">
      <dgm:prSet/>
      <dgm:spPr/>
      <dgm:t>
        <a:bodyPr/>
        <a:lstStyle/>
        <a:p>
          <a:endParaRPr lang="en-US"/>
        </a:p>
      </dgm:t>
    </dgm:pt>
    <dgm:pt modelId="{79007DE8-0B56-409B-8FFA-9AC990CF01F8}" type="parTrans" cxnId="{2F288462-419C-4D78-896D-7FB4B6B48492}">
      <dgm:prSet/>
      <dgm:spPr/>
      <dgm:t>
        <a:bodyPr/>
        <a:lstStyle/>
        <a:p>
          <a:endParaRPr lang="en-US"/>
        </a:p>
      </dgm:t>
    </dgm:pt>
    <dgm:pt modelId="{80A16EC3-403D-416A-AB31-4CD5FD283A0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kern="1200" dirty="0"/>
            <a:t>Each evaluation was </a:t>
          </a:r>
          <a:r>
            <a:rPr lang="en-US" sz="1400" b="1" kern="1200" dirty="0"/>
            <a:t>repeated five times </a:t>
          </a:r>
          <a:r>
            <a:rPr lang="en-US" sz="1400" kern="1200" dirty="0"/>
            <a:t>to compute </a:t>
          </a:r>
          <a:r>
            <a:rPr lang="en-US" sz="1400" b="1" kern="1200" dirty="0"/>
            <a:t>a 95% confidence interval</a:t>
          </a:r>
          <a:r>
            <a:rPr lang="en-US" sz="1400" kern="1200" dirty="0"/>
            <a:t>, calculated as mean ± 1.96 × (</a:t>
          </a:r>
          <a:r>
            <a:rPr lang="en-US" sz="1400" kern="1200" dirty="0" err="1"/>
            <a:t>σn</a:t>
          </a:r>
          <a:r>
            <a:rPr lang="en-US" sz="1400" kern="1200" dirty="0"/>
            <a:t>), where σ is the standard deviation and n is the sample size.</a:t>
          </a:r>
          <a:endParaRPr lang="en-US" sz="1400" b="1" kern="1200" dirty="0">
            <a:latin typeface="+mn-lt"/>
          </a:endParaRPr>
        </a:p>
      </dgm:t>
    </dgm:pt>
    <dgm:pt modelId="{F6575532-84CF-4EFB-94C9-4BFDD548307F}" type="sibTrans" cxnId="{C62F425E-32AC-45FC-80B6-6C1EE6C1CB44}">
      <dgm:prSet/>
      <dgm:spPr/>
      <dgm:t>
        <a:bodyPr/>
        <a:lstStyle/>
        <a:p>
          <a:endParaRPr lang="en-US"/>
        </a:p>
      </dgm:t>
    </dgm:pt>
    <dgm:pt modelId="{F760AAD7-3D66-4B7A-AA7B-F568761E2541}" type="parTrans" cxnId="{C62F425E-32AC-45FC-80B6-6C1EE6C1CB44}">
      <dgm:prSet/>
      <dgm:spPr/>
      <dgm:t>
        <a:bodyPr/>
        <a:lstStyle/>
        <a:p>
          <a:endParaRPr lang="en-US"/>
        </a:p>
      </dgm:t>
    </dgm:pt>
    <dgm:pt modelId="{96B95458-9386-448E-8FCD-E76EBBA033CE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400" b="1" kern="1200" dirty="0">
              <a:latin typeface="+mn-lt"/>
            </a:rPr>
            <a:t>Dataset: </a:t>
          </a:r>
          <a:r>
            <a:rPr lang="en-US" sz="1400" kern="1200" dirty="0"/>
            <a:t>To </a:t>
          </a:r>
          <a:r>
            <a:rPr lang="en-US" sz="1400" b="1" kern="1200" dirty="0"/>
            <a:t>address the limitations of existing datasets</a:t>
          </a:r>
          <a:r>
            <a:rPr lang="en-US" sz="1400" kern="1200" dirty="0"/>
            <a:t> and predict novel protein-protein interactions (PPIs) for previously unknown viruses.</a:t>
          </a:r>
          <a:endParaRPr lang="en-US" sz="1400" b="1" kern="1200" dirty="0">
            <a:latin typeface="+mn-lt"/>
          </a:endParaRPr>
        </a:p>
      </dgm:t>
    </dgm:pt>
    <dgm:pt modelId="{F0F78E8B-F26C-4F98-8877-3DDCF7BF1DAC}" type="parTrans" cxnId="{7C229353-D7DE-4C3A-BD97-7FD24F47D36E}">
      <dgm:prSet/>
      <dgm:spPr/>
      <dgm:t>
        <a:bodyPr/>
        <a:lstStyle/>
        <a:p>
          <a:endParaRPr lang="en-US"/>
        </a:p>
      </dgm:t>
    </dgm:pt>
    <dgm:pt modelId="{F96BE39E-9814-4B67-AC7D-47AAF55BF329}" type="sibTrans" cxnId="{7C229353-D7DE-4C3A-BD97-7FD24F47D36E}">
      <dgm:prSet/>
      <dgm:spPr/>
      <dgm:t>
        <a:bodyPr/>
        <a:lstStyle/>
        <a:p>
          <a:endParaRPr lang="en-US"/>
        </a:p>
      </dgm:t>
    </dgm:pt>
    <dgm:pt modelId="{875C1911-F5A6-4E83-8CA1-D08E06C205A0}">
      <dgm:prSet custT="1"/>
      <dgm:spPr/>
      <dgm:t>
        <a:bodyPr/>
        <a:lstStyle/>
        <a:p>
          <a:r>
            <a:rPr lang="en-US" sz="1400" b="1" kern="1200" dirty="0">
              <a:latin typeface="+mn-lt"/>
            </a:rPr>
            <a:t>Positive Set</a:t>
          </a:r>
          <a:r>
            <a:rPr lang="en-US" sz="1400" kern="1200" dirty="0">
              <a:latin typeface="+mn-lt"/>
            </a:rPr>
            <a:t>: 24,678 interactions, 1,066 viral proteins from </a:t>
          </a:r>
          <a:r>
            <a:rPr lang="en-US" sz="1400" b="1" kern="1200" dirty="0">
              <a:latin typeface="+mn-lt"/>
            </a:rPr>
            <a:t>14 virus families</a:t>
          </a:r>
          <a:r>
            <a:rPr lang="en-US" sz="1400" kern="1200" dirty="0">
              <a:latin typeface="+mn-lt"/>
            </a:rPr>
            <a:t>.</a:t>
          </a:r>
        </a:p>
      </dgm:t>
    </dgm:pt>
    <dgm:pt modelId="{12375ABB-41F2-4A11-BDDA-BA1B3FAD26FD}" type="parTrans" cxnId="{41AF4850-9276-4B57-BD62-82C0DF49FFAB}">
      <dgm:prSet/>
      <dgm:spPr/>
      <dgm:t>
        <a:bodyPr/>
        <a:lstStyle/>
        <a:p>
          <a:endParaRPr lang="en-US"/>
        </a:p>
      </dgm:t>
    </dgm:pt>
    <dgm:pt modelId="{94F1472E-ABD1-4304-9AA9-FF60C867CC51}" type="sibTrans" cxnId="{41AF4850-9276-4B57-BD62-82C0DF49FFAB}">
      <dgm:prSet/>
      <dgm:spPr/>
      <dgm:t>
        <a:bodyPr/>
        <a:lstStyle/>
        <a:p>
          <a:endParaRPr lang="en-US"/>
        </a:p>
      </dgm:t>
    </dgm:pt>
    <dgm:pt modelId="{8FE2E756-AF23-401C-A409-F8E361593326}">
      <dgm:prSet custT="1"/>
      <dgm:spPr/>
      <dgm:t>
        <a:bodyPr/>
        <a:lstStyle/>
        <a:p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Filtered from </a:t>
          </a:r>
          <a:r>
            <a:rPr lang="en-US" sz="14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HPIDB</a:t>
          </a: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based on criteria like confidence scores (</a:t>
          </a:r>
          <a:r>
            <a:rPr lang="en-US" sz="14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MIscore</a:t>
          </a: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) and taxonomy (NCBI).</a:t>
          </a:r>
          <a:endParaRPr lang="en-US" sz="1400" kern="1200" dirty="0">
            <a:latin typeface="+mn-lt"/>
          </a:endParaRPr>
        </a:p>
      </dgm:t>
    </dgm:pt>
    <dgm:pt modelId="{681C25D6-9F04-46C0-B95C-0BCFA2F61F6E}" type="parTrans" cxnId="{78FDF4C0-17FB-47E2-B0FB-E0DCA5D087A8}">
      <dgm:prSet/>
      <dgm:spPr/>
      <dgm:t>
        <a:bodyPr/>
        <a:lstStyle/>
        <a:p>
          <a:endParaRPr lang="en-US"/>
        </a:p>
      </dgm:t>
    </dgm:pt>
    <dgm:pt modelId="{9257157A-BDB9-4A82-86E9-7A6643D32AF9}" type="sibTrans" cxnId="{78FDF4C0-17FB-47E2-B0FB-E0DCA5D087A8}">
      <dgm:prSet/>
      <dgm:spPr/>
      <dgm:t>
        <a:bodyPr/>
        <a:lstStyle/>
        <a:p>
          <a:endParaRPr lang="en-US"/>
        </a:p>
      </dgm:t>
    </dgm:pt>
    <dgm:pt modelId="{6F63B1EE-A932-4AC2-AEE8-287DDE542467}">
      <dgm:prSet custT="1"/>
      <dgm:spPr/>
      <dgm:t>
        <a:bodyPr/>
        <a:lstStyle/>
        <a:p>
          <a:endParaRPr lang="en-US" sz="1400" kern="1200" dirty="0">
            <a:latin typeface="+mn-lt"/>
          </a:endParaRPr>
        </a:p>
      </dgm:t>
    </dgm:pt>
    <dgm:pt modelId="{1698964C-B581-47CF-8AD4-6DC45CC7CD1F}" type="parTrans" cxnId="{11AB627A-DB08-47A8-8407-11B81B02901D}">
      <dgm:prSet/>
      <dgm:spPr/>
      <dgm:t>
        <a:bodyPr/>
        <a:lstStyle/>
        <a:p>
          <a:endParaRPr lang="en-US"/>
        </a:p>
      </dgm:t>
    </dgm:pt>
    <dgm:pt modelId="{A8827989-2D71-4867-BB70-92111BF55E92}" type="sibTrans" cxnId="{11AB627A-DB08-47A8-8407-11B81B02901D}">
      <dgm:prSet/>
      <dgm:spPr/>
      <dgm:t>
        <a:bodyPr/>
        <a:lstStyle/>
        <a:p>
          <a:endParaRPr lang="en-US"/>
        </a:p>
      </dgm:t>
    </dgm:pt>
    <dgm:pt modelId="{295664A4-263F-46D4-AD16-4E2426510C51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sz="1400" b="1" kern="1200" dirty="0">
            <a:latin typeface="+mn-lt"/>
          </a:endParaRPr>
        </a:p>
      </dgm:t>
    </dgm:pt>
    <dgm:pt modelId="{93F1B79C-00DA-447C-A0D6-B4DB380C98F7}" type="parTrans" cxnId="{545CE9AF-7809-4523-85E8-133699A03E4E}">
      <dgm:prSet/>
      <dgm:spPr/>
      <dgm:t>
        <a:bodyPr/>
        <a:lstStyle/>
        <a:p>
          <a:endParaRPr lang="en-US"/>
        </a:p>
      </dgm:t>
    </dgm:pt>
    <dgm:pt modelId="{AFDAEE09-0113-4F52-88D7-D6F9586D035C}" type="sibTrans" cxnId="{545CE9AF-7809-4523-85E8-133699A03E4E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116B8A8B-5F1B-494D-B4EB-8896B9E5BA9B}" type="pres">
      <dgm:prSet presAssocID="{3B048668-5DA4-42A8-9167-08E0685A235B}" presName="parentLin" presStyleCnt="0"/>
      <dgm:spPr/>
    </dgm:pt>
    <dgm:pt modelId="{8F99BD46-DAD9-4D51-A90A-3D301EFCBD91}" type="pres">
      <dgm:prSet presAssocID="{3B048668-5DA4-42A8-9167-08E0685A235B}" presName="parentLeftMargin" presStyleLbl="node1" presStyleIdx="0" presStyleCnt="1"/>
      <dgm:spPr/>
    </dgm:pt>
    <dgm:pt modelId="{D865B49F-E8C7-4F10-A02C-574EC1F4FA51}" type="pres">
      <dgm:prSet presAssocID="{3B048668-5DA4-42A8-9167-08E0685A235B}" presName="parentText" presStyleLbl="node1" presStyleIdx="0" presStyleCnt="1" custScaleY="39592" custLinFactNeighborY="-15380">
        <dgm:presLayoutVars>
          <dgm:chMax val="0"/>
          <dgm:bulletEnabled val="1"/>
        </dgm:presLayoutVars>
      </dgm:prSet>
      <dgm:spPr/>
    </dgm:pt>
    <dgm:pt modelId="{C825AFCB-22A7-42BA-8851-4A31937B6642}" type="pres">
      <dgm:prSet presAssocID="{3B048668-5DA4-42A8-9167-08E0685A235B}" presName="negativeSpace" presStyleCnt="0"/>
      <dgm:spPr/>
    </dgm:pt>
    <dgm:pt modelId="{27E43D79-D673-4ACE-9353-51BEAB403B7D}" type="pres">
      <dgm:prSet presAssocID="{3B048668-5DA4-42A8-9167-08E0685A235B}" presName="childText" presStyleLbl="conFgAcc1" presStyleIdx="0" presStyleCnt="1" custLinFactNeighborY="9995">
        <dgm:presLayoutVars>
          <dgm:bulletEnabled val="1"/>
        </dgm:presLayoutVars>
      </dgm:prSet>
      <dgm:spPr/>
    </dgm:pt>
  </dgm:ptLst>
  <dgm:cxnLst>
    <dgm:cxn modelId="{A82D3401-3B25-4092-8B82-05A6ED90A046}" srcId="{3B048668-5DA4-42A8-9167-08E0685A235B}" destId="{65092C23-9EB6-4001-AA8B-4630F0DE75CE}" srcOrd="7" destOrd="0" parTransId="{FE248760-9CDB-4911-B21E-7E3878D212E0}" sibTransId="{2018972E-A3B2-4FDF-B124-00A7D73E7DE2}"/>
    <dgm:cxn modelId="{12566F06-82A2-4E76-8E16-579695AE7A06}" type="presOf" srcId="{875C1911-F5A6-4E83-8CA1-D08E06C205A0}" destId="{27E43D79-D673-4ACE-9353-51BEAB403B7D}" srcOrd="0" destOrd="2" presId="urn:microsoft.com/office/officeart/2005/8/layout/list1"/>
    <dgm:cxn modelId="{D11A732F-5E9E-47EC-A63B-F388B8E15DB8}" type="presOf" srcId="{65092C23-9EB6-4001-AA8B-4630F0DE75CE}" destId="{27E43D79-D673-4ACE-9353-51BEAB403B7D}" srcOrd="0" destOrd="10" presId="urn:microsoft.com/office/officeart/2005/8/layout/list1"/>
    <dgm:cxn modelId="{8CEF7531-5F66-4467-A9C4-25053BD38FA8}" type="presOf" srcId="{6F63B1EE-A932-4AC2-AEE8-287DDE542467}" destId="{27E43D79-D673-4ACE-9353-51BEAB403B7D}" srcOrd="0" destOrd="4" presId="urn:microsoft.com/office/officeart/2005/8/layout/list1"/>
    <dgm:cxn modelId="{9C524437-DDAE-4DF4-A0C4-AF873EBF6193}" type="presOf" srcId="{8FE2E756-AF23-401C-A409-F8E361593326}" destId="{27E43D79-D673-4ACE-9353-51BEAB403B7D}" srcOrd="0" destOrd="3" presId="urn:microsoft.com/office/officeart/2005/8/layout/list1"/>
    <dgm:cxn modelId="{3163023A-5055-4E93-AF3D-E700E332093C}" srcId="{3B048668-5DA4-42A8-9167-08E0685A235B}" destId="{85C7B98B-FD72-45DB-99CF-EAC9BC6DBD9D}" srcOrd="8" destOrd="0" parTransId="{CB71E000-4E68-4C1E-BFB7-93DC34A2E770}" sibTransId="{4F9E0D16-AA2A-48D3-9D55-3DC5F36399AC}"/>
    <dgm:cxn modelId="{440BD45B-0B42-41BA-AA49-FD6865074079}" srcId="{3B048668-5DA4-42A8-9167-08E0685A235B}" destId="{86C31BE2-BB07-4F85-BFB0-C6BFCF2B39B2}" srcOrd="5" destOrd="0" parTransId="{FEA14220-9A39-43FB-BD8F-479F06DEB839}" sibTransId="{378D75D3-AF95-4766-94E7-074023FEC5C5}"/>
    <dgm:cxn modelId="{C62F425E-32AC-45FC-80B6-6C1EE6C1CB44}" srcId="{DC1E814E-7C58-4036-A4A4-9D6A2D7664EC}" destId="{80A16EC3-403D-416A-AB31-4CD5FD283A06}" srcOrd="0" destOrd="0" parTransId="{F760AAD7-3D66-4B7A-AA7B-F568761E2541}" sibTransId="{F6575532-84CF-4EFB-94C9-4BFDD548307F}"/>
    <dgm:cxn modelId="{2F288462-419C-4D78-896D-7FB4B6B48492}" srcId="{3B048668-5DA4-42A8-9167-08E0685A235B}" destId="{DC1E814E-7C58-4036-A4A4-9D6A2D7664EC}" srcOrd="10" destOrd="0" parTransId="{79007DE8-0B56-409B-8FFA-9AC990CF01F8}" sibTransId="{AE8B1B86-67B6-4BC3-A23F-0833B61320CC}"/>
    <dgm:cxn modelId="{DFE9DB68-899E-4A59-AA40-DF513C8A8201}" type="presOf" srcId="{13730C5E-4635-4B42-86F8-1D1AAD106F29}" destId="{27E43D79-D673-4ACE-9353-51BEAB403B7D}" srcOrd="0" destOrd="7" presId="urn:microsoft.com/office/officeart/2005/8/layout/list1"/>
    <dgm:cxn modelId="{F345266A-347C-4AA7-8A14-06DC4805921F}" srcId="{8D41E8BD-D508-438A-9233-7C6AA65B0B30}" destId="{3B048668-5DA4-42A8-9167-08E0685A235B}" srcOrd="0" destOrd="0" parTransId="{DA4E5EF2-6D57-4DE9-96DA-1EAADF5841DD}" sibTransId="{E490514A-C0EE-4F99-9E29-8B6122E37AC9}"/>
    <dgm:cxn modelId="{41AF4850-9276-4B57-BD62-82C0DF49FFAB}" srcId="{3B048668-5DA4-42A8-9167-08E0685A235B}" destId="{875C1911-F5A6-4E83-8CA1-D08E06C205A0}" srcOrd="2" destOrd="0" parTransId="{12375ABB-41F2-4A11-BDDA-BA1B3FAD26FD}" sibTransId="{94F1472E-ABD1-4304-9AA9-FF60C867CC51}"/>
    <dgm:cxn modelId="{DCDC9C71-2D31-4518-83FF-F1CFA6BF5436}" type="presOf" srcId="{F9791792-AB7E-4F18-AD2E-D48D4E3DC756}" destId="{27E43D79-D673-4ACE-9353-51BEAB403B7D}" srcOrd="0" destOrd="12" presId="urn:microsoft.com/office/officeart/2005/8/layout/list1"/>
    <dgm:cxn modelId="{9B7C0D73-7EED-41FB-81A8-AF1734F42009}" type="presOf" srcId="{B9FF3809-8DF8-4ECE-8F5F-0204D6BFA7C8}" destId="{27E43D79-D673-4ACE-9353-51BEAB403B7D}" srcOrd="0" destOrd="9" presId="urn:microsoft.com/office/officeart/2005/8/layout/list1"/>
    <dgm:cxn modelId="{7C229353-D7DE-4C3A-BD97-7FD24F47D36E}" srcId="{3B048668-5DA4-42A8-9167-08E0685A235B}" destId="{96B95458-9386-448E-8FCD-E76EBBA033CE}" srcOrd="1" destOrd="0" parTransId="{F0F78E8B-F26C-4F98-8877-3DDCF7BF1DAC}" sibTransId="{F96BE39E-9814-4B67-AC7D-47AAF55BF329}"/>
    <dgm:cxn modelId="{13C6CB53-2C29-4BDF-AD13-D926C4C12F47}" type="presOf" srcId="{0583B6E0-8733-47B6-AF9A-30B747928C34}" destId="{27E43D79-D673-4ACE-9353-51BEAB403B7D}" srcOrd="0" destOrd="14" presId="urn:microsoft.com/office/officeart/2005/8/layout/list1"/>
    <dgm:cxn modelId="{42D2A658-3413-4543-8E06-065DF550F294}" type="presOf" srcId="{DC1E814E-7C58-4036-A4A4-9D6A2D7664EC}" destId="{27E43D79-D673-4ACE-9353-51BEAB403B7D}" srcOrd="0" destOrd="15" presId="urn:microsoft.com/office/officeart/2005/8/layout/list1"/>
    <dgm:cxn modelId="{11AB627A-DB08-47A8-8407-11B81B02901D}" srcId="{3B048668-5DA4-42A8-9167-08E0685A235B}" destId="{6F63B1EE-A932-4AC2-AEE8-287DDE542467}" srcOrd="4" destOrd="0" parTransId="{1698964C-B581-47CF-8AD4-6DC45CC7CD1F}" sibTransId="{A8827989-2D71-4867-BB70-92111BF55E92}"/>
    <dgm:cxn modelId="{2D022C7C-D4C2-4136-9977-810BBA90D965}" type="presOf" srcId="{85C7B98B-FD72-45DB-99CF-EAC9BC6DBD9D}" destId="{27E43D79-D673-4ACE-9353-51BEAB403B7D}" srcOrd="0" destOrd="11" presId="urn:microsoft.com/office/officeart/2005/8/layout/list1"/>
    <dgm:cxn modelId="{22C90180-2A18-4C3C-96AC-A5362237BE05}" type="presOf" srcId="{80A16EC3-403D-416A-AB31-4CD5FD283A06}" destId="{27E43D79-D673-4ACE-9353-51BEAB403B7D}" srcOrd="0" destOrd="16" presId="urn:microsoft.com/office/officeart/2005/8/layout/list1"/>
    <dgm:cxn modelId="{D32C8383-D646-430A-BB68-50416A5E26FF}" srcId="{86C31BE2-BB07-4F85-BFB0-C6BFCF2B39B2}" destId="{13730C5E-4635-4B42-86F8-1D1AAD106F29}" srcOrd="1" destOrd="0" parTransId="{522C6215-54E4-4FDC-811B-7F086C80575A}" sibTransId="{14EF05A0-2AEA-45AB-AA13-672E990CA2BC}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ED95828E-85EC-4F90-BCED-773B58B335FB}" type="presOf" srcId="{C1681063-4FBD-45DB-9A96-B71AC7C11573}" destId="{27E43D79-D673-4ACE-9353-51BEAB403B7D}" srcOrd="0" destOrd="8" presId="urn:microsoft.com/office/officeart/2005/8/layout/list1"/>
    <dgm:cxn modelId="{20B7CD96-DD7E-4D09-A909-39C2550DB2B7}" srcId="{85C7B98B-FD72-45DB-99CF-EAC9BC6DBD9D}" destId="{F9791792-AB7E-4F18-AD2E-D48D4E3DC756}" srcOrd="0" destOrd="0" parTransId="{3F3F5FA7-243F-45B3-9B16-4E2596DCAA0B}" sibTransId="{6E8295E2-7F66-4350-9275-4DE7CC9AA2AC}"/>
    <dgm:cxn modelId="{B61EC498-55DA-4B7E-B015-9C6BB2275B7F}" srcId="{C1681063-4FBD-45DB-9A96-B71AC7C11573}" destId="{B9FF3809-8DF8-4ECE-8F5F-0204D6BFA7C8}" srcOrd="0" destOrd="0" parTransId="{266FEDA7-40D5-4371-8CBE-E80BFBBDE994}" sibTransId="{ED5FE48E-D4E5-44DD-861C-1DA069B30871}"/>
    <dgm:cxn modelId="{7099BBA7-8C64-4B68-912A-FE35C2954F33}" type="presOf" srcId="{2635B410-384C-4689-A9FD-D2A6F8DA3C82}" destId="{27E43D79-D673-4ACE-9353-51BEAB403B7D}" srcOrd="0" destOrd="6" presId="urn:microsoft.com/office/officeart/2005/8/layout/list1"/>
    <dgm:cxn modelId="{E34A02A9-CDDE-4B3D-B878-89A1AEE8456E}" type="presOf" srcId="{86C31BE2-BB07-4F85-BFB0-C6BFCF2B39B2}" destId="{27E43D79-D673-4ACE-9353-51BEAB403B7D}" srcOrd="0" destOrd="5" presId="urn:microsoft.com/office/officeart/2005/8/layout/list1"/>
    <dgm:cxn modelId="{21CC71AD-3D6B-4F24-AD9A-CC68D51C7F62}" srcId="{86C31BE2-BB07-4F85-BFB0-C6BFCF2B39B2}" destId="{2635B410-384C-4689-A9FD-D2A6F8DA3C82}" srcOrd="0" destOrd="0" parTransId="{BBCF7517-97AA-4A36-975E-C6E79EB76E1A}" sibTransId="{82451CF7-2617-420F-AF5A-C165901B5F56}"/>
    <dgm:cxn modelId="{545CE9AF-7809-4523-85E8-133699A03E4E}" srcId="{3B048668-5DA4-42A8-9167-08E0685A235B}" destId="{295664A4-263F-46D4-AD16-4E2426510C51}" srcOrd="0" destOrd="0" parTransId="{93F1B79C-00DA-447C-A0D6-B4DB380C98F7}" sibTransId="{AFDAEE09-0113-4F52-88D7-D6F9586D035C}"/>
    <dgm:cxn modelId="{734CB3B8-C016-4904-A8B0-530DB73629AA}" type="presOf" srcId="{295664A4-263F-46D4-AD16-4E2426510C51}" destId="{27E43D79-D673-4ACE-9353-51BEAB403B7D}" srcOrd="0" destOrd="0" presId="urn:microsoft.com/office/officeart/2005/8/layout/list1"/>
    <dgm:cxn modelId="{3C2189BA-62C8-4117-AE2D-141E7BA33472}" type="presOf" srcId="{96B95458-9386-448E-8FCD-E76EBBA033CE}" destId="{27E43D79-D673-4ACE-9353-51BEAB403B7D}" srcOrd="0" destOrd="1" presId="urn:microsoft.com/office/officeart/2005/8/layout/list1"/>
    <dgm:cxn modelId="{78FDF4C0-17FB-47E2-B0FB-E0DCA5D087A8}" srcId="{3B048668-5DA4-42A8-9167-08E0685A235B}" destId="{8FE2E756-AF23-401C-A409-F8E361593326}" srcOrd="3" destOrd="0" parTransId="{681C25D6-9F04-46C0-B95C-0BCFA2F61F6E}" sibTransId="{9257157A-BDB9-4A82-86E9-7A6643D32AF9}"/>
    <dgm:cxn modelId="{52A665CD-1AB5-429C-8946-000364914E04}" type="presOf" srcId="{3B048668-5DA4-42A8-9167-08E0685A235B}" destId="{8F99BD46-DAD9-4D51-A90A-3D301EFCBD91}" srcOrd="0" destOrd="0" presId="urn:microsoft.com/office/officeart/2005/8/layout/list1"/>
    <dgm:cxn modelId="{404C07CE-2D39-4F72-BB7A-D53A6A7D9F34}" srcId="{3B048668-5DA4-42A8-9167-08E0685A235B}" destId="{0583B6E0-8733-47B6-AF9A-30B747928C34}" srcOrd="9" destOrd="0" parTransId="{1E8C2E50-6679-439D-8DA6-B39B8CCE0048}" sibTransId="{AF33657F-A124-465D-808D-AD716D012BC8}"/>
    <dgm:cxn modelId="{1F403ADC-D843-4C8B-988E-D2ED1A32019A}" srcId="{3B048668-5DA4-42A8-9167-08E0685A235B}" destId="{C1681063-4FBD-45DB-9A96-B71AC7C11573}" srcOrd="6" destOrd="0" parTransId="{C27DAEBB-A71C-4EFD-A93A-F6A7C6E54F99}" sibTransId="{CE14187D-6159-4344-B480-53F0D99C25A7}"/>
    <dgm:cxn modelId="{B5AD6BEA-D3F1-4A2D-9688-5EFA139A9BE2}" type="presOf" srcId="{3B048668-5DA4-42A8-9167-08E0685A235B}" destId="{D865B49F-E8C7-4F10-A02C-574EC1F4FA51}" srcOrd="1" destOrd="0" presId="urn:microsoft.com/office/officeart/2005/8/layout/list1"/>
    <dgm:cxn modelId="{7958F9F8-08BB-433A-8824-CD2624AD8666}" type="presOf" srcId="{D7E08768-AD85-42A1-B891-5FEA44FABA68}" destId="{27E43D79-D673-4ACE-9353-51BEAB403B7D}" srcOrd="0" destOrd="13" presId="urn:microsoft.com/office/officeart/2005/8/layout/list1"/>
    <dgm:cxn modelId="{F29E36FF-B569-48EB-8D47-314F6B961E96}" srcId="{85C7B98B-FD72-45DB-99CF-EAC9BC6DBD9D}" destId="{D7E08768-AD85-42A1-B891-5FEA44FABA68}" srcOrd="1" destOrd="0" parTransId="{D7C1DC29-D36A-44E7-8758-1DC7C42939C0}" sibTransId="{275009DB-6811-439E-A939-857FD4727AA5}"/>
    <dgm:cxn modelId="{7AB24DC3-6588-4B5E-A010-9E6B0ABAD049}" type="presParOf" srcId="{1715197F-23C8-44BA-BE6C-858B7FD7B904}" destId="{116B8A8B-5F1B-494D-B4EB-8896B9E5BA9B}" srcOrd="0" destOrd="0" presId="urn:microsoft.com/office/officeart/2005/8/layout/list1"/>
    <dgm:cxn modelId="{5BDA6A23-2574-468A-BDFE-698DAD0F23E8}" type="presParOf" srcId="{116B8A8B-5F1B-494D-B4EB-8896B9E5BA9B}" destId="{8F99BD46-DAD9-4D51-A90A-3D301EFCBD91}" srcOrd="0" destOrd="0" presId="urn:microsoft.com/office/officeart/2005/8/layout/list1"/>
    <dgm:cxn modelId="{B5E6B480-4D41-430C-9028-827E6E0E0B58}" type="presParOf" srcId="{116B8A8B-5F1B-494D-B4EB-8896B9E5BA9B}" destId="{D865B49F-E8C7-4F10-A02C-574EC1F4FA51}" srcOrd="1" destOrd="0" presId="urn:microsoft.com/office/officeart/2005/8/layout/list1"/>
    <dgm:cxn modelId="{42257D13-6FBD-499C-9E7C-93F94C0209A9}" type="presParOf" srcId="{1715197F-23C8-44BA-BE6C-858B7FD7B904}" destId="{C825AFCB-22A7-42BA-8851-4A31937B6642}" srcOrd="1" destOrd="0" presId="urn:microsoft.com/office/officeart/2005/8/layout/list1"/>
    <dgm:cxn modelId="{242EF11C-4539-4EAE-94CC-76125DBA4F51}" type="presParOf" srcId="{1715197F-23C8-44BA-BE6C-858B7FD7B904}" destId="{27E43D79-D673-4ACE-9353-51BEAB403B7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7869-A126-4F99-9560-7099F235998C}">
      <dsp:nvSpPr>
        <dsp:cNvPr id="0" name=""/>
        <dsp:cNvSpPr/>
      </dsp:nvSpPr>
      <dsp:spPr>
        <a:xfrm>
          <a:off x="0" y="467101"/>
          <a:ext cx="9670785" cy="1828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562356" rIns="75056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 dirty="0"/>
            <a:t>Infectious diseases</a:t>
          </a:r>
          <a:r>
            <a:rPr lang="en-US" sz="2700" kern="1200" dirty="0"/>
            <a:t> arise from </a:t>
          </a:r>
          <a:r>
            <a:rPr lang="en-US" sz="2700" b="1" kern="1200" dirty="0"/>
            <a:t>microorganisms</a:t>
          </a:r>
          <a:r>
            <a:rPr lang="en-US" sz="2700" kern="1200" dirty="0"/>
            <a:t> (like viruses, bacteria, fungi, or parasites) called </a:t>
          </a:r>
          <a:r>
            <a:rPr lang="en-US" sz="2700" b="1" kern="1200" dirty="0"/>
            <a:t>pathogens</a:t>
          </a:r>
          <a:r>
            <a:rPr lang="en-US" sz="2700" kern="1200" dirty="0"/>
            <a:t> that invade and </a:t>
          </a:r>
          <a:r>
            <a:rPr lang="en-US" sz="2700" b="1" kern="1200" dirty="0"/>
            <a:t>disrupt the normal functioning of a host's body.</a:t>
          </a:r>
          <a:endParaRPr lang="en-US" sz="2700" kern="1200" dirty="0"/>
        </a:p>
      </dsp:txBody>
      <dsp:txXfrm>
        <a:off x="0" y="467101"/>
        <a:ext cx="9670785" cy="1828575"/>
      </dsp:txXfrm>
    </dsp:sp>
    <dsp:sp modelId="{67D0F799-6F3B-4D87-83FE-5D943C1D6A5A}">
      <dsp:nvSpPr>
        <dsp:cNvPr id="0" name=""/>
        <dsp:cNvSpPr/>
      </dsp:nvSpPr>
      <dsp:spPr>
        <a:xfrm>
          <a:off x="483539" y="68581"/>
          <a:ext cx="6769549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Infectious Diseases and Pathogens</a:t>
          </a:r>
          <a:endParaRPr lang="en-US" sz="2700" kern="1200" dirty="0"/>
        </a:p>
      </dsp:txBody>
      <dsp:txXfrm>
        <a:off x="522447" y="107489"/>
        <a:ext cx="6691733" cy="719224"/>
      </dsp:txXfrm>
    </dsp:sp>
    <dsp:sp modelId="{27E43D79-D673-4ACE-9353-51BEAB403B7D}">
      <dsp:nvSpPr>
        <dsp:cNvPr id="0" name=""/>
        <dsp:cNvSpPr/>
      </dsp:nvSpPr>
      <dsp:spPr>
        <a:xfrm>
          <a:off x="0" y="2839997"/>
          <a:ext cx="9670785" cy="255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82516"/>
              <a:satOff val="30732"/>
              <a:lumOff val="1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562356" rIns="75056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 dirty="0"/>
            <a:t>Pathogen-host interactions (PHI) </a:t>
          </a:r>
          <a:r>
            <a:rPr lang="en-US" sz="2700" kern="1200" dirty="0"/>
            <a:t>refer to how pathogens (like viruses) </a:t>
          </a:r>
          <a:r>
            <a:rPr lang="en-US" sz="2700" b="1" kern="1200" dirty="0"/>
            <a:t>interact with the host's cells and molecular components (e.g., proteins, RNA, DNA) affecting the host’s immune system</a:t>
          </a:r>
          <a:r>
            <a:rPr lang="en-US" sz="2700" kern="1200" dirty="0"/>
            <a:t>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 dirty="0"/>
        </a:p>
      </dsp:txBody>
      <dsp:txXfrm>
        <a:off x="0" y="2839997"/>
        <a:ext cx="9670785" cy="2551500"/>
      </dsp:txXfrm>
    </dsp:sp>
    <dsp:sp modelId="{D865B49F-E8C7-4F10-A02C-574EC1F4FA51}">
      <dsp:nvSpPr>
        <dsp:cNvPr id="0" name=""/>
        <dsp:cNvSpPr/>
      </dsp:nvSpPr>
      <dsp:spPr>
        <a:xfrm>
          <a:off x="483539" y="2441477"/>
          <a:ext cx="6769549" cy="797040"/>
        </a:xfrm>
        <a:prstGeom prst="roundRect">
          <a:avLst/>
        </a:prstGeom>
        <a:solidFill>
          <a:schemeClr val="accent3">
            <a:hueOff val="1482516"/>
            <a:satOff val="30732"/>
            <a:lumOff val="1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Pathogen-Host Interactions (PHI):</a:t>
          </a:r>
          <a:endParaRPr lang="en-US" sz="2700" kern="1200" dirty="0"/>
        </a:p>
      </dsp:txBody>
      <dsp:txXfrm>
        <a:off x="522447" y="2480385"/>
        <a:ext cx="6691733" cy="7192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CFAD1-4925-49FF-85C6-ECE797405B81}">
      <dsp:nvSpPr>
        <dsp:cNvPr id="0" name=""/>
        <dsp:cNvSpPr/>
      </dsp:nvSpPr>
      <dsp:spPr>
        <a:xfrm>
          <a:off x="0" y="366362"/>
          <a:ext cx="8720396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800" tIns="437388" rIns="67680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Phenotypes act as a </a:t>
          </a:r>
          <a:r>
            <a:rPr lang="en-US" sz="2100" b="1" kern="1200" dirty="0"/>
            <a:t>proxy</a:t>
          </a:r>
          <a:r>
            <a:rPr lang="en-US" sz="2100" kern="1200" dirty="0"/>
            <a:t> for underlying infection mechanisms.</a:t>
          </a:r>
        </a:p>
      </dsp:txBody>
      <dsp:txXfrm>
        <a:off x="0" y="366362"/>
        <a:ext cx="8720396" cy="859950"/>
      </dsp:txXfrm>
    </dsp:sp>
    <dsp:sp modelId="{D1032ED0-1160-4CA1-BA6C-F690145F0638}">
      <dsp:nvSpPr>
        <dsp:cNvPr id="0" name=""/>
        <dsp:cNvSpPr/>
      </dsp:nvSpPr>
      <dsp:spPr>
        <a:xfrm>
          <a:off x="436019" y="56402"/>
          <a:ext cx="6104277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727" tIns="0" rIns="23072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Phenotypes</a:t>
          </a:r>
          <a:r>
            <a:rPr lang="en-US" sz="2100" kern="1200" dirty="0"/>
            <a:t> used in DeepViral offer a </a:t>
          </a:r>
          <a:r>
            <a:rPr lang="en-US" sz="2100" b="1" kern="1200" dirty="0"/>
            <a:t>significant advantage</a:t>
          </a:r>
          <a:r>
            <a:rPr lang="en-US" sz="2100" kern="1200" dirty="0"/>
            <a:t>.</a:t>
          </a:r>
        </a:p>
      </dsp:txBody>
      <dsp:txXfrm>
        <a:off x="466281" y="86664"/>
        <a:ext cx="6043753" cy="559396"/>
      </dsp:txXfrm>
    </dsp:sp>
    <dsp:sp modelId="{00D24578-3D29-41D6-BA07-6A4EEFAA031B}">
      <dsp:nvSpPr>
        <dsp:cNvPr id="0" name=""/>
        <dsp:cNvSpPr/>
      </dsp:nvSpPr>
      <dsp:spPr>
        <a:xfrm>
          <a:off x="0" y="1649672"/>
          <a:ext cx="8720396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741258"/>
              <a:satOff val="15366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800" tIns="437388" rIns="67680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One of the challenges in using phenotypes to predict PHIs is the </a:t>
          </a:r>
          <a:r>
            <a:rPr lang="en-US" sz="2100" b="1" kern="1200" dirty="0"/>
            <a:t>contextual differences </a:t>
          </a:r>
          <a:r>
            <a:rPr lang="en-US" sz="2100" kern="1200" dirty="0"/>
            <a:t>in how they are derived.</a:t>
          </a:r>
        </a:p>
      </dsp:txBody>
      <dsp:txXfrm>
        <a:off x="0" y="1649672"/>
        <a:ext cx="8720396" cy="1157625"/>
      </dsp:txXfrm>
    </dsp:sp>
    <dsp:sp modelId="{AFA2D170-82CB-4C85-9E41-5FDF1A8F78A5}">
      <dsp:nvSpPr>
        <dsp:cNvPr id="0" name=""/>
        <dsp:cNvSpPr/>
      </dsp:nvSpPr>
      <dsp:spPr>
        <a:xfrm>
          <a:off x="436019" y="1339712"/>
          <a:ext cx="6104277" cy="619920"/>
        </a:xfrm>
        <a:prstGeom prst="roundRect">
          <a:avLst/>
        </a:prstGeom>
        <a:solidFill>
          <a:schemeClr val="accent3">
            <a:hueOff val="741258"/>
            <a:satOff val="15366"/>
            <a:lumOff val="5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727" tIns="0" rIns="23072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Challenge</a:t>
          </a:r>
          <a:endParaRPr lang="en-US" sz="2100" kern="1200" dirty="0"/>
        </a:p>
      </dsp:txBody>
      <dsp:txXfrm>
        <a:off x="466281" y="1369974"/>
        <a:ext cx="6043753" cy="559396"/>
      </dsp:txXfrm>
    </dsp:sp>
    <dsp:sp modelId="{690A9588-195F-469F-A139-187C0895D978}">
      <dsp:nvSpPr>
        <dsp:cNvPr id="0" name=""/>
        <dsp:cNvSpPr/>
      </dsp:nvSpPr>
      <dsp:spPr>
        <a:xfrm>
          <a:off x="0" y="3230657"/>
          <a:ext cx="8720396" cy="1422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82516"/>
              <a:satOff val="30732"/>
              <a:lumOff val="1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800" tIns="437388" rIns="67680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Using phenotypic features from humans and mice, DeepViral identifies the RNA helicase DDX3X as a potential interaction partner of the Zika virus protein</a:t>
          </a:r>
        </a:p>
      </dsp:txBody>
      <dsp:txXfrm>
        <a:off x="0" y="3230657"/>
        <a:ext cx="8720396" cy="1422225"/>
      </dsp:txXfrm>
    </dsp:sp>
    <dsp:sp modelId="{110C102B-C082-4AD2-B120-9DA2EC134B82}">
      <dsp:nvSpPr>
        <dsp:cNvPr id="0" name=""/>
        <dsp:cNvSpPr/>
      </dsp:nvSpPr>
      <dsp:spPr>
        <a:xfrm>
          <a:off x="436019" y="2920697"/>
          <a:ext cx="6104277" cy="619920"/>
        </a:xfrm>
        <a:prstGeom prst="roundRect">
          <a:avLst/>
        </a:prstGeom>
        <a:solidFill>
          <a:schemeClr val="accent3">
            <a:hueOff val="1482516"/>
            <a:satOff val="30732"/>
            <a:lumOff val="1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727" tIns="0" rIns="23072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Phenotypic features observed in humans and mice</a:t>
          </a:r>
        </a:p>
      </dsp:txBody>
      <dsp:txXfrm>
        <a:off x="466281" y="2950959"/>
        <a:ext cx="6043753" cy="5593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0EA99-C76E-4621-942A-BD77CC2B1C36}">
      <dsp:nvSpPr>
        <dsp:cNvPr id="0" name=""/>
        <dsp:cNvSpPr/>
      </dsp:nvSpPr>
      <dsp:spPr>
        <a:xfrm>
          <a:off x="1189" y="49652"/>
          <a:ext cx="2783414" cy="13917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Scarcity of training data</a:t>
          </a:r>
          <a:r>
            <a:rPr lang="en-US" sz="2400" kern="1200"/>
            <a:t> for inter-species protein-protein interactions (PPIs).</a:t>
          </a:r>
        </a:p>
      </dsp:txBody>
      <dsp:txXfrm>
        <a:off x="41951" y="90414"/>
        <a:ext cx="2701890" cy="1310183"/>
      </dsp:txXfrm>
    </dsp:sp>
    <dsp:sp modelId="{6A1E23F1-5F12-4B97-AED8-14140FB398FD}">
      <dsp:nvSpPr>
        <dsp:cNvPr id="0" name=""/>
        <dsp:cNvSpPr/>
      </dsp:nvSpPr>
      <dsp:spPr>
        <a:xfrm>
          <a:off x="279530" y="1441359"/>
          <a:ext cx="278341" cy="1043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780"/>
              </a:lnTo>
              <a:lnTo>
                <a:pt x="278341" y="10437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0C512-831A-444E-801D-01DD7F1A32F1}">
      <dsp:nvSpPr>
        <dsp:cNvPr id="0" name=""/>
        <dsp:cNvSpPr/>
      </dsp:nvSpPr>
      <dsp:spPr>
        <a:xfrm>
          <a:off x="557872" y="1789286"/>
          <a:ext cx="2226731" cy="1391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Could improve with </a:t>
          </a:r>
          <a:r>
            <a:rPr lang="en-US" sz="1900" b="1" kern="1200" dirty="0"/>
            <a:t>transfer learning</a:t>
          </a:r>
          <a:r>
            <a:rPr lang="en-US" sz="1900" kern="1200" dirty="0"/>
            <a:t> on intra-species data.</a:t>
          </a:r>
        </a:p>
      </dsp:txBody>
      <dsp:txXfrm>
        <a:off x="598634" y="1830048"/>
        <a:ext cx="2145207" cy="1310183"/>
      </dsp:txXfrm>
    </dsp:sp>
    <dsp:sp modelId="{AB10DE29-58B2-4411-8E21-89E03C75A2A6}">
      <dsp:nvSpPr>
        <dsp:cNvPr id="0" name=""/>
        <dsp:cNvSpPr/>
      </dsp:nvSpPr>
      <dsp:spPr>
        <a:xfrm>
          <a:off x="3480458" y="49652"/>
          <a:ext cx="2783414" cy="13917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Expand scope</a:t>
          </a:r>
          <a:r>
            <a:rPr lang="en-US" sz="2400" kern="1200" dirty="0"/>
            <a:t> beyond virus-human PHIs to include:</a:t>
          </a:r>
        </a:p>
      </dsp:txBody>
      <dsp:txXfrm>
        <a:off x="3521220" y="90414"/>
        <a:ext cx="2701890" cy="1310183"/>
      </dsp:txXfrm>
    </dsp:sp>
    <dsp:sp modelId="{5F43DFC3-F5AF-45DB-8449-1E392B40E8BF}">
      <dsp:nvSpPr>
        <dsp:cNvPr id="0" name=""/>
        <dsp:cNvSpPr/>
      </dsp:nvSpPr>
      <dsp:spPr>
        <a:xfrm>
          <a:off x="3758799" y="1441359"/>
          <a:ext cx="278341" cy="1043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780"/>
              </a:lnTo>
              <a:lnTo>
                <a:pt x="278341" y="10437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C1492-0EE1-418F-BB8F-5D38EF7312D0}">
      <dsp:nvSpPr>
        <dsp:cNvPr id="0" name=""/>
        <dsp:cNvSpPr/>
      </dsp:nvSpPr>
      <dsp:spPr>
        <a:xfrm>
          <a:off x="4037141" y="1789286"/>
          <a:ext cx="2226731" cy="1391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Other pathogens (bacteria, fungi).</a:t>
          </a:r>
        </a:p>
      </dsp:txBody>
      <dsp:txXfrm>
        <a:off x="4077903" y="1830048"/>
        <a:ext cx="2145207" cy="1310183"/>
      </dsp:txXfrm>
    </dsp:sp>
    <dsp:sp modelId="{7A6C9EFB-14ED-4581-A688-B60B987F6F2E}">
      <dsp:nvSpPr>
        <dsp:cNvPr id="0" name=""/>
        <dsp:cNvSpPr/>
      </dsp:nvSpPr>
      <dsp:spPr>
        <a:xfrm>
          <a:off x="3758799" y="1441359"/>
          <a:ext cx="278341" cy="2783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3414"/>
              </a:lnTo>
              <a:lnTo>
                <a:pt x="278341" y="27834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A50F0-DE98-4E57-A39B-556831B4B965}">
      <dsp:nvSpPr>
        <dsp:cNvPr id="0" name=""/>
        <dsp:cNvSpPr/>
      </dsp:nvSpPr>
      <dsp:spPr>
        <a:xfrm>
          <a:off x="4037141" y="3528921"/>
          <a:ext cx="2226731" cy="1391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Zoonotic diseases (PHIs in animals).</a:t>
          </a:r>
        </a:p>
      </dsp:txBody>
      <dsp:txXfrm>
        <a:off x="4077903" y="3569683"/>
        <a:ext cx="2145207" cy="1310183"/>
      </dsp:txXfrm>
    </dsp:sp>
    <dsp:sp modelId="{C1263524-2A35-4C0C-BC52-4D0F67987013}">
      <dsp:nvSpPr>
        <dsp:cNvPr id="0" name=""/>
        <dsp:cNvSpPr/>
      </dsp:nvSpPr>
      <dsp:spPr>
        <a:xfrm>
          <a:off x="6959726" y="49652"/>
          <a:ext cx="2783414" cy="13917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Future insights</a:t>
          </a:r>
          <a:endParaRPr lang="en-US" sz="2400" kern="1200"/>
        </a:p>
      </dsp:txBody>
      <dsp:txXfrm>
        <a:off x="7000488" y="90414"/>
        <a:ext cx="2701890" cy="1310183"/>
      </dsp:txXfrm>
    </dsp:sp>
    <dsp:sp modelId="{D376B431-7620-46B9-9B96-C0CB53998006}">
      <dsp:nvSpPr>
        <dsp:cNvPr id="0" name=""/>
        <dsp:cNvSpPr/>
      </dsp:nvSpPr>
      <dsp:spPr>
        <a:xfrm>
          <a:off x="7238068" y="1441359"/>
          <a:ext cx="278341" cy="1043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780"/>
              </a:lnTo>
              <a:lnTo>
                <a:pt x="278341" y="10437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9F1F2-7842-448D-98B8-4A88C7C3FB27}">
      <dsp:nvSpPr>
        <dsp:cNvPr id="0" name=""/>
        <dsp:cNvSpPr/>
      </dsp:nvSpPr>
      <dsp:spPr>
        <a:xfrm>
          <a:off x="7516409" y="1789286"/>
          <a:ext cx="2226731" cy="1391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 </a:t>
          </a:r>
          <a:r>
            <a:rPr lang="en-US" sz="1900" b="1" kern="1200"/>
            <a:t>tissue-specific PHIs</a:t>
          </a:r>
          <a:r>
            <a:rPr lang="en-US" sz="1900" kern="1200"/>
            <a:t> to better understand viral and human protein interactions.</a:t>
          </a:r>
        </a:p>
      </dsp:txBody>
      <dsp:txXfrm>
        <a:off x="7557171" y="1830048"/>
        <a:ext cx="2145207" cy="1310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7869-A126-4F99-9560-7099F235998C}">
      <dsp:nvSpPr>
        <dsp:cNvPr id="0" name=""/>
        <dsp:cNvSpPr/>
      </dsp:nvSpPr>
      <dsp:spPr>
        <a:xfrm>
          <a:off x="0" y="512169"/>
          <a:ext cx="9670785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395732" rIns="75056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Infectious diseases </a:t>
          </a:r>
          <a:r>
            <a:rPr lang="en-US" sz="1900" kern="1200" dirty="0"/>
            <a:t>caused by novel viruses are </a:t>
          </a:r>
          <a:r>
            <a:rPr lang="en-US" sz="1900" b="1" kern="1200" dirty="0"/>
            <a:t>a growing public health concern.</a:t>
          </a:r>
          <a:endParaRPr lang="en-US" sz="1900" kern="1200" dirty="0"/>
        </a:p>
      </dsp:txBody>
      <dsp:txXfrm>
        <a:off x="0" y="512169"/>
        <a:ext cx="9670785" cy="778050"/>
      </dsp:txXfrm>
    </dsp:sp>
    <dsp:sp modelId="{67D0F799-6F3B-4D87-83FE-5D943C1D6A5A}">
      <dsp:nvSpPr>
        <dsp:cNvPr id="0" name=""/>
        <dsp:cNvSpPr/>
      </dsp:nvSpPr>
      <dsp:spPr>
        <a:xfrm>
          <a:off x="483539" y="231729"/>
          <a:ext cx="6769549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Motivation</a:t>
          </a:r>
          <a:endParaRPr lang="en-US" sz="1900" kern="1200" dirty="0"/>
        </a:p>
      </dsp:txBody>
      <dsp:txXfrm>
        <a:off x="510919" y="259109"/>
        <a:ext cx="6714789" cy="506120"/>
      </dsp:txXfrm>
    </dsp:sp>
    <dsp:sp modelId="{27E43D79-D673-4ACE-9353-51BEAB403B7D}">
      <dsp:nvSpPr>
        <dsp:cNvPr id="0" name=""/>
        <dsp:cNvSpPr/>
      </dsp:nvSpPr>
      <dsp:spPr>
        <a:xfrm>
          <a:off x="0" y="1673259"/>
          <a:ext cx="9670785" cy="209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741258"/>
              <a:satOff val="15366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395732" rIns="75056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Understanding </a:t>
          </a:r>
          <a:r>
            <a:rPr lang="en-US" sz="1900" b="1" kern="1200" dirty="0"/>
            <a:t>Pathogen-host interactions </a:t>
          </a:r>
          <a:r>
            <a:rPr lang="en-US" sz="1900" kern="1200" dirty="0"/>
            <a:t>can provide insights into the </a:t>
          </a:r>
          <a:r>
            <a:rPr lang="en-US" sz="1900" b="1" kern="1200" dirty="0"/>
            <a:t>mechanisms of infectious diseases </a:t>
          </a:r>
          <a:r>
            <a:rPr lang="en-US" sz="1900" kern="1200" dirty="0"/>
            <a:t>and </a:t>
          </a:r>
          <a:r>
            <a:rPr lang="en-US" sz="1900" b="1" kern="1200" dirty="0"/>
            <a:t>guide therapeutic discoveries</a:t>
          </a:r>
          <a:r>
            <a:rPr lang="en-US" sz="1900" kern="1200" dirty="0"/>
            <a:t>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Studying all possible PHIs can be </a:t>
          </a:r>
          <a:r>
            <a:rPr lang="en-US" sz="1900" b="1" kern="1200" dirty="0"/>
            <a:t>time-consuming and expensive</a:t>
          </a:r>
          <a:r>
            <a:rPr lang="en-US" sz="1900" kern="1200" dirty="0"/>
            <a:t>, computational methods are used to predict which human proteins might interact with a pathogen.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This is especially useful for </a:t>
          </a:r>
          <a:r>
            <a:rPr lang="en-US" sz="1900" b="1" kern="1200" dirty="0"/>
            <a:t>new or reemerging pathogens</a:t>
          </a:r>
          <a:r>
            <a:rPr lang="en-US" sz="1900" kern="1200" dirty="0"/>
            <a:t>, where experimental data may be limited.</a:t>
          </a:r>
        </a:p>
      </dsp:txBody>
      <dsp:txXfrm>
        <a:off x="0" y="1673259"/>
        <a:ext cx="9670785" cy="2094750"/>
      </dsp:txXfrm>
    </dsp:sp>
    <dsp:sp modelId="{D865B49F-E8C7-4F10-A02C-574EC1F4FA51}">
      <dsp:nvSpPr>
        <dsp:cNvPr id="0" name=""/>
        <dsp:cNvSpPr/>
      </dsp:nvSpPr>
      <dsp:spPr>
        <a:xfrm>
          <a:off x="483539" y="1392819"/>
          <a:ext cx="6769549" cy="560880"/>
        </a:xfrm>
        <a:prstGeom prst="roundRect">
          <a:avLst/>
        </a:prstGeom>
        <a:solidFill>
          <a:schemeClr val="accent3">
            <a:hueOff val="741258"/>
            <a:satOff val="15366"/>
            <a:lumOff val="5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Importance</a:t>
          </a:r>
          <a:endParaRPr lang="en-US" sz="1900" kern="1200" dirty="0"/>
        </a:p>
      </dsp:txBody>
      <dsp:txXfrm>
        <a:off x="510919" y="1420199"/>
        <a:ext cx="6714789" cy="506120"/>
      </dsp:txXfrm>
    </dsp:sp>
    <dsp:sp modelId="{FAA27C0B-6AB2-42C5-B010-66E19F3DF693}">
      <dsp:nvSpPr>
        <dsp:cNvPr id="0" name=""/>
        <dsp:cNvSpPr/>
      </dsp:nvSpPr>
      <dsp:spPr>
        <a:xfrm>
          <a:off x="0" y="4151049"/>
          <a:ext cx="9670785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82516"/>
              <a:satOff val="30732"/>
              <a:lumOff val="1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395732" rIns="75056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Most methods </a:t>
          </a:r>
          <a:r>
            <a:rPr lang="en-US" sz="1900" b="1" kern="1200" dirty="0"/>
            <a:t>use protein sequence features to predict virus-host interactions (PHIs).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/>
            <a:t>Use known interactions as </a:t>
          </a:r>
          <a:r>
            <a:rPr lang="en-US" sz="1900" b="1" kern="1200" dirty="0"/>
            <a:t>negative samples based on dissimilarity</a:t>
          </a:r>
          <a:r>
            <a:rPr lang="en-US" sz="1900" b="0" kern="1200" dirty="0"/>
            <a:t>.</a:t>
          </a:r>
        </a:p>
      </dsp:txBody>
      <dsp:txXfrm>
        <a:off x="0" y="4151049"/>
        <a:ext cx="9670785" cy="1077300"/>
      </dsp:txXfrm>
    </dsp:sp>
    <dsp:sp modelId="{36182421-86FE-462D-9AF7-C16388551235}">
      <dsp:nvSpPr>
        <dsp:cNvPr id="0" name=""/>
        <dsp:cNvSpPr/>
      </dsp:nvSpPr>
      <dsp:spPr>
        <a:xfrm>
          <a:off x="483539" y="3870609"/>
          <a:ext cx="6769549" cy="560880"/>
        </a:xfrm>
        <a:prstGeom prst="roundRect">
          <a:avLst/>
        </a:prstGeom>
        <a:solidFill>
          <a:schemeClr val="accent3">
            <a:hueOff val="1482516"/>
            <a:satOff val="30732"/>
            <a:lumOff val="1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Existing Methods</a:t>
          </a:r>
          <a:endParaRPr lang="en-US" sz="1900" kern="1200" dirty="0"/>
        </a:p>
      </dsp:txBody>
      <dsp:txXfrm>
        <a:off x="510919" y="3897989"/>
        <a:ext cx="6714789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7869-A126-4F99-9560-7099F235998C}">
      <dsp:nvSpPr>
        <dsp:cNvPr id="0" name=""/>
        <dsp:cNvSpPr/>
      </dsp:nvSpPr>
      <dsp:spPr>
        <a:xfrm>
          <a:off x="0" y="394755"/>
          <a:ext cx="9507794" cy="346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910" tIns="520700" rIns="73791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DeepViral Proposal</a:t>
          </a:r>
          <a:r>
            <a:rPr lang="en-US" sz="2500" kern="1200" dirty="0"/>
            <a:t>: Combines </a:t>
          </a:r>
          <a:r>
            <a:rPr lang="en-US" sz="2500" b="1" kern="1200" dirty="0"/>
            <a:t>protein sequence features and infectious disease phenotypes</a:t>
          </a:r>
          <a:r>
            <a:rPr lang="en-US" sz="2500" kern="1200" dirty="0"/>
            <a:t> (signs and symptoms).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Clinical signs and symptoms may explain </a:t>
          </a:r>
          <a:r>
            <a:rPr lang="en-US" sz="2500" b="1" kern="1200" dirty="0"/>
            <a:t>molecular interactions between pathogen and host proteins</a:t>
          </a:r>
          <a:r>
            <a:rPr lang="en-US" sz="2500" kern="1200" dirty="0"/>
            <a:t>. (supported by studies in Mendelian diseases).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i="0" kern="1200" dirty="0"/>
            <a:t>Goal: </a:t>
          </a:r>
          <a:r>
            <a:rPr lang="en-US" sz="2500" b="0" i="0" kern="1200" dirty="0"/>
            <a:t>predict potential interactions between viruses and all human proteins.</a:t>
          </a:r>
          <a:endParaRPr lang="en-US" sz="2500" kern="1200" dirty="0"/>
        </a:p>
      </dsp:txBody>
      <dsp:txXfrm>
        <a:off x="0" y="394755"/>
        <a:ext cx="9507794" cy="3465000"/>
      </dsp:txXfrm>
    </dsp:sp>
    <dsp:sp modelId="{67D0F799-6F3B-4D87-83FE-5D943C1D6A5A}">
      <dsp:nvSpPr>
        <dsp:cNvPr id="0" name=""/>
        <dsp:cNvSpPr/>
      </dsp:nvSpPr>
      <dsp:spPr>
        <a:xfrm>
          <a:off x="475389" y="25755"/>
          <a:ext cx="6655455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560" tIns="0" rIns="25156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DeepViral Approach</a:t>
          </a:r>
          <a:endParaRPr lang="en-US" sz="2500" kern="1200" dirty="0"/>
        </a:p>
      </dsp:txBody>
      <dsp:txXfrm>
        <a:off x="511415" y="61781"/>
        <a:ext cx="6583403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7869-A126-4F99-9560-7099F235998C}">
      <dsp:nvSpPr>
        <dsp:cNvPr id="0" name=""/>
        <dsp:cNvSpPr/>
      </dsp:nvSpPr>
      <dsp:spPr>
        <a:xfrm>
          <a:off x="0" y="451104"/>
          <a:ext cx="9670785" cy="1365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354076" rIns="75056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 first step is to </a:t>
          </a:r>
          <a:r>
            <a:rPr lang="en-US" sz="1700" b="1" kern="1200" dirty="0"/>
            <a:t>convert the ontology and the associations between entities </a:t>
          </a:r>
          <a:r>
            <a:rPr lang="en-US" sz="1700" kern="1200" dirty="0"/>
            <a:t>(like human proteins and viruses) into a </a:t>
          </a:r>
          <a:r>
            <a:rPr lang="en-US" sz="1700" b="1" kern="1200" dirty="0"/>
            <a:t>graph, nodes</a:t>
          </a:r>
          <a:r>
            <a:rPr lang="en-US" sz="1700" kern="1200" dirty="0"/>
            <a:t> represent </a:t>
          </a:r>
          <a:r>
            <a:rPr lang="en-US" sz="1700" b="1" kern="1200" dirty="0"/>
            <a:t>entities</a:t>
          </a:r>
          <a:r>
            <a:rPr lang="en-US" sz="1700" kern="1200" dirty="0"/>
            <a:t> (e.g., proteins, viruses) and </a:t>
          </a:r>
          <a:r>
            <a:rPr lang="en-US" sz="1700" b="1" kern="1200" dirty="0"/>
            <a:t>edges</a:t>
          </a:r>
          <a:r>
            <a:rPr lang="en-US" sz="1700" kern="1200" dirty="0"/>
            <a:t> represent </a:t>
          </a:r>
          <a:r>
            <a:rPr lang="en-US" sz="1700" b="1" kern="1200" dirty="0"/>
            <a:t>relationships or associations </a:t>
          </a:r>
          <a:r>
            <a:rPr lang="en-US" sz="1700" kern="1200" dirty="0"/>
            <a:t>(e.g., "this virus is associated with this phenotype" or "this protein belongs to this ontology class").</a:t>
          </a:r>
        </a:p>
      </dsp:txBody>
      <dsp:txXfrm>
        <a:off x="0" y="451104"/>
        <a:ext cx="9670785" cy="1365525"/>
      </dsp:txXfrm>
    </dsp:sp>
    <dsp:sp modelId="{67D0F799-6F3B-4D87-83FE-5D943C1D6A5A}">
      <dsp:nvSpPr>
        <dsp:cNvPr id="0" name=""/>
        <dsp:cNvSpPr/>
      </dsp:nvSpPr>
      <dsp:spPr>
        <a:xfrm>
          <a:off x="483539" y="200184"/>
          <a:ext cx="6769549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Graph Construction</a:t>
          </a:r>
          <a:endParaRPr lang="en-US" sz="1700" kern="1200" dirty="0"/>
        </a:p>
      </dsp:txBody>
      <dsp:txXfrm>
        <a:off x="508037" y="224682"/>
        <a:ext cx="6720553" cy="452844"/>
      </dsp:txXfrm>
    </dsp:sp>
    <dsp:sp modelId="{27E43D79-D673-4ACE-9353-51BEAB403B7D}">
      <dsp:nvSpPr>
        <dsp:cNvPr id="0" name=""/>
        <dsp:cNvSpPr/>
      </dsp:nvSpPr>
      <dsp:spPr>
        <a:xfrm>
          <a:off x="0" y="2159349"/>
          <a:ext cx="9670785" cy="1365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741258"/>
              <a:satOff val="15366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354076" rIns="75056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DL2Vec </a:t>
          </a:r>
          <a:r>
            <a:rPr lang="en-US" sz="1700" b="1" kern="1200" dirty="0"/>
            <a:t>performs random walks over the graph</a:t>
          </a:r>
          <a:r>
            <a:rPr lang="en-US" sz="1700" kern="1200" dirty="0"/>
            <a:t>. These random walks </a:t>
          </a:r>
          <a:r>
            <a:rPr lang="en-US" sz="1700" b="1" kern="1200" dirty="0"/>
            <a:t>explore the neighborhood of each entity </a:t>
          </a:r>
          <a:r>
            <a:rPr lang="en-US" sz="1700" kern="1200" dirty="0"/>
            <a:t>(e.g., a virus) to understand its connections to other entities (e.g., related phenotypes, taxonomic relatives). This </a:t>
          </a:r>
          <a:r>
            <a:rPr lang="en-US" sz="1700" b="1" kern="1200" dirty="0"/>
            <a:t>creates a series of "paths"</a:t>
          </a:r>
          <a:r>
            <a:rPr lang="en-US" sz="1700" kern="1200" dirty="0"/>
            <a:t> that reflect how these entities are connected.</a:t>
          </a:r>
        </a:p>
      </dsp:txBody>
      <dsp:txXfrm>
        <a:off x="0" y="2159349"/>
        <a:ext cx="9670785" cy="1365525"/>
      </dsp:txXfrm>
    </dsp:sp>
    <dsp:sp modelId="{D865B49F-E8C7-4F10-A02C-574EC1F4FA51}">
      <dsp:nvSpPr>
        <dsp:cNvPr id="0" name=""/>
        <dsp:cNvSpPr/>
      </dsp:nvSpPr>
      <dsp:spPr>
        <a:xfrm>
          <a:off x="483539" y="1908429"/>
          <a:ext cx="6769549" cy="501840"/>
        </a:xfrm>
        <a:prstGeom prst="roundRect">
          <a:avLst/>
        </a:prstGeom>
        <a:solidFill>
          <a:schemeClr val="accent3">
            <a:hueOff val="741258"/>
            <a:satOff val="15366"/>
            <a:lumOff val="5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Random Walks</a:t>
          </a:r>
          <a:endParaRPr lang="en-US" sz="1700" kern="1200" dirty="0"/>
        </a:p>
      </dsp:txBody>
      <dsp:txXfrm>
        <a:off x="508037" y="1932927"/>
        <a:ext cx="6720553" cy="452844"/>
      </dsp:txXfrm>
    </dsp:sp>
    <dsp:sp modelId="{FAA27C0B-6AB2-42C5-B010-66E19F3DF693}">
      <dsp:nvSpPr>
        <dsp:cNvPr id="0" name=""/>
        <dsp:cNvSpPr/>
      </dsp:nvSpPr>
      <dsp:spPr>
        <a:xfrm>
          <a:off x="0" y="3867594"/>
          <a:ext cx="9670785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82516"/>
              <a:satOff val="30732"/>
              <a:lumOff val="1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354076" rIns="75056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The random walks generate a set of paths that can be thought of as sentences</a:t>
          </a:r>
          <a:r>
            <a:rPr lang="en-US" sz="1700" b="1" kern="1200"/>
            <a:t>. Each sentence captures the relationships between entities within a local neighborhood of the graph</a:t>
          </a:r>
          <a:r>
            <a:rPr lang="en-US" sz="1700" kern="1200"/>
            <a:t>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Example: A sentence could be something like "</a:t>
          </a:r>
          <a:r>
            <a:rPr lang="en-US" sz="1700" b="1" kern="1200" dirty="0"/>
            <a:t>virus A – associated with phenotype B – related to virus C.</a:t>
          </a:r>
          <a:r>
            <a:rPr lang="en-US" sz="1700" kern="1200" dirty="0"/>
            <a:t>"</a:t>
          </a:r>
        </a:p>
      </dsp:txBody>
      <dsp:txXfrm>
        <a:off x="0" y="3867594"/>
        <a:ext cx="9670785" cy="1392300"/>
      </dsp:txXfrm>
    </dsp:sp>
    <dsp:sp modelId="{36182421-86FE-462D-9AF7-C16388551235}">
      <dsp:nvSpPr>
        <dsp:cNvPr id="0" name=""/>
        <dsp:cNvSpPr/>
      </dsp:nvSpPr>
      <dsp:spPr>
        <a:xfrm>
          <a:off x="483539" y="3616674"/>
          <a:ext cx="6769549" cy="501840"/>
        </a:xfrm>
        <a:prstGeom prst="roundRect">
          <a:avLst/>
        </a:prstGeom>
        <a:solidFill>
          <a:schemeClr val="accent3">
            <a:hueOff val="1482516"/>
            <a:satOff val="30732"/>
            <a:lumOff val="1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Generating "Sentences"</a:t>
          </a:r>
          <a:endParaRPr lang="en-US" sz="1700" kern="1200" dirty="0"/>
        </a:p>
      </dsp:txBody>
      <dsp:txXfrm>
        <a:off x="508037" y="3641172"/>
        <a:ext cx="6720553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8DEE5-C6C3-47E2-B08C-1E440B79771A}">
      <dsp:nvSpPr>
        <dsp:cNvPr id="0" name=""/>
        <dsp:cNvSpPr/>
      </dsp:nvSpPr>
      <dsp:spPr>
        <a:xfrm>
          <a:off x="2052" y="485474"/>
          <a:ext cx="744187" cy="74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B2747-BD42-4038-ACF6-AF1ECD8E1FBE}">
      <dsp:nvSpPr>
        <dsp:cNvPr id="0" name=""/>
        <dsp:cNvSpPr/>
      </dsp:nvSpPr>
      <dsp:spPr>
        <a:xfrm>
          <a:off x="736501" y="534132"/>
          <a:ext cx="2126249" cy="657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 baseline="0" dirty="0"/>
            <a:t>Phenotype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 baseline="0" dirty="0"/>
            <a:t>Model</a:t>
          </a:r>
          <a:endParaRPr lang="en-US" sz="2000" kern="1200" dirty="0"/>
        </a:p>
      </dsp:txBody>
      <dsp:txXfrm>
        <a:off x="736501" y="534132"/>
        <a:ext cx="2126249" cy="657808"/>
      </dsp:txXfrm>
    </dsp:sp>
    <dsp:sp modelId="{29E4542A-3AF0-47A6-B897-F819F79119B9}">
      <dsp:nvSpPr>
        <dsp:cNvPr id="0" name=""/>
        <dsp:cNvSpPr/>
      </dsp:nvSpPr>
      <dsp:spPr>
        <a:xfrm>
          <a:off x="102219" y="1363298"/>
          <a:ext cx="2126249" cy="3099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Based on virus and human protein feature embeddings.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</a:t>
          </a:r>
          <a:r>
            <a:rPr lang="en-US" sz="2000" b="1" kern="1200" dirty="0"/>
            <a:t>fully connected layer</a:t>
          </a:r>
          <a:r>
            <a:rPr lang="en-US" sz="2000" kern="1200" dirty="0"/>
            <a:t> takes in the phenotype embeddings of the virus and human protein.</a:t>
          </a:r>
        </a:p>
      </dsp:txBody>
      <dsp:txXfrm>
        <a:off x="102219" y="1363298"/>
        <a:ext cx="2126249" cy="3099868"/>
      </dsp:txXfrm>
    </dsp:sp>
    <dsp:sp modelId="{E4C77470-2125-4A2F-860E-028272B24564}">
      <dsp:nvSpPr>
        <dsp:cNvPr id="0" name=""/>
        <dsp:cNvSpPr/>
      </dsp:nvSpPr>
      <dsp:spPr>
        <a:xfrm>
          <a:off x="2500395" y="485474"/>
          <a:ext cx="744187" cy="744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41AC4-7A29-4C9C-B6BD-E3ABB1EF1B6E}">
      <dsp:nvSpPr>
        <dsp:cNvPr id="0" name=""/>
        <dsp:cNvSpPr/>
      </dsp:nvSpPr>
      <dsp:spPr>
        <a:xfrm>
          <a:off x="3256033" y="500834"/>
          <a:ext cx="1372664" cy="657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 baseline="0" dirty="0"/>
            <a:t>Sequence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 baseline="0" dirty="0"/>
            <a:t>Model </a:t>
          </a:r>
          <a:endParaRPr lang="en-US" sz="2000" b="1" kern="1200" dirty="0"/>
        </a:p>
      </dsp:txBody>
      <dsp:txXfrm>
        <a:off x="3256033" y="500834"/>
        <a:ext cx="1372664" cy="657808"/>
      </dsp:txXfrm>
    </dsp:sp>
    <dsp:sp modelId="{CAB5CE8A-526D-43C0-ADDA-C85DC2BEFE1D}">
      <dsp:nvSpPr>
        <dsp:cNvPr id="0" name=""/>
        <dsp:cNvSpPr/>
      </dsp:nvSpPr>
      <dsp:spPr>
        <a:xfrm>
          <a:off x="2593908" y="1364011"/>
          <a:ext cx="1943349" cy="3099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Uses amino acid sequences of proteins.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baseline="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Protein sequences are </a:t>
          </a:r>
          <a:r>
            <a:rPr lang="en-US" sz="2000" b="1" i="0" kern="1200" baseline="0" dirty="0"/>
            <a:t>one-hot encoded </a:t>
          </a:r>
          <a:r>
            <a:rPr lang="en-US" sz="2000" b="0" i="0" kern="1200" baseline="0" dirty="0"/>
            <a:t>and processed with </a:t>
          </a:r>
          <a:r>
            <a:rPr lang="en-US" sz="2000" b="1" i="0" kern="1200" baseline="0" dirty="0"/>
            <a:t>1D CNN</a:t>
          </a:r>
          <a:r>
            <a:rPr lang="en-US" sz="2000" b="0" i="0" kern="1200" baseline="0" dirty="0"/>
            <a:t>, </a:t>
          </a:r>
          <a:r>
            <a:rPr lang="en-US" sz="2000" b="1" i="0" kern="1200" baseline="0" dirty="0"/>
            <a:t>max pooling</a:t>
          </a:r>
          <a:r>
            <a:rPr lang="en-US" sz="2000" b="0" i="0" kern="1200" baseline="0" dirty="0"/>
            <a:t>, and </a:t>
          </a:r>
          <a:r>
            <a:rPr lang="en-US" sz="2000" b="1" i="0" kern="1200" baseline="0" dirty="0"/>
            <a:t>fully connected layers</a:t>
          </a:r>
          <a:r>
            <a:rPr lang="en-US" sz="2000" b="0" i="0" kern="1200" baseline="0" dirty="0"/>
            <a:t>. </a:t>
          </a:r>
          <a:endParaRPr lang="en-US" sz="2000" kern="1200" dirty="0"/>
        </a:p>
      </dsp:txBody>
      <dsp:txXfrm>
        <a:off x="2593908" y="1364011"/>
        <a:ext cx="1943349" cy="30998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08FE4-F5BD-4210-AF3A-7ACA46B6D092}">
      <dsp:nvSpPr>
        <dsp:cNvPr id="0" name=""/>
        <dsp:cNvSpPr/>
      </dsp:nvSpPr>
      <dsp:spPr>
        <a:xfrm>
          <a:off x="0" y="1084"/>
          <a:ext cx="9969150" cy="54976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682BD-69DF-4B19-8BB9-281942B268D4}">
      <dsp:nvSpPr>
        <dsp:cNvPr id="0" name=""/>
        <dsp:cNvSpPr/>
      </dsp:nvSpPr>
      <dsp:spPr>
        <a:xfrm>
          <a:off x="166302" y="124781"/>
          <a:ext cx="302368" cy="3023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1EFE4-64B9-47DD-8697-7ED16C215C2E}">
      <dsp:nvSpPr>
        <dsp:cNvPr id="0" name=""/>
        <dsp:cNvSpPr/>
      </dsp:nvSpPr>
      <dsp:spPr>
        <a:xfrm>
          <a:off x="634974" y="1084"/>
          <a:ext cx="9334175" cy="549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83" tIns="58183" rIns="58183" bIns="5818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Task</a:t>
          </a:r>
          <a:r>
            <a:rPr lang="en-US" sz="2100" kern="1200" dirty="0"/>
            <a:t>: Predict </a:t>
          </a:r>
          <a:r>
            <a:rPr lang="en-US" sz="2100" b="1" kern="1200" dirty="0"/>
            <a:t>protein-protein interactions </a:t>
          </a:r>
          <a:r>
            <a:rPr lang="en-US" sz="2100" kern="1200" dirty="0"/>
            <a:t>using binary classification.</a:t>
          </a:r>
        </a:p>
      </dsp:txBody>
      <dsp:txXfrm>
        <a:off x="634974" y="1084"/>
        <a:ext cx="9334175" cy="549761"/>
      </dsp:txXfrm>
    </dsp:sp>
    <dsp:sp modelId="{C90802C7-7AA7-41B9-82D0-9794E6F5E2C7}">
      <dsp:nvSpPr>
        <dsp:cNvPr id="0" name=""/>
        <dsp:cNvSpPr/>
      </dsp:nvSpPr>
      <dsp:spPr>
        <a:xfrm>
          <a:off x="0" y="688286"/>
          <a:ext cx="9969150" cy="54976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2B817-8043-4C55-9A5B-2EC09BEDB051}">
      <dsp:nvSpPr>
        <dsp:cNvPr id="0" name=""/>
        <dsp:cNvSpPr/>
      </dsp:nvSpPr>
      <dsp:spPr>
        <a:xfrm>
          <a:off x="166302" y="811983"/>
          <a:ext cx="302368" cy="3023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EC47F-0C3C-4314-BEED-4758B70C6A48}">
      <dsp:nvSpPr>
        <dsp:cNvPr id="0" name=""/>
        <dsp:cNvSpPr/>
      </dsp:nvSpPr>
      <dsp:spPr>
        <a:xfrm>
          <a:off x="635114" y="688286"/>
          <a:ext cx="9333895" cy="549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83" tIns="58183" rIns="58183" bIns="5818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Hyperparameters</a:t>
          </a:r>
          <a:r>
            <a:rPr lang="en-US" sz="2100" kern="1200" dirty="0"/>
            <a:t>: Filter sizes, pool sizes, and number of neurons tuned via grid search.</a:t>
          </a:r>
        </a:p>
      </dsp:txBody>
      <dsp:txXfrm>
        <a:off x="635114" y="688286"/>
        <a:ext cx="9333895" cy="549761"/>
      </dsp:txXfrm>
    </dsp:sp>
    <dsp:sp modelId="{466A3D56-2A70-453E-8DF1-D418E43B7EC0}">
      <dsp:nvSpPr>
        <dsp:cNvPr id="0" name=""/>
        <dsp:cNvSpPr/>
      </dsp:nvSpPr>
      <dsp:spPr>
        <a:xfrm>
          <a:off x="0" y="1375488"/>
          <a:ext cx="9969150" cy="54976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A851A-F0C4-4F4C-9E75-3B84EF3D9797}">
      <dsp:nvSpPr>
        <dsp:cNvPr id="0" name=""/>
        <dsp:cNvSpPr/>
      </dsp:nvSpPr>
      <dsp:spPr>
        <a:xfrm>
          <a:off x="166302" y="1499185"/>
          <a:ext cx="302368" cy="3023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629D1-E1DC-49FC-8F13-809B946455FC}">
      <dsp:nvSpPr>
        <dsp:cNvPr id="0" name=""/>
        <dsp:cNvSpPr/>
      </dsp:nvSpPr>
      <dsp:spPr>
        <a:xfrm>
          <a:off x="634974" y="1375488"/>
          <a:ext cx="9334175" cy="549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83" tIns="58183" rIns="58183" bIns="5818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Dropout</a:t>
          </a:r>
          <a:r>
            <a:rPr lang="en-US" sz="2100" kern="1200" dirty="0"/>
            <a:t> is used to prevent overfitting, with </a:t>
          </a:r>
          <a:r>
            <a:rPr lang="en-US" sz="2100" b="1" kern="1200" dirty="0"/>
            <a:t>Leaky </a:t>
          </a:r>
          <a:r>
            <a:rPr lang="en-US" sz="2100" b="1" kern="1200" dirty="0" err="1"/>
            <a:t>ReLU</a:t>
          </a:r>
          <a:r>
            <a:rPr lang="en-US" sz="2100" b="1" kern="1200" dirty="0"/>
            <a:t> </a:t>
          </a:r>
          <a:r>
            <a:rPr lang="en-US" sz="2100" kern="1200" dirty="0"/>
            <a:t>as activation function.</a:t>
          </a:r>
        </a:p>
      </dsp:txBody>
      <dsp:txXfrm>
        <a:off x="634974" y="1375488"/>
        <a:ext cx="9334175" cy="549761"/>
      </dsp:txXfrm>
    </dsp:sp>
    <dsp:sp modelId="{84AA5D5E-0CA7-40F7-A0E9-33A6E62C525B}">
      <dsp:nvSpPr>
        <dsp:cNvPr id="0" name=""/>
        <dsp:cNvSpPr/>
      </dsp:nvSpPr>
      <dsp:spPr>
        <a:xfrm>
          <a:off x="0" y="2062690"/>
          <a:ext cx="9969150" cy="54976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CB398-7E28-4C3E-BEE6-1B4B52614191}">
      <dsp:nvSpPr>
        <dsp:cNvPr id="0" name=""/>
        <dsp:cNvSpPr/>
      </dsp:nvSpPr>
      <dsp:spPr>
        <a:xfrm>
          <a:off x="166302" y="2186387"/>
          <a:ext cx="302368" cy="3023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DEA5D-E7F8-463A-A1E0-0F84AE918B6E}">
      <dsp:nvSpPr>
        <dsp:cNvPr id="0" name=""/>
        <dsp:cNvSpPr/>
      </dsp:nvSpPr>
      <dsp:spPr>
        <a:xfrm>
          <a:off x="634974" y="2062690"/>
          <a:ext cx="9334175" cy="549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83" tIns="58183" rIns="58183" bIns="5818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Loss function</a:t>
          </a:r>
          <a:r>
            <a:rPr lang="en-US" sz="2100" kern="1200"/>
            <a:t>: Binary cross-entropy.</a:t>
          </a:r>
        </a:p>
      </dsp:txBody>
      <dsp:txXfrm>
        <a:off x="634974" y="2062690"/>
        <a:ext cx="9334175" cy="5497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D9B62-51B5-4208-BB4F-6AD9806DE2BC}">
      <dsp:nvSpPr>
        <dsp:cNvPr id="0" name=""/>
        <dsp:cNvSpPr/>
      </dsp:nvSpPr>
      <dsp:spPr>
        <a:xfrm>
          <a:off x="0" y="316424"/>
          <a:ext cx="9726655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897" tIns="312420" rIns="75489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Human phenotypes from </a:t>
          </a:r>
          <a:r>
            <a:rPr lang="en-US" sz="1500" b="1" kern="1200" dirty="0"/>
            <a:t>HPO</a:t>
          </a:r>
          <a:r>
            <a:rPr lang="en-U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Mouse ortholog phenotypes from </a:t>
          </a:r>
          <a:r>
            <a:rPr lang="en-US" sz="1500" b="1" kern="1200" dirty="0"/>
            <a:t>MGI</a:t>
          </a:r>
          <a:r>
            <a:rPr lang="en-U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Protein functions from </a:t>
          </a:r>
          <a:r>
            <a:rPr lang="en-US" sz="1500" b="1" kern="1200" dirty="0"/>
            <a:t>Gene Ontology</a:t>
          </a:r>
          <a:r>
            <a:rPr lang="en-US" sz="1500" kern="1200" dirty="0"/>
            <a:t> (GO).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Propagation Through PPI Network</a:t>
          </a:r>
          <a:r>
            <a:rPr lang="en-US" sz="1500" kern="1200" dirty="0"/>
            <a:t>: These phenotype and function annotations were further propagated through the </a:t>
          </a:r>
          <a:r>
            <a:rPr lang="en-US" sz="1500" b="1" kern="1200" dirty="0"/>
            <a:t>human protein-protein interaction (PPI) network</a:t>
          </a:r>
          <a:endParaRPr lang="en-US" sz="1500" kern="1200" dirty="0"/>
        </a:p>
      </dsp:txBody>
      <dsp:txXfrm>
        <a:off x="0" y="316424"/>
        <a:ext cx="9726655" cy="1488375"/>
      </dsp:txXfrm>
    </dsp:sp>
    <dsp:sp modelId="{ADE1A353-DC08-40AC-AD2B-7D2CFB86AFB8}">
      <dsp:nvSpPr>
        <dsp:cNvPr id="0" name=""/>
        <dsp:cNvSpPr/>
      </dsp:nvSpPr>
      <dsp:spPr>
        <a:xfrm>
          <a:off x="486332" y="95024"/>
          <a:ext cx="6808658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351" tIns="0" rIns="25735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Human Protein Embeddings</a:t>
          </a:r>
          <a:endParaRPr lang="en-US" sz="1500" kern="1200" dirty="0"/>
        </a:p>
      </dsp:txBody>
      <dsp:txXfrm>
        <a:off x="507948" y="116640"/>
        <a:ext cx="6765426" cy="399568"/>
      </dsp:txXfrm>
    </dsp:sp>
    <dsp:sp modelId="{E2B13A24-7E93-448D-9EF1-A80AEAC770CC}">
      <dsp:nvSpPr>
        <dsp:cNvPr id="0" name=""/>
        <dsp:cNvSpPr/>
      </dsp:nvSpPr>
      <dsp:spPr>
        <a:xfrm>
          <a:off x="0" y="2107200"/>
          <a:ext cx="9726655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482516"/>
              <a:satOff val="30732"/>
              <a:lumOff val="11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897" tIns="312420" rIns="75489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Used cross-species phenotype ontology </a:t>
          </a:r>
          <a:r>
            <a:rPr lang="en-US" sz="1500" b="1" kern="1200"/>
            <a:t>PhenomeNET</a:t>
          </a:r>
          <a:r>
            <a:rPr lang="en-US" sz="1500" kern="1200"/>
            <a:t> (includes GO).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Formalized biological knowledge</a:t>
          </a:r>
          <a:r>
            <a:rPr lang="en-US" sz="1500" kern="1200" dirty="0"/>
            <a:t> improves machine learning performance by enhancing feature representations.</a:t>
          </a:r>
        </a:p>
      </dsp:txBody>
      <dsp:txXfrm>
        <a:off x="0" y="2107200"/>
        <a:ext cx="9726655" cy="1039500"/>
      </dsp:txXfrm>
    </dsp:sp>
    <dsp:sp modelId="{DB0F69BA-EC37-4987-A552-323569CCCBA8}">
      <dsp:nvSpPr>
        <dsp:cNvPr id="0" name=""/>
        <dsp:cNvSpPr/>
      </dsp:nvSpPr>
      <dsp:spPr>
        <a:xfrm>
          <a:off x="486332" y="1885800"/>
          <a:ext cx="6808658" cy="442800"/>
        </a:xfrm>
        <a:prstGeom prst="roundRect">
          <a:avLst/>
        </a:prstGeom>
        <a:gradFill rotWithShape="0">
          <a:gsLst>
            <a:gs pos="0">
              <a:schemeClr val="accent3">
                <a:hueOff val="1482516"/>
                <a:satOff val="30732"/>
                <a:lumOff val="1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482516"/>
                <a:satOff val="30732"/>
                <a:lumOff val="1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482516"/>
                <a:satOff val="30732"/>
                <a:lumOff val="1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351" tIns="0" rIns="25735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Cross-Species Ontologies for Enhanced Representation</a:t>
          </a:r>
          <a:endParaRPr lang="en-US" sz="1500" kern="1200" dirty="0"/>
        </a:p>
      </dsp:txBody>
      <dsp:txXfrm>
        <a:off x="507948" y="1907416"/>
        <a:ext cx="6765426" cy="3995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7869-A126-4F99-9560-7099F235998C}">
      <dsp:nvSpPr>
        <dsp:cNvPr id="0" name=""/>
        <dsp:cNvSpPr/>
      </dsp:nvSpPr>
      <dsp:spPr>
        <a:xfrm>
          <a:off x="0" y="249736"/>
          <a:ext cx="9274174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779" tIns="312420" rIns="71977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When trained solely on </a:t>
          </a:r>
          <a:r>
            <a:rPr lang="en-US" sz="1500" b="1" kern="1200" dirty="0"/>
            <a:t>protein sequences, </a:t>
          </a:r>
          <a:r>
            <a:rPr lang="en-US" sz="1500" kern="1200" dirty="0"/>
            <a:t>the model performed comparably to other sequence-based methods.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When using the </a:t>
          </a:r>
          <a:r>
            <a:rPr lang="en-US" sz="1500" b="1" kern="1200" dirty="0"/>
            <a:t>joint model </a:t>
          </a:r>
          <a:r>
            <a:rPr lang="en-US" sz="1500" kern="1200" dirty="0"/>
            <a:t>(combining phenotype and sequence information), outperformed other methods across most evaluation metrics.</a:t>
          </a:r>
        </a:p>
      </dsp:txBody>
      <dsp:txXfrm>
        <a:off x="0" y="249736"/>
        <a:ext cx="9274174" cy="1228500"/>
      </dsp:txXfrm>
    </dsp:sp>
    <dsp:sp modelId="{67D0F799-6F3B-4D87-83FE-5D943C1D6A5A}">
      <dsp:nvSpPr>
        <dsp:cNvPr id="0" name=""/>
        <dsp:cNvSpPr/>
      </dsp:nvSpPr>
      <dsp:spPr>
        <a:xfrm>
          <a:off x="463708" y="28336"/>
          <a:ext cx="6491921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379" tIns="0" rIns="24537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Comparison with Existing Method RCNN on existing data (Eid  et al., 2016)</a:t>
          </a:r>
          <a:endParaRPr lang="en-US" sz="1500" kern="1200" dirty="0"/>
        </a:p>
      </dsp:txBody>
      <dsp:txXfrm>
        <a:off x="485324" y="49952"/>
        <a:ext cx="6448689" cy="3995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43D79-D673-4ACE-9353-51BEAB403B7D}">
      <dsp:nvSpPr>
        <dsp:cNvPr id="0" name=""/>
        <dsp:cNvSpPr/>
      </dsp:nvSpPr>
      <dsp:spPr>
        <a:xfrm>
          <a:off x="0" y="82082"/>
          <a:ext cx="9183918" cy="476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774" tIns="479044" rIns="71277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1400" b="1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400" b="1" kern="1200" dirty="0">
              <a:latin typeface="+mn-lt"/>
            </a:rPr>
            <a:t>Dataset: </a:t>
          </a:r>
          <a:r>
            <a:rPr lang="en-US" sz="1400" kern="1200" dirty="0"/>
            <a:t>To </a:t>
          </a:r>
          <a:r>
            <a:rPr lang="en-US" sz="1400" b="1" kern="1200" dirty="0"/>
            <a:t>address the limitations of existing datasets</a:t>
          </a:r>
          <a:r>
            <a:rPr lang="en-US" sz="1400" kern="1200" dirty="0"/>
            <a:t> and predict novel protein-protein interactions (PPIs) for previously unknown viruses.</a:t>
          </a:r>
          <a:endParaRPr lang="en-US" sz="1400" b="1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+mn-lt"/>
            </a:rPr>
            <a:t>Positive Set</a:t>
          </a:r>
          <a:r>
            <a:rPr lang="en-US" sz="1400" kern="1200" dirty="0">
              <a:latin typeface="+mn-lt"/>
            </a:rPr>
            <a:t>: 24,678 interactions, 1,066 viral proteins from </a:t>
          </a:r>
          <a:r>
            <a:rPr lang="en-US" sz="1400" b="1" kern="1200" dirty="0">
              <a:latin typeface="+mn-lt"/>
            </a:rPr>
            <a:t>14 virus families</a:t>
          </a:r>
          <a:r>
            <a:rPr lang="en-US" sz="1400" kern="1200" dirty="0">
              <a:latin typeface="+mn-lt"/>
            </a:rPr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Filtered from </a:t>
          </a:r>
          <a:r>
            <a:rPr lang="en-US" sz="14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HPIDB</a:t>
          </a: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based on criteria like confidence scores (</a:t>
          </a:r>
          <a:r>
            <a:rPr lang="en-US" sz="14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MIscore</a:t>
          </a: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) and taxonomy (NCBI).</a:t>
          </a:r>
          <a:endParaRPr lang="en-US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400" b="1" kern="1200" dirty="0">
              <a:latin typeface="+mn-lt"/>
            </a:rPr>
            <a:t>Evaluation Objective: </a:t>
          </a:r>
          <a:endParaRPr lang="en-US" sz="1400" kern="1200" dirty="0">
            <a:latin typeface="+mn-lt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To simulate the scenario of predicting PPIs for a novel virus.</a:t>
          </a:r>
          <a:endParaRPr lang="en-US" sz="1400" kern="1200" dirty="0">
            <a:latin typeface="+mn-lt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400" b="1" kern="1200" dirty="0">
              <a:latin typeface="+mn-lt"/>
            </a:rPr>
            <a:t>Negative Sampling</a:t>
          </a:r>
          <a:endParaRPr lang="en-US" sz="1400" kern="1200" dirty="0">
            <a:latin typeface="+mn-lt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+mn-lt"/>
            </a:rPr>
            <a:t>Avoids dissimilarity-based negatives; instead, </a:t>
          </a:r>
          <a:r>
            <a:rPr lang="en-US" sz="1400" b="1" kern="1200" dirty="0">
              <a:latin typeface="+mn-lt"/>
            </a:rPr>
            <a:t>assumes all unknown pairs are negatives</a:t>
          </a:r>
          <a:r>
            <a:rPr lang="en-US" sz="1400" kern="1200" dirty="0">
              <a:latin typeface="+mn-lt"/>
            </a:rPr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1400" b="1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400" b="1" kern="1200" dirty="0">
              <a:latin typeface="+mn-lt"/>
            </a:rPr>
            <a:t>Evaluation Metrics</a:t>
          </a:r>
          <a:endParaRPr lang="en-US" sz="1400" kern="1200" dirty="0">
            <a:latin typeface="+mn-lt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ROCAUC</a:t>
          </a: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: Area under the receiver operating characteristic curve.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Mean ranks of true positives</a:t>
          </a: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: </a:t>
          </a:r>
          <a:r>
            <a:rPr lang="en-US" sz="1400" kern="1200" dirty="0"/>
            <a:t>Lower ranks indicate better performance, as the true interaction partners are ranked higher among all possible candidates.</a:t>
          </a:r>
          <a:endParaRPr lang="en-US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1400" b="1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400" b="1" kern="1200" dirty="0">
              <a:latin typeface="+mn-lt"/>
            </a:rPr>
            <a:t>Results</a:t>
          </a:r>
          <a:endParaRPr lang="en-US" sz="1400" kern="1200" dirty="0">
            <a:latin typeface="+mn-lt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Each evaluation was </a:t>
          </a:r>
          <a:r>
            <a:rPr lang="en-US" sz="1400" b="1" kern="1200" dirty="0"/>
            <a:t>repeated five times </a:t>
          </a:r>
          <a:r>
            <a:rPr lang="en-US" sz="1400" kern="1200" dirty="0"/>
            <a:t>to compute </a:t>
          </a:r>
          <a:r>
            <a:rPr lang="en-US" sz="1400" b="1" kern="1200" dirty="0"/>
            <a:t>a 95% confidence interval</a:t>
          </a:r>
          <a:r>
            <a:rPr lang="en-US" sz="1400" kern="1200" dirty="0"/>
            <a:t>, calculated as mean ± 1.96 × (</a:t>
          </a:r>
          <a:r>
            <a:rPr lang="en-US" sz="1400" kern="1200" dirty="0" err="1"/>
            <a:t>σn</a:t>
          </a:r>
          <a:r>
            <a:rPr lang="en-US" sz="1400" kern="1200" dirty="0"/>
            <a:t>), where σ is the standard deviation and n is the sample size.</a:t>
          </a:r>
          <a:endParaRPr lang="en-US" sz="1400" b="1" kern="1200" dirty="0">
            <a:latin typeface="+mn-lt"/>
          </a:endParaRPr>
        </a:p>
      </dsp:txBody>
      <dsp:txXfrm>
        <a:off x="0" y="82082"/>
        <a:ext cx="9183918" cy="4762800"/>
      </dsp:txXfrm>
    </dsp:sp>
    <dsp:sp modelId="{D865B49F-E8C7-4F10-A02C-574EC1F4FA51}">
      <dsp:nvSpPr>
        <dsp:cNvPr id="0" name=""/>
        <dsp:cNvSpPr/>
      </dsp:nvSpPr>
      <dsp:spPr>
        <a:xfrm>
          <a:off x="459195" y="2621"/>
          <a:ext cx="6428742" cy="31556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991" tIns="0" rIns="24299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Leave-One-Family-Out (LOFO) Cross Validation:</a:t>
          </a:r>
          <a:endParaRPr lang="en-US" sz="2300" kern="1200" dirty="0"/>
        </a:p>
      </dsp:txBody>
      <dsp:txXfrm>
        <a:off x="474600" y="18026"/>
        <a:ext cx="6397932" cy="284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9CE248-556C-0C00-0B8F-F4B352B06F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480AB-1E39-638A-ACE8-F1A82D158C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2BA3E-B746-41EA-86D4-3AEC34E3B6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B0250-5ACF-ABE1-A08C-C3B74C8C73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ED28-60FE-A6BF-6C02-CF1FF90691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01A0-CF12-485A-B516-A02E8140C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640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22:40:3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22:39:1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50768-2017-42A4-9432-719CAE2A33F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2A252-453B-4535-96EA-1B772568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3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7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2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7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4E15-1BF1-4057-A3FE-0061DDE8AD6C}" type="datetime4">
              <a:rPr lang="en-US" smtClean="0"/>
              <a:t>October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9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DF99-C7EA-4ABD-89A1-0440EE607E19}" type="datetime4">
              <a:rPr lang="en-US" smtClean="0"/>
              <a:t>October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629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6770-3DF1-4F73-9985-CDB531BD5FB9}" type="datetime4">
              <a:rPr lang="en-US" smtClean="0"/>
              <a:t>October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3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37A14A14-ABF7-4AFF-9E35-C934A50FC238}" type="datetime4">
              <a:rPr lang="en-US" smtClean="0"/>
              <a:t>October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4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FAD3-DC25-4E4F-B305-1E63FE5D15D1}" type="datetime4">
              <a:rPr lang="en-US" smtClean="0"/>
              <a:t>October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3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3658-BB7B-43B6-830F-704FC2CE2381}" type="datetime4">
              <a:rPr lang="en-US" smtClean="0"/>
              <a:t>October 3,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0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B31D-CAF5-46C8-8696-80407E70D0FE}" type="datetime4">
              <a:rPr lang="en-US" smtClean="0"/>
              <a:t>October 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177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AD89-C7C7-4FD0-AF6E-05650FB230C6}" type="datetime4">
              <a:rPr lang="en-US" smtClean="0"/>
              <a:t>October 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63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B1BE-91E4-4443-AD2D-640D84121EEB}" type="datetime4">
              <a:rPr lang="en-US" smtClean="0"/>
              <a:t>October 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AAC-2593-46B0-AA45-2A4D9AEDE624}" type="datetime4">
              <a:rPr lang="en-US" smtClean="0"/>
              <a:t>October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E049-11D5-4574-9C3E-95778AB3D215}" type="datetime4">
              <a:rPr lang="en-US" smtClean="0"/>
              <a:t>October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B4E498E5-D495-469F-A010-7D443EA414BC}" type="datetime4">
              <a:rPr lang="en-US" smtClean="0"/>
              <a:t>October 3,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42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4D1B-1C1D-780C-3CCA-6622B477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1" y="509587"/>
            <a:ext cx="7649239" cy="742951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300" dirty="0"/>
              <a:t>Neha Goud Baddam</a:t>
            </a:r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EF254-CC63-AB61-94E1-87556BC6F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690" y="1895474"/>
            <a:ext cx="10060744" cy="2813001"/>
          </a:xfrm>
        </p:spPr>
        <p:txBody>
          <a:bodyPr>
            <a:noAutofit/>
          </a:bodyPr>
          <a:lstStyle/>
          <a:p>
            <a:r>
              <a:rPr lang="en-US" sz="5400" dirty="0"/>
              <a:t>DeepViral: prediction of novel virus-host interactions from protein sequences and infectious disease phenotypes</a:t>
            </a:r>
            <a:endParaRPr lang="en-US" sz="6000" i="0" dirty="0">
              <a:solidFill>
                <a:srgbClr val="222222"/>
              </a:solidFill>
              <a:effectLst/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F1FD649-68F7-F8E9-C2BD-715EA5D48155}"/>
              </a:ext>
            </a:extLst>
          </p:cNvPr>
          <p:cNvSpPr txBox="1">
            <a:spLocks/>
          </p:cNvSpPr>
          <p:nvPr/>
        </p:nvSpPr>
        <p:spPr>
          <a:xfrm>
            <a:off x="1059690" y="5335764"/>
            <a:ext cx="10060744" cy="439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Wang Liu-Wei1 ,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S¸enay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Kafkas1,2, Jun Chen1 , Nicholas J.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Dimonaco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3 , Jesper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Tegne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´ r1,4 and Robert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Hoehndorf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1,2,*</a:t>
            </a:r>
            <a:endParaRPr kumimoji="0" lang="en-US" altLang="en-US" sz="2400" b="1" i="0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C4AEB16-DFF2-9244-133A-08CB7F81D1FB}"/>
              </a:ext>
            </a:extLst>
          </p:cNvPr>
          <p:cNvSpPr txBox="1">
            <a:spLocks/>
          </p:cNvSpPr>
          <p:nvPr/>
        </p:nvSpPr>
        <p:spPr>
          <a:xfrm>
            <a:off x="971199" y="6081894"/>
            <a:ext cx="10060744" cy="972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Oxford Academics</a:t>
            </a:r>
            <a:endParaRPr lang="en-US" sz="2800" b="0" i="0" dirty="0">
              <a:solidFill>
                <a:srgbClr val="2A2A2A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3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Feature Embeddings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420C2-794E-6FB2-0CA0-0019292FD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01" y="2688238"/>
            <a:ext cx="5353655" cy="39485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D084C8-30CA-D686-B949-72115809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922" y="2688238"/>
            <a:ext cx="4592059" cy="394853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708BBCE-EC27-8E68-9C78-F092125312DC}"/>
              </a:ext>
            </a:extLst>
          </p:cNvPr>
          <p:cNvGrpSpPr/>
          <p:nvPr/>
        </p:nvGrpSpPr>
        <p:grpSpPr>
          <a:xfrm>
            <a:off x="938265" y="1363504"/>
            <a:ext cx="9670785" cy="1045395"/>
            <a:chOff x="0" y="451104"/>
            <a:chExt cx="9670785" cy="13655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ABFC9C-6F5E-3503-D494-A712F582AEA3}"/>
                </a:ext>
              </a:extLst>
            </p:cNvPr>
            <p:cNvSpPr/>
            <p:nvPr/>
          </p:nvSpPr>
          <p:spPr>
            <a:xfrm>
              <a:off x="0" y="451104"/>
              <a:ext cx="9670785" cy="1365525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0DF71C-3465-CE66-AAE5-E57B76F56D3C}"/>
                </a:ext>
              </a:extLst>
            </p:cNvPr>
            <p:cNvSpPr txBox="1"/>
            <p:nvPr/>
          </p:nvSpPr>
          <p:spPr>
            <a:xfrm>
              <a:off x="0" y="451105"/>
              <a:ext cx="9670785" cy="10748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50560" tIns="354076" rIns="750560" bIns="120904" numCol="1" spcCol="1270" anchor="t" anchorCtr="0">
              <a:no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After creating these "</a:t>
              </a:r>
              <a:r>
                <a:rPr lang="en-US" sz="1600" b="1" dirty="0"/>
                <a:t>sentences</a:t>
              </a:r>
              <a:r>
                <a:rPr lang="en-US" sz="1600" dirty="0"/>
                <a:t>," DL2Vec uses the Word2Vec </a:t>
              </a:r>
              <a:r>
                <a:rPr lang="en-US" sz="1600" dirty="0" err="1"/>
                <a:t>skipgram</a:t>
              </a:r>
              <a:r>
                <a:rPr lang="en-US" sz="1600" dirty="0"/>
                <a:t> model to learn an embedding (a vector representation) for each entity.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133763-27D6-6466-8B3E-9C6BFBF3C541}"/>
              </a:ext>
            </a:extLst>
          </p:cNvPr>
          <p:cNvGrpSpPr/>
          <p:nvPr/>
        </p:nvGrpSpPr>
        <p:grpSpPr>
          <a:xfrm>
            <a:off x="1421804" y="1102752"/>
            <a:ext cx="6769549" cy="501840"/>
            <a:chOff x="483539" y="200184"/>
            <a:chExt cx="6769549" cy="50184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1515555-9EC8-15CC-8444-DE6503B52E09}"/>
                </a:ext>
              </a:extLst>
            </p:cNvPr>
            <p:cNvSpPr/>
            <p:nvPr/>
          </p:nvSpPr>
          <p:spPr>
            <a:xfrm>
              <a:off x="483539" y="200184"/>
              <a:ext cx="6769549" cy="501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: Rounded Corners 6">
              <a:extLst>
                <a:ext uri="{FF2B5EF4-FFF2-40B4-BE49-F238E27FC236}">
                  <a16:creationId xmlns:a16="http://schemas.microsoft.com/office/drawing/2014/main" id="{3785EFE2-1ACE-CBB8-C66D-E9487C0D626E}"/>
                </a:ext>
              </a:extLst>
            </p:cNvPr>
            <p:cNvSpPr txBox="1"/>
            <p:nvPr/>
          </p:nvSpPr>
          <p:spPr>
            <a:xfrm>
              <a:off x="508037" y="224682"/>
              <a:ext cx="6720553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5873" tIns="0" rIns="255873" bIns="0" numCol="1" spcCol="1270" anchor="ctr" anchorCtr="0">
              <a:noAutofit/>
            </a:bodyPr>
            <a:lstStyle/>
            <a:p>
              <a:pPr lvl="0"/>
              <a:r>
                <a:rPr lang="en-US" sz="1600" b="1" dirty="0"/>
                <a:t>Word2Vec Skip-gram Model</a:t>
              </a:r>
              <a:endParaRPr lang="en-US" sz="16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D496BD8-0682-1EA3-E5FB-3B416F685518}"/>
              </a:ext>
            </a:extLst>
          </p:cNvPr>
          <p:cNvSpPr/>
          <p:nvPr/>
        </p:nvSpPr>
        <p:spPr>
          <a:xfrm>
            <a:off x="10109200" y="5745088"/>
            <a:ext cx="725621" cy="881524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1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Feature Embeddings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 descr="A diagram of a human protein&#10;&#10;Description automatically generated">
            <a:extLst>
              <a:ext uri="{FF2B5EF4-FFF2-40B4-BE49-F238E27FC236}">
                <a16:creationId xmlns:a16="http://schemas.microsoft.com/office/drawing/2014/main" id="{1265DF40-E522-084C-A5E6-A7372CAE1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2" y="1478166"/>
            <a:ext cx="4877223" cy="483911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DC4536C-9BAC-2655-CC55-688ACF44D2BD}"/>
              </a:ext>
            </a:extLst>
          </p:cNvPr>
          <p:cNvGrpSpPr/>
          <p:nvPr/>
        </p:nvGrpSpPr>
        <p:grpSpPr>
          <a:xfrm>
            <a:off x="6003688" y="1466944"/>
            <a:ext cx="4766567" cy="5209159"/>
            <a:chOff x="0" y="3867594"/>
            <a:chExt cx="9670785" cy="13923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EBA932-6561-A3C8-7709-BF00F1876A3A}"/>
                </a:ext>
              </a:extLst>
            </p:cNvPr>
            <p:cNvSpPr/>
            <p:nvPr/>
          </p:nvSpPr>
          <p:spPr>
            <a:xfrm>
              <a:off x="0" y="3867594"/>
              <a:ext cx="9670785" cy="1392300"/>
            </a:xfrm>
            <a:prstGeom prst="rect">
              <a:avLst/>
            </a:prstGeom>
          </p:spPr>
          <p:style>
            <a:lnRef idx="2">
              <a:schemeClr val="accent3">
                <a:hueOff val="1482516"/>
                <a:satOff val="30732"/>
                <a:lumOff val="11177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BD63B6-B89C-C11B-A568-93F518BEA30E}"/>
                </a:ext>
              </a:extLst>
            </p:cNvPr>
            <p:cNvSpPr txBox="1"/>
            <p:nvPr/>
          </p:nvSpPr>
          <p:spPr>
            <a:xfrm>
              <a:off x="0" y="3867594"/>
              <a:ext cx="9670785" cy="1392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50560" tIns="354076" rIns="750560" bIns="120904" numCol="1" spcCol="1270" anchor="t" anchorCtr="0">
              <a:noAutofit/>
            </a:bodyPr>
            <a:lstStyle/>
            <a:p>
              <a:pPr lvl="0"/>
              <a:r>
                <a:rPr lang="en-US" sz="1800" b="1" dirty="0"/>
                <a:t>Number of Walks</a:t>
              </a:r>
              <a:r>
                <a:rPr lang="en-US" sz="1800" dirty="0"/>
                <a:t>: </a:t>
              </a:r>
              <a:r>
                <a:rPr lang="en-US" sz="1800" b="1" dirty="0"/>
                <a:t>100 random walks </a:t>
              </a:r>
              <a:r>
                <a:rPr lang="en-US" sz="1800" dirty="0"/>
                <a:t>were performed starting from each entity (protein or virus).</a:t>
              </a:r>
            </a:p>
            <a:p>
              <a:pPr lvl="0"/>
              <a:endParaRPr lang="en-US" sz="1800" dirty="0"/>
            </a:p>
            <a:p>
              <a:pPr lvl="0"/>
              <a:r>
                <a:rPr lang="en-US" sz="1800" b="1" dirty="0"/>
                <a:t>Walk Length</a:t>
              </a:r>
              <a:r>
                <a:rPr lang="en-US" sz="1800" dirty="0"/>
                <a:t>: Each walk was </a:t>
              </a:r>
              <a:r>
                <a:rPr lang="en-US" sz="1800" b="1" dirty="0"/>
                <a:t>30 steps</a:t>
              </a:r>
              <a:r>
                <a:rPr lang="en-US" sz="1800" dirty="0"/>
                <a:t> long.</a:t>
              </a:r>
            </a:p>
            <a:p>
              <a:pPr lvl="0"/>
              <a:endParaRPr lang="en-US" sz="1800" dirty="0"/>
            </a:p>
            <a:p>
              <a:pPr lvl="0"/>
              <a:r>
                <a:rPr lang="en-US" sz="1800" b="1" dirty="0"/>
                <a:t>Embedding Dimension</a:t>
              </a:r>
              <a:r>
                <a:rPr lang="en-US" sz="1800" dirty="0"/>
                <a:t>: Each entity (virus, protein) was embedded into a </a:t>
              </a:r>
              <a:r>
                <a:rPr lang="en-US" sz="1800" b="1" dirty="0"/>
                <a:t>vector of size 100</a:t>
              </a:r>
              <a:r>
                <a:rPr lang="en-US" sz="1800" dirty="0"/>
                <a:t> (meaning the feature embedding is a 100-dimensional numerical vector).</a:t>
              </a:r>
            </a:p>
            <a:p>
              <a:pPr lvl="0"/>
              <a:endParaRPr lang="en-US" sz="1800" dirty="0"/>
            </a:p>
            <a:p>
              <a:pPr lvl="0"/>
              <a:r>
                <a:rPr lang="en-US" sz="1800" b="1" dirty="0"/>
                <a:t>Training Epochs</a:t>
              </a:r>
              <a:r>
                <a:rPr lang="en-US" sz="1800" dirty="0"/>
                <a:t>: The Word2Vec model was trained for </a:t>
              </a:r>
              <a:r>
                <a:rPr lang="en-US" sz="1800" b="1" dirty="0"/>
                <a:t>30 epochs</a:t>
              </a:r>
              <a:r>
                <a:rPr lang="en-US" sz="1800" dirty="0"/>
                <a:t>, meaning the model went through the dataset 30 times during training.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8ED2C3-814E-08D3-C85A-D1FB3EF6CE7E}"/>
              </a:ext>
            </a:extLst>
          </p:cNvPr>
          <p:cNvGrpSpPr/>
          <p:nvPr/>
        </p:nvGrpSpPr>
        <p:grpSpPr>
          <a:xfrm>
            <a:off x="6487228" y="1216024"/>
            <a:ext cx="3578764" cy="524287"/>
            <a:chOff x="483539" y="3616674"/>
            <a:chExt cx="6769549" cy="50184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82FB73A-3301-175D-C077-A4CD134CA1C0}"/>
                </a:ext>
              </a:extLst>
            </p:cNvPr>
            <p:cNvSpPr/>
            <p:nvPr/>
          </p:nvSpPr>
          <p:spPr>
            <a:xfrm>
              <a:off x="483539" y="3616674"/>
              <a:ext cx="6769549" cy="501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482516"/>
                <a:satOff val="30732"/>
                <a:lumOff val="11177"/>
                <a:alphaOff val="0"/>
              </a:schemeClr>
            </a:fillRef>
            <a:effectRef idx="0">
              <a:schemeClr val="accent3">
                <a:hueOff val="1482516"/>
                <a:satOff val="30732"/>
                <a:lumOff val="1117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: Rounded Corners 6">
              <a:extLst>
                <a:ext uri="{FF2B5EF4-FFF2-40B4-BE49-F238E27FC236}">
                  <a16:creationId xmlns:a16="http://schemas.microsoft.com/office/drawing/2014/main" id="{4DAC2E18-5BE1-510B-A7AB-556DB476718D}"/>
                </a:ext>
              </a:extLst>
            </p:cNvPr>
            <p:cNvSpPr txBox="1"/>
            <p:nvPr/>
          </p:nvSpPr>
          <p:spPr>
            <a:xfrm>
              <a:off x="508037" y="3641172"/>
              <a:ext cx="6720553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5873" tIns="0" rIns="255873" bIns="0" numCol="1" spcCol="1270" anchor="ctr" anchorCtr="0">
              <a:noAutofit/>
            </a:bodyPr>
            <a:lstStyle/>
            <a:p>
              <a:pPr lvl="0" algn="ctr"/>
              <a:r>
                <a:rPr lang="en-US" sz="1600" b="1" dirty="0"/>
                <a:t>Technical Details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998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DeepViral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12</a:t>
            </a:fld>
            <a:endParaRPr lang="en-US" dirty="0"/>
          </a:p>
        </p:txBody>
      </p:sp>
      <p:pic>
        <p:nvPicPr>
          <p:cNvPr id="2" name="Picture 1" descr="A diagram of a virus&#10;&#10;Description automatically generated">
            <a:extLst>
              <a:ext uri="{FF2B5EF4-FFF2-40B4-BE49-F238E27FC236}">
                <a16:creationId xmlns:a16="http://schemas.microsoft.com/office/drawing/2014/main" id="{A3B886D5-A50A-78E4-BDC1-673120E3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618" y="1331650"/>
            <a:ext cx="5239848" cy="4510862"/>
          </a:xfrm>
          <a:prstGeom prst="rect">
            <a:avLst/>
          </a:prstGeom>
        </p:spPr>
      </p:pic>
      <p:graphicFrame>
        <p:nvGraphicFramePr>
          <p:cNvPr id="12" name="TextBox 5">
            <a:extLst>
              <a:ext uri="{FF2B5EF4-FFF2-40B4-BE49-F238E27FC236}">
                <a16:creationId xmlns:a16="http://schemas.microsoft.com/office/drawing/2014/main" id="{A4BEDEBF-F126-42A9-CC02-DE698C36F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9239619"/>
              </p:ext>
            </p:extLst>
          </p:nvPr>
        </p:nvGraphicFramePr>
        <p:xfrm>
          <a:off x="915921" y="1331650"/>
          <a:ext cx="4628698" cy="5775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126A7E-2FA7-1AE2-DC26-94629BF15A7B}"/>
              </a:ext>
            </a:extLst>
          </p:cNvPr>
          <p:cNvSpPr txBox="1"/>
          <p:nvPr/>
        </p:nvSpPr>
        <p:spPr>
          <a:xfrm>
            <a:off x="915921" y="1146984"/>
            <a:ext cx="6268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defRPr b="1"/>
            </a:pPr>
            <a:r>
              <a:rPr lang="en-US" b="1" i="0" baseline="0" dirty="0"/>
              <a:t>Neural network</a:t>
            </a:r>
            <a:r>
              <a:rPr lang="en-US" b="0" i="0" baseline="0" dirty="0"/>
              <a:t> has two components: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ABB58-BF78-EDDB-FC36-4A6F12C1E425}"/>
              </a:ext>
            </a:extLst>
          </p:cNvPr>
          <p:cNvSpPr txBox="1"/>
          <p:nvPr/>
        </p:nvSpPr>
        <p:spPr>
          <a:xfrm>
            <a:off x="789622" y="5918810"/>
            <a:ext cx="101536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  <a:defRPr b="1"/>
            </a:pPr>
            <a:r>
              <a:rPr lang="en-US" b="0" i="0" dirty="0">
                <a:solidFill>
                  <a:srgbClr val="2A2A2A"/>
                </a:solidFill>
                <a:effectLst/>
              </a:rPr>
              <a:t>A </a:t>
            </a:r>
            <a:r>
              <a:rPr lang="en-US" b="1" i="0" dirty="0">
                <a:solidFill>
                  <a:srgbClr val="2A2A2A"/>
                </a:solidFill>
                <a:effectLst/>
              </a:rPr>
              <a:t>dot product </a:t>
            </a:r>
            <a:r>
              <a:rPr lang="en-US" b="0" i="0" dirty="0">
                <a:solidFill>
                  <a:srgbClr val="2A2A2A"/>
                </a:solidFill>
                <a:effectLst/>
              </a:rPr>
              <a:t>was performed over the two vector representations of the pair of proteins </a:t>
            </a:r>
            <a:r>
              <a:rPr lang="en-US" b="1" i="0" dirty="0">
                <a:solidFill>
                  <a:srgbClr val="2A2A2A"/>
                </a:solidFill>
                <a:effectLst/>
              </a:rPr>
              <a:t>to compute their similarity</a:t>
            </a:r>
            <a:r>
              <a:rPr lang="en-US" b="0" i="0" dirty="0">
                <a:solidFill>
                  <a:srgbClr val="2A2A2A"/>
                </a:solidFill>
                <a:effectLst/>
              </a:rPr>
              <a:t>, which was then used as </a:t>
            </a:r>
            <a:r>
              <a:rPr lang="en-US" b="1" i="0" dirty="0">
                <a:solidFill>
                  <a:srgbClr val="2A2A2A"/>
                </a:solidFill>
                <a:effectLst/>
              </a:rPr>
              <a:t>input to a sigmoid activation function </a:t>
            </a:r>
            <a:r>
              <a:rPr lang="en-US" b="0" i="0" dirty="0">
                <a:solidFill>
                  <a:srgbClr val="2A2A2A"/>
                </a:solidFill>
                <a:effectLst/>
              </a:rPr>
              <a:t>to compute their predicted probability of interaction.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435B14-1699-60D3-D65E-318317884A42}"/>
              </a:ext>
            </a:extLst>
          </p:cNvPr>
          <p:cNvSpPr/>
          <p:nvPr/>
        </p:nvSpPr>
        <p:spPr>
          <a:xfrm>
            <a:off x="5415280" y="1747520"/>
            <a:ext cx="1473200" cy="177800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1AE989-0267-A088-9E06-645676BC5746}"/>
              </a:ext>
            </a:extLst>
          </p:cNvPr>
          <p:cNvSpPr/>
          <p:nvPr/>
        </p:nvSpPr>
        <p:spPr>
          <a:xfrm>
            <a:off x="9564286" y="1792627"/>
            <a:ext cx="1473200" cy="177800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738B9C-7C38-D5FF-728D-9A930DC9225F}"/>
              </a:ext>
            </a:extLst>
          </p:cNvPr>
          <p:cNvSpPr/>
          <p:nvPr/>
        </p:nvSpPr>
        <p:spPr>
          <a:xfrm>
            <a:off x="6990080" y="1747520"/>
            <a:ext cx="2499360" cy="2162086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8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2F256DE-F008-8725-9465-C74C92D6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38" y="4451377"/>
            <a:ext cx="9095101" cy="1181005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68B055A2-51E1-9D2E-B07C-440548B09525}"/>
              </a:ext>
            </a:extLst>
          </p:cNvPr>
          <p:cNvSpPr txBox="1">
            <a:spLocks/>
          </p:cNvSpPr>
          <p:nvPr/>
        </p:nvSpPr>
        <p:spPr>
          <a:xfrm>
            <a:off x="809287" y="348098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sz="4800"/>
              <a:t>Supervised Prediction</a:t>
            </a:r>
            <a:endParaRPr lang="en-US" sz="4800" dirty="0"/>
          </a:p>
        </p:txBody>
      </p:sp>
      <p:graphicFrame>
        <p:nvGraphicFramePr>
          <p:cNvPr id="13" name="TextBox 5">
            <a:extLst>
              <a:ext uri="{FF2B5EF4-FFF2-40B4-BE49-F238E27FC236}">
                <a16:creationId xmlns:a16="http://schemas.microsoft.com/office/drawing/2014/main" id="{474104A7-219E-4903-6E9D-82D9B2A123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375152"/>
              </p:ext>
            </p:extLst>
          </p:nvPr>
        </p:nvGraphicFramePr>
        <p:xfrm>
          <a:off x="964322" y="1700981"/>
          <a:ext cx="9969150" cy="2613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895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809B8-E752-F9DB-E5DF-01DD03E2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/>
              <a:t>Results</a:t>
            </a:r>
            <a:endParaRPr lang="en-US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25706-A8E3-7B83-7B5A-7D81CCF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494277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14</a:t>
            </a:fld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B694F9-556C-7074-62F8-ED5343193E55}"/>
              </a:ext>
            </a:extLst>
          </p:cNvPr>
          <p:cNvSpPr txBox="1"/>
          <p:nvPr/>
        </p:nvSpPr>
        <p:spPr>
          <a:xfrm>
            <a:off x="1134828" y="1000614"/>
            <a:ext cx="94143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i="0" dirty="0">
                <a:solidFill>
                  <a:srgbClr val="2A2A2A"/>
                </a:solidFill>
                <a:effectLst/>
                <a:latin typeface="+mj-lt"/>
              </a:rPr>
              <a:t>Embedding features of viruses and human proteins from phenotypes, functions, and taxonomies</a:t>
            </a:r>
          </a:p>
        </p:txBody>
      </p:sp>
      <p:graphicFrame>
        <p:nvGraphicFramePr>
          <p:cNvPr id="51" name="TextBox 3">
            <a:extLst>
              <a:ext uri="{FF2B5EF4-FFF2-40B4-BE49-F238E27FC236}">
                <a16:creationId xmlns:a16="http://schemas.microsoft.com/office/drawing/2014/main" id="{7F5CF5E3-17D7-5FD7-A77C-CE0753FB92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5004810"/>
              </p:ext>
            </p:extLst>
          </p:nvPr>
        </p:nvGraphicFramePr>
        <p:xfrm>
          <a:off x="1134828" y="3621187"/>
          <a:ext cx="9726655" cy="3241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263B7D6A-5025-0627-DF7E-B4FDC0B0AC5C}"/>
              </a:ext>
            </a:extLst>
          </p:cNvPr>
          <p:cNvGrpSpPr/>
          <p:nvPr/>
        </p:nvGrpSpPr>
        <p:grpSpPr>
          <a:xfrm>
            <a:off x="1134828" y="2113146"/>
            <a:ext cx="9726655" cy="1488375"/>
            <a:chOff x="0" y="316424"/>
            <a:chExt cx="9726655" cy="148837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0DE028C-DFCA-1803-96C7-2634A1BDAFA7}"/>
                </a:ext>
              </a:extLst>
            </p:cNvPr>
            <p:cNvSpPr/>
            <p:nvPr/>
          </p:nvSpPr>
          <p:spPr>
            <a:xfrm>
              <a:off x="0" y="316424"/>
              <a:ext cx="9726655" cy="1488375"/>
            </a:xfrm>
            <a:prstGeom prst="rect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22BD48-EB94-2C74-FDC6-9102E25DB4B6}"/>
                </a:ext>
              </a:extLst>
            </p:cNvPr>
            <p:cNvSpPr txBox="1"/>
            <p:nvPr/>
          </p:nvSpPr>
          <p:spPr>
            <a:xfrm>
              <a:off x="0" y="316424"/>
              <a:ext cx="9726655" cy="1488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54897" tIns="312420" rIns="754897" bIns="106680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Bembo"/>
                </a:rPr>
                <a:t>This approach generated a generalized representation (or embedding) for viruses </a:t>
              </a:r>
              <a:r>
                <a:rPr lang="en-US" sz="16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Bembo"/>
                </a:rPr>
                <a:t>based on the symptoms they cause or those caused by their taxonomic relatives</a:t>
              </a:r>
              <a:r>
                <a:rPr lang="en-US" sz="16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Bembo"/>
                </a:rPr>
                <a:t>.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Bembo"/>
                </a:rPr>
                <a:t>Virus phenotypes from </a:t>
              </a:r>
              <a:r>
                <a:rPr lang="en-US" sz="16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Bembo"/>
                </a:rPr>
                <a:t>PathoPhenoDB</a:t>
              </a:r>
              <a:r>
                <a:rPr lang="en-US" sz="16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Bembo"/>
                </a:rPr>
                <a:t>.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Bembo"/>
                </a:rPr>
                <a:t>Expanded with taxonomic relations from </a:t>
              </a:r>
              <a:r>
                <a:rPr lang="en-US" sz="16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Bembo"/>
                </a:rPr>
                <a:t>NCBI Taxonomy </a:t>
              </a:r>
              <a:r>
                <a:rPr lang="en-US" sz="16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Bembo"/>
                </a:rPr>
                <a:t>to cover viruses without phenotype annotations.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63575D2-7D25-B0CF-F328-FF066EEF5C9A}"/>
              </a:ext>
            </a:extLst>
          </p:cNvPr>
          <p:cNvGrpSpPr/>
          <p:nvPr/>
        </p:nvGrpSpPr>
        <p:grpSpPr>
          <a:xfrm>
            <a:off x="1621160" y="1891746"/>
            <a:ext cx="6808658" cy="442800"/>
            <a:chOff x="486332" y="95024"/>
            <a:chExt cx="6808658" cy="4428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C5BBB13-1B4F-F7BA-F308-15176CE60B42}"/>
                </a:ext>
              </a:extLst>
            </p:cNvPr>
            <p:cNvSpPr/>
            <p:nvPr/>
          </p:nvSpPr>
          <p:spPr>
            <a:xfrm>
              <a:off x="486332" y="95024"/>
              <a:ext cx="6808658" cy="4428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Rectangle: Rounded Corners 6">
              <a:extLst>
                <a:ext uri="{FF2B5EF4-FFF2-40B4-BE49-F238E27FC236}">
                  <a16:creationId xmlns:a16="http://schemas.microsoft.com/office/drawing/2014/main" id="{619A55A8-F2BD-4AB9-BA99-9D3ACCB9DCF5}"/>
                </a:ext>
              </a:extLst>
            </p:cNvPr>
            <p:cNvSpPr txBox="1"/>
            <p:nvPr/>
          </p:nvSpPr>
          <p:spPr>
            <a:xfrm>
              <a:off x="507948" y="116640"/>
              <a:ext cx="6765426" cy="3995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7351" tIns="0" rIns="257351" bIns="0" numCol="1" spcCol="1270" anchor="ctr" anchorCtr="0">
              <a:noAutofit/>
            </a:bodyPr>
            <a:lstStyle/>
            <a:p>
              <a:pPr marL="0" lvl="0" indent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/>
                <a:t>Virus Phenotype Embeddings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300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1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809B8-E752-F9DB-E5DF-01DD03E2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/>
              <a:t>Results</a:t>
            </a:r>
            <a:endParaRPr lang="en-US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25706-A8E3-7B83-7B5A-7D81CCF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AA386-AA78-B8BD-5239-1E794BB5D31B}"/>
              </a:ext>
            </a:extLst>
          </p:cNvPr>
          <p:cNvSpPr txBox="1"/>
          <p:nvPr/>
        </p:nvSpPr>
        <p:spPr>
          <a:xfrm>
            <a:off x="1120876" y="1296830"/>
            <a:ext cx="893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Joint Model for PPI Prediction from Sequences and Phenotypes</a:t>
            </a:r>
          </a:p>
        </p:txBody>
      </p:sp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2A5C9BEB-9F17-0339-277E-4A8B6DCB5B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265710"/>
              </p:ext>
            </p:extLst>
          </p:nvPr>
        </p:nvGraphicFramePr>
        <p:xfrm>
          <a:off x="1190625" y="1836394"/>
          <a:ext cx="9274174" cy="1506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6B32416-F7F6-6988-C1C0-AC8989BBD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878" y="3520199"/>
            <a:ext cx="9413921" cy="27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809B8-E752-F9DB-E5DF-01DD03E2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25706-A8E3-7B83-7B5A-7D81CCF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9AC98-6E78-0B0B-6EEF-4E34C8E9DC01}"/>
              </a:ext>
            </a:extLst>
          </p:cNvPr>
          <p:cNvSpPr txBox="1"/>
          <p:nvPr/>
        </p:nvSpPr>
        <p:spPr>
          <a:xfrm>
            <a:off x="1050878" y="1136380"/>
            <a:ext cx="9980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Experimental Setup, Negative Sampling, and Evaluation Metrics for Novel Viruses</a:t>
            </a:r>
          </a:p>
        </p:txBody>
      </p:sp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F640540B-9D05-523A-B983-D83B879A5B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058193"/>
              </p:ext>
            </p:extLst>
          </p:nvPr>
        </p:nvGraphicFramePr>
        <p:xfrm>
          <a:off x="1149785" y="1936960"/>
          <a:ext cx="9183918" cy="4847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673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809B8-E752-F9DB-E5DF-01DD03E2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1A51D-FABD-EFC3-1599-0CEB5FC3F4E2}"/>
              </a:ext>
            </a:extLst>
          </p:cNvPr>
          <p:cNvSpPr txBox="1"/>
          <p:nvPr/>
        </p:nvSpPr>
        <p:spPr>
          <a:xfrm>
            <a:off x="1149787" y="1021018"/>
            <a:ext cx="989242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Phenotypes Improve Prediction for Novel Viruses</a:t>
            </a:r>
          </a:p>
          <a:p>
            <a:endParaRPr lang="en-US" sz="2000" b="1" dirty="0"/>
          </a:p>
          <a:p>
            <a:r>
              <a:rPr lang="en-US" dirty="0"/>
              <a:t>Evaluating </a:t>
            </a:r>
            <a:r>
              <a:rPr lang="en-US" b="1" dirty="0"/>
              <a:t>novel viruses</a:t>
            </a:r>
            <a:r>
              <a:rPr lang="en-US" dirty="0"/>
              <a:t> with </a:t>
            </a:r>
            <a:r>
              <a:rPr lang="en-US" b="1" dirty="0"/>
              <a:t>no prior knowledge</a:t>
            </a:r>
            <a:r>
              <a:rPr lang="en-US" dirty="0"/>
              <a:t>, except for protein sequences and host phenotypes.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DeepViral</a:t>
            </a:r>
            <a:r>
              <a:rPr lang="en-US" dirty="0"/>
              <a:t> and </a:t>
            </a:r>
            <a:r>
              <a:rPr lang="en-US" b="1" dirty="0"/>
              <a:t>Doc2Vec + RF</a:t>
            </a:r>
            <a:r>
              <a:rPr lang="en-US" dirty="0"/>
              <a:t> perform comparably.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RCNN</a:t>
            </a:r>
            <a:r>
              <a:rPr lang="en-US" dirty="0"/>
              <a:t> shows the </a:t>
            </a:r>
            <a:r>
              <a:rPr lang="en-US" b="1" dirty="0"/>
              <a:t>lowest performance</a:t>
            </a:r>
            <a:r>
              <a:rPr lang="en-US" dirty="0"/>
              <a:t> across metrics.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25706-A8E3-7B83-7B5A-7D81CCF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C9F11-CD52-081C-07D6-CFEDCB39F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37" y="2894746"/>
            <a:ext cx="9133287" cy="372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4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809B8-E752-F9DB-E5DF-01DD03E2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1A51D-FABD-EFC3-1599-0CEB5FC3F4E2}"/>
              </a:ext>
            </a:extLst>
          </p:cNvPr>
          <p:cNvSpPr txBox="1"/>
          <p:nvPr/>
        </p:nvSpPr>
        <p:spPr>
          <a:xfrm>
            <a:off x="1139954" y="814868"/>
            <a:ext cx="9810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Embeddings Impact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Mean rank</a:t>
            </a:r>
            <a:r>
              <a:rPr lang="en-US" dirty="0"/>
              <a:t> is calculated by taking the </a:t>
            </a:r>
            <a:r>
              <a:rPr lang="en-US" b="1" dirty="0"/>
              <a:t>rank position of a true positive interaction</a:t>
            </a:r>
            <a:r>
              <a:rPr lang="en-US" dirty="0"/>
              <a:t> within the full list of all potential human protein interaction partners for a specific virus.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Adding </a:t>
            </a:r>
            <a:r>
              <a:rPr lang="en-US" b="1" dirty="0"/>
              <a:t>human or virus embeddings</a:t>
            </a:r>
            <a:r>
              <a:rPr lang="en-US" dirty="0"/>
              <a:t> separately provides slight improvements.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joint model</a:t>
            </a:r>
            <a:r>
              <a:rPr lang="en-US" dirty="0"/>
              <a:t> (embeddings + sequences) achieves the </a:t>
            </a:r>
            <a:r>
              <a:rPr lang="en-US" b="1" dirty="0"/>
              <a:t>best overall performance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25706-A8E3-7B83-7B5A-7D81CCF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321E3-ABFF-8191-80ED-48A12CCE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2966720"/>
            <a:ext cx="7726680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809B8-E752-F9DB-E5DF-01DD03E2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Discussions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1A51D-FABD-EFC3-1599-0CEB5FC3F4E2}"/>
              </a:ext>
            </a:extLst>
          </p:cNvPr>
          <p:cNvSpPr txBox="1"/>
          <p:nvPr/>
        </p:nvSpPr>
        <p:spPr>
          <a:xfrm>
            <a:off x="1149787" y="1216024"/>
            <a:ext cx="98924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Species-Level Optimization for Novel Viruses</a:t>
            </a:r>
          </a:p>
          <a:p>
            <a:endParaRPr lang="en-US" b="1" dirty="0"/>
          </a:p>
          <a:p>
            <a:r>
              <a:rPr lang="en-US" b="1" dirty="0"/>
              <a:t>LOFO vs. LOSO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LOFO</a:t>
            </a:r>
            <a:r>
              <a:rPr lang="en-US" dirty="0"/>
              <a:t>: </a:t>
            </a:r>
            <a:r>
              <a:rPr lang="en-US" b="1" dirty="0"/>
              <a:t>Leaves out the entire family of the virus</a:t>
            </a:r>
            <a:r>
              <a:rPr lang="en-US" dirty="0"/>
              <a:t>, simulating a novel virus scenario.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LOSO</a:t>
            </a:r>
            <a:r>
              <a:rPr lang="en-US" dirty="0"/>
              <a:t>: Includes data from taxonomic relatives to improve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Results</a:t>
            </a:r>
            <a:r>
              <a:rPr lang="en-US" dirty="0"/>
              <a:t>: </a:t>
            </a:r>
            <a:r>
              <a:rPr lang="en-US" b="1" dirty="0"/>
              <a:t>LOSO improves performance</a:t>
            </a:r>
            <a:r>
              <a:rPr lang="en-US" dirty="0"/>
              <a:t>, showing the benefit of including viral family data in predicting protein interactions.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25706-A8E3-7B83-7B5A-7D81CCF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FF540-FFD1-F0D7-0681-F79C81F29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87" y="3518319"/>
            <a:ext cx="9892425" cy="301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5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D18488-2945-FF47-1185-ABAD475D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/>
              <a:t>Introduction</a:t>
            </a:r>
            <a:endParaRPr lang="en-US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8DEA7-C640-D936-6BBB-E60B4DC5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2" name="TextBox 3">
            <a:extLst>
              <a:ext uri="{FF2B5EF4-FFF2-40B4-BE49-F238E27FC236}">
                <a16:creationId xmlns:a16="http://schemas.microsoft.com/office/drawing/2014/main" id="{6185B193-26B8-9061-2EF1-79D2BF00C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9068700"/>
              </p:ext>
            </p:extLst>
          </p:nvPr>
        </p:nvGraphicFramePr>
        <p:xfrm>
          <a:off x="1190698" y="1334047"/>
          <a:ext cx="9670785" cy="5460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43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809B8-E752-F9DB-E5DF-01DD03E2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Discussions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1A51D-FABD-EFC3-1599-0CEB5FC3F4E2}"/>
              </a:ext>
            </a:extLst>
          </p:cNvPr>
          <p:cNvSpPr txBox="1"/>
          <p:nvPr/>
        </p:nvSpPr>
        <p:spPr>
          <a:xfrm>
            <a:off x="1149787" y="1216024"/>
            <a:ext cx="989242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Species-Level Optimization for Novel Viruses (LOFO experiments)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Case Study</a:t>
            </a:r>
            <a:r>
              <a:rPr lang="en-US" dirty="0"/>
              <a:t>: </a:t>
            </a:r>
            <a:r>
              <a:rPr lang="en-US" b="1" dirty="0"/>
              <a:t>SARS-CoV-2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DeepViral predicted an interaction between the </a:t>
            </a:r>
            <a:r>
              <a:rPr lang="en-US" b="1" dirty="0"/>
              <a:t>M protein</a:t>
            </a:r>
            <a:r>
              <a:rPr lang="en-US" dirty="0"/>
              <a:t> and </a:t>
            </a:r>
            <a:r>
              <a:rPr lang="en-US" b="1" dirty="0"/>
              <a:t>TBK1</a:t>
            </a:r>
            <a:r>
              <a:rPr lang="en-US" dirty="0"/>
              <a:t> (innate immune response).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Prediction was </a:t>
            </a:r>
            <a:r>
              <a:rPr lang="en-US" b="1" dirty="0"/>
              <a:t>validated</a:t>
            </a:r>
            <a:r>
              <a:rPr lang="en-US" dirty="0"/>
              <a:t> in follow-up studies, demonstrating DeepViral's ability to discover biologically relevant interactions.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25706-A8E3-7B83-7B5A-7D81CCF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55CA16-0659-2EF2-7456-852B7B64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81" y="1654201"/>
            <a:ext cx="6601399" cy="36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6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809B8-E752-F9DB-E5DF-01DD03E2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/>
              <a:t>Discussions</a:t>
            </a:r>
            <a:endParaRPr lang="en-US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25706-A8E3-7B83-7B5A-7D81CCF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BCEF3-8991-2FF7-6465-2FCE4893ED38}"/>
              </a:ext>
            </a:extLst>
          </p:cNvPr>
          <p:cNvSpPr txBox="1"/>
          <p:nvPr/>
        </p:nvSpPr>
        <p:spPr>
          <a:xfrm>
            <a:off x="1179871" y="1316492"/>
            <a:ext cx="9184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2. Using Phenotypes to Reveal Molecular Mechanisms of Viral Infections</a:t>
            </a:r>
            <a:endParaRPr lang="en-US" sz="2400" b="1" dirty="0"/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197E4919-1EF1-348D-B66F-7AAE91ABE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471586"/>
              </p:ext>
            </p:extLst>
          </p:nvPr>
        </p:nvGraphicFramePr>
        <p:xfrm>
          <a:off x="1269178" y="1868496"/>
          <a:ext cx="8720396" cy="4709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05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809B8-E752-F9DB-E5DF-01DD03E2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82" y="0"/>
            <a:ext cx="10187393" cy="121602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LIMITATION &amp;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25706-A8E3-7B83-7B5A-7D81CCF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2" name="TextBox 3">
            <a:extLst>
              <a:ext uri="{FF2B5EF4-FFF2-40B4-BE49-F238E27FC236}">
                <a16:creationId xmlns:a16="http://schemas.microsoft.com/office/drawing/2014/main" id="{D4024D53-83A6-B52A-CE5C-ABE3304A08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3486403"/>
              </p:ext>
            </p:extLst>
          </p:nvPr>
        </p:nvGraphicFramePr>
        <p:xfrm>
          <a:off x="1088851" y="1317624"/>
          <a:ext cx="9744331" cy="4970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81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CD0AAD-CEC8-0A6F-D54C-72DBE83C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Questions?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7EAFB-2676-74E6-21C2-2D5FCDDC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2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9B75A-E130-0407-A9CC-20E3FB1D5A1C}"/>
              </a:ext>
            </a:extLst>
          </p:cNvPr>
          <p:cNvSpPr txBox="1"/>
          <p:nvPr/>
        </p:nvSpPr>
        <p:spPr>
          <a:xfrm>
            <a:off x="2295277" y="1960281"/>
            <a:ext cx="7601446" cy="1757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spc="600" dirty="0">
                <a:solidFill>
                  <a:schemeClr val="tx2"/>
                </a:solidFill>
                <a:latin typeface="+mj-lt"/>
                <a:ea typeface="Batang" panose="02030600000101010101" pitchFamily="18" charset="-127"/>
                <a:cs typeface="+mj-cs"/>
              </a:rPr>
              <a:t>Thank You!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377397-D62B-5C73-FC2D-15D48FB4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9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D18488-2945-FF47-1185-ABAD475D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/>
              <a:t>Introduction</a:t>
            </a:r>
            <a:endParaRPr lang="en-US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8DEA7-C640-D936-6BBB-E60B4DC5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CEB0A1C9-8FEE-CFCD-E77A-68EBC93B77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514407"/>
              </p:ext>
            </p:extLst>
          </p:nvPr>
        </p:nvGraphicFramePr>
        <p:xfrm>
          <a:off x="1190698" y="1216023"/>
          <a:ext cx="9670785" cy="5460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667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D18488-2945-FF47-1185-ABAD475D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/>
              <a:t>Introduction</a:t>
            </a:r>
            <a:endParaRPr lang="en-US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8DEA7-C640-D936-6BBB-E60B4DC5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2" name="TextBox 3">
            <a:extLst>
              <a:ext uri="{FF2B5EF4-FFF2-40B4-BE49-F238E27FC236}">
                <a16:creationId xmlns:a16="http://schemas.microsoft.com/office/drawing/2014/main" id="{5E966B0E-3250-CD4D-200A-96749EEAF3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672773"/>
              </p:ext>
            </p:extLst>
          </p:nvPr>
        </p:nvGraphicFramePr>
        <p:xfrm>
          <a:off x="1202284" y="1216024"/>
          <a:ext cx="9507794" cy="388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93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E97EC7-4A5C-E7B1-B47B-5974FB6CC00D}"/>
              </a:ext>
            </a:extLst>
          </p:cNvPr>
          <p:cNvGrpSpPr/>
          <p:nvPr/>
        </p:nvGrpSpPr>
        <p:grpSpPr>
          <a:xfrm>
            <a:off x="4321346" y="1470759"/>
            <a:ext cx="6278880" cy="852952"/>
            <a:chOff x="3531869" y="108837"/>
            <a:chExt cx="6278880" cy="852952"/>
          </a:xfrm>
        </p:grpSpPr>
        <p:sp>
          <p:nvSpPr>
            <p:cNvPr id="42" name="Rectangle: Top Corners Rounded 41">
              <a:extLst>
                <a:ext uri="{FF2B5EF4-FFF2-40B4-BE49-F238E27FC236}">
                  <a16:creationId xmlns:a16="http://schemas.microsoft.com/office/drawing/2014/main" id="{1202FE37-34AC-16AB-EE7A-B5BA399E85D8}"/>
                </a:ext>
              </a:extLst>
            </p:cNvPr>
            <p:cNvSpPr/>
            <p:nvPr/>
          </p:nvSpPr>
          <p:spPr>
            <a:xfrm rot="5400000">
              <a:off x="6244833" y="-2604127"/>
              <a:ext cx="852952" cy="6278880"/>
            </a:xfrm>
            <a:prstGeom prst="round2Same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Top Corners Rounded 4">
              <a:extLst>
                <a:ext uri="{FF2B5EF4-FFF2-40B4-BE49-F238E27FC236}">
                  <a16:creationId xmlns:a16="http://schemas.microsoft.com/office/drawing/2014/main" id="{32EE4102-607C-590B-92BC-9B380598BD09}"/>
                </a:ext>
              </a:extLst>
            </p:cNvPr>
            <p:cNvSpPr txBox="1"/>
            <p:nvPr/>
          </p:nvSpPr>
          <p:spPr>
            <a:xfrm>
              <a:off x="3531869" y="150475"/>
              <a:ext cx="6237242" cy="7696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This database contains information on </a:t>
              </a:r>
              <a:r>
                <a:rPr lang="en-US" sz="1800" b="1" kern="1200" dirty="0"/>
                <a:t>how pathogens (like viruses) interact with their hosts </a:t>
              </a:r>
              <a:r>
                <a:rPr lang="en-US" sz="1800" kern="1200" dirty="0"/>
                <a:t>(e.g., humans).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51B3B6F-8E4F-1762-7253-3E3157E0E237}"/>
              </a:ext>
            </a:extLst>
          </p:cNvPr>
          <p:cNvGrpSpPr/>
          <p:nvPr/>
        </p:nvGrpSpPr>
        <p:grpSpPr>
          <a:xfrm>
            <a:off x="789477" y="1364138"/>
            <a:ext cx="3531870" cy="1066190"/>
            <a:chOff x="0" y="2216"/>
            <a:chExt cx="3531870" cy="106619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7167C4F-2D4F-5636-0680-B0B715802D86}"/>
                </a:ext>
              </a:extLst>
            </p:cNvPr>
            <p:cNvSpPr/>
            <p:nvPr/>
          </p:nvSpPr>
          <p:spPr>
            <a:xfrm>
              <a:off x="0" y="2216"/>
              <a:ext cx="3531870" cy="1066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: Rounded Corners 6">
              <a:extLst>
                <a:ext uri="{FF2B5EF4-FFF2-40B4-BE49-F238E27FC236}">
                  <a16:creationId xmlns:a16="http://schemas.microsoft.com/office/drawing/2014/main" id="{2379BB1C-5775-F694-EA50-E059B6D2E0C0}"/>
                </a:ext>
              </a:extLst>
            </p:cNvPr>
            <p:cNvSpPr txBox="1"/>
            <p:nvPr/>
          </p:nvSpPr>
          <p:spPr>
            <a:xfrm>
              <a:off x="52047" y="54263"/>
              <a:ext cx="3427776" cy="962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Host Pathogen Interaction Database (HPIDB)</a:t>
              </a:r>
              <a:endParaRPr lang="en-US" sz="24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850658-E147-42B1-19C0-9BEB7586AADD}"/>
              </a:ext>
            </a:extLst>
          </p:cNvPr>
          <p:cNvGrpSpPr/>
          <p:nvPr/>
        </p:nvGrpSpPr>
        <p:grpSpPr>
          <a:xfrm>
            <a:off x="4321346" y="2590259"/>
            <a:ext cx="6278880" cy="852952"/>
            <a:chOff x="3531869" y="1228337"/>
            <a:chExt cx="6278880" cy="852952"/>
          </a:xfrm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E46F9188-E35A-8FF2-5C8F-265110A0B767}"/>
                </a:ext>
              </a:extLst>
            </p:cNvPr>
            <p:cNvSpPr/>
            <p:nvPr/>
          </p:nvSpPr>
          <p:spPr>
            <a:xfrm rot="5400000">
              <a:off x="6244833" y="-1484627"/>
              <a:ext cx="852952" cy="6278880"/>
            </a:xfrm>
            <a:prstGeom prst="round2SameRect">
              <a:avLst/>
            </a:prstGeom>
          </p:spPr>
          <p:style>
            <a:lnRef idx="2">
              <a:schemeClr val="accent2">
                <a:tint val="40000"/>
                <a:alpha val="90000"/>
                <a:hueOff val="655416"/>
                <a:satOff val="-826"/>
                <a:lumOff val="10"/>
                <a:alphaOff val="0"/>
              </a:schemeClr>
            </a:lnRef>
            <a:fillRef idx="1">
              <a:schemeClr val="accent2">
                <a:tint val="40000"/>
                <a:alpha val="90000"/>
                <a:hueOff val="655416"/>
                <a:satOff val="-826"/>
                <a:lumOff val="1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655416"/>
                <a:satOff val="-826"/>
                <a:lumOff val="1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: Top Corners Rounded 8">
              <a:extLst>
                <a:ext uri="{FF2B5EF4-FFF2-40B4-BE49-F238E27FC236}">
                  <a16:creationId xmlns:a16="http://schemas.microsoft.com/office/drawing/2014/main" id="{34A2BB91-7896-9F6F-7840-78EE932AEF1F}"/>
                </a:ext>
              </a:extLst>
            </p:cNvPr>
            <p:cNvSpPr txBox="1"/>
            <p:nvPr/>
          </p:nvSpPr>
          <p:spPr>
            <a:xfrm>
              <a:off x="3531869" y="1269975"/>
              <a:ext cx="6237242" cy="7696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A database that </a:t>
              </a:r>
              <a:r>
                <a:rPr lang="en-US" sz="1800" b="1" kern="1200" dirty="0"/>
                <a:t>connects pathogens and infectious diseases to phenotypes </a:t>
              </a:r>
              <a:r>
                <a:rPr lang="en-US" sz="1800" kern="1200" dirty="0"/>
                <a:t>(i.e., observable symptoms or traits).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20154-D670-7ED8-1711-BF8F720D9B3D}"/>
              </a:ext>
            </a:extLst>
          </p:cNvPr>
          <p:cNvGrpSpPr/>
          <p:nvPr/>
        </p:nvGrpSpPr>
        <p:grpSpPr>
          <a:xfrm>
            <a:off x="789477" y="2483638"/>
            <a:ext cx="3531870" cy="1066190"/>
            <a:chOff x="0" y="1121716"/>
            <a:chExt cx="3531870" cy="106619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3A73E99-DF26-EA4A-879C-C4D79BE8B3A1}"/>
                </a:ext>
              </a:extLst>
            </p:cNvPr>
            <p:cNvSpPr/>
            <p:nvPr/>
          </p:nvSpPr>
          <p:spPr>
            <a:xfrm>
              <a:off x="0" y="1121716"/>
              <a:ext cx="3531870" cy="1066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512491"/>
                <a:satOff val="-1802"/>
                <a:lumOff val="392"/>
                <a:alphaOff val="0"/>
              </a:schemeClr>
            </a:fillRef>
            <a:effectRef idx="0">
              <a:schemeClr val="accent2">
                <a:hueOff val="512491"/>
                <a:satOff val="-1802"/>
                <a:lumOff val="39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10">
              <a:extLst>
                <a:ext uri="{FF2B5EF4-FFF2-40B4-BE49-F238E27FC236}">
                  <a16:creationId xmlns:a16="http://schemas.microsoft.com/office/drawing/2014/main" id="{8E668270-80D3-E197-A799-4CD7E6C428C4}"/>
                </a:ext>
              </a:extLst>
            </p:cNvPr>
            <p:cNvSpPr txBox="1"/>
            <p:nvPr/>
          </p:nvSpPr>
          <p:spPr>
            <a:xfrm>
              <a:off x="52047" y="1173763"/>
              <a:ext cx="3427776" cy="962096"/>
            </a:xfrm>
            <a:prstGeom prst="rect">
              <a:avLst/>
            </a:prstGeom>
            <a:solidFill>
              <a:srgbClr val="4AB296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PathoPhenoDB</a:t>
              </a:r>
              <a:endParaRPr lang="en-US" sz="2400" kern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9D8FE2-9F7C-6C2B-AAB1-4274AD0E5D25}"/>
              </a:ext>
            </a:extLst>
          </p:cNvPr>
          <p:cNvGrpSpPr/>
          <p:nvPr/>
        </p:nvGrpSpPr>
        <p:grpSpPr>
          <a:xfrm>
            <a:off x="4321346" y="3709759"/>
            <a:ext cx="6278880" cy="852952"/>
            <a:chOff x="3531869" y="2347837"/>
            <a:chExt cx="6278880" cy="852952"/>
          </a:xfrm>
        </p:grpSpPr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80508671-EEFE-0A2D-1BAE-AF2813B0EE5C}"/>
                </a:ext>
              </a:extLst>
            </p:cNvPr>
            <p:cNvSpPr/>
            <p:nvPr/>
          </p:nvSpPr>
          <p:spPr>
            <a:xfrm rot="5400000">
              <a:off x="6244833" y="-365127"/>
              <a:ext cx="852952" cy="6278880"/>
            </a:xfrm>
            <a:prstGeom prst="round2SameRect">
              <a:avLst/>
            </a:prstGeom>
          </p:spPr>
          <p:style>
            <a:lnRef idx="2">
              <a:schemeClr val="accent2">
                <a:tint val="40000"/>
                <a:alpha val="90000"/>
                <a:hueOff val="1310833"/>
                <a:satOff val="-1651"/>
                <a:lumOff val="19"/>
                <a:alphaOff val="0"/>
              </a:schemeClr>
            </a:lnRef>
            <a:fillRef idx="1">
              <a:schemeClr val="accent2">
                <a:tint val="40000"/>
                <a:alpha val="90000"/>
                <a:hueOff val="1310833"/>
                <a:satOff val="-1651"/>
                <a:lumOff val="19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1310833"/>
                <a:satOff val="-1651"/>
                <a:lumOff val="1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: Top Corners Rounded 12">
              <a:extLst>
                <a:ext uri="{FF2B5EF4-FFF2-40B4-BE49-F238E27FC236}">
                  <a16:creationId xmlns:a16="http://schemas.microsoft.com/office/drawing/2014/main" id="{E5D16F55-6605-5644-4996-7544BB39A33D}"/>
                </a:ext>
              </a:extLst>
            </p:cNvPr>
            <p:cNvSpPr txBox="1"/>
            <p:nvPr/>
          </p:nvSpPr>
          <p:spPr>
            <a:xfrm>
              <a:off x="3531869" y="2389475"/>
              <a:ext cx="6237242" cy="7696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/>
                <a:t>HPO provides </a:t>
              </a:r>
              <a:r>
                <a:rPr lang="en-US" sz="1800" b="1" kern="1200"/>
                <a:t>a standardized vocabulary for describing human phenotypic abnormalities </a:t>
              </a:r>
              <a:r>
                <a:rPr lang="en-US" sz="1800" kern="1200"/>
                <a:t>(traits or symptoms that can be observed in patients).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6A49C2-8F5C-D801-DDE7-1A88C6F688B7}"/>
              </a:ext>
            </a:extLst>
          </p:cNvPr>
          <p:cNvGrpSpPr/>
          <p:nvPr/>
        </p:nvGrpSpPr>
        <p:grpSpPr>
          <a:xfrm>
            <a:off x="789477" y="3603139"/>
            <a:ext cx="3531870" cy="1066190"/>
            <a:chOff x="0" y="2241217"/>
            <a:chExt cx="3531870" cy="106619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1498240-1E30-5C30-25A8-27326F56C996}"/>
                </a:ext>
              </a:extLst>
            </p:cNvPr>
            <p:cNvSpPr/>
            <p:nvPr/>
          </p:nvSpPr>
          <p:spPr>
            <a:xfrm>
              <a:off x="0" y="2241217"/>
              <a:ext cx="3531870" cy="1066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024981"/>
                <a:satOff val="-3603"/>
                <a:lumOff val="784"/>
                <a:alphaOff val="0"/>
              </a:schemeClr>
            </a:fillRef>
            <a:effectRef idx="0">
              <a:schemeClr val="accent2">
                <a:hueOff val="1024981"/>
                <a:satOff val="-3603"/>
                <a:lumOff val="78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: Rounded Corners 14">
              <a:extLst>
                <a:ext uri="{FF2B5EF4-FFF2-40B4-BE49-F238E27FC236}">
                  <a16:creationId xmlns:a16="http://schemas.microsoft.com/office/drawing/2014/main" id="{637F3E00-C879-CBE6-A1AB-FBECA68BA405}"/>
                </a:ext>
              </a:extLst>
            </p:cNvPr>
            <p:cNvSpPr txBox="1"/>
            <p:nvPr/>
          </p:nvSpPr>
          <p:spPr>
            <a:xfrm>
              <a:off x="52047" y="2293264"/>
              <a:ext cx="3427776" cy="962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/>
                <a:t>Human Phenotype Ontology (HPO) </a:t>
              </a:r>
              <a:endParaRPr lang="en-US" sz="2400" kern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6151FD-3D28-3C72-F4EF-66E8DA212341}"/>
              </a:ext>
            </a:extLst>
          </p:cNvPr>
          <p:cNvGrpSpPr/>
          <p:nvPr/>
        </p:nvGrpSpPr>
        <p:grpSpPr>
          <a:xfrm>
            <a:off x="4321346" y="4829258"/>
            <a:ext cx="6278880" cy="852952"/>
            <a:chOff x="3531869" y="3467336"/>
            <a:chExt cx="6278880" cy="852952"/>
          </a:xfrm>
        </p:grpSpPr>
        <p:sp>
          <p:nvSpPr>
            <p:cNvPr id="30" name="Rectangle: Top Corners Rounded 29">
              <a:extLst>
                <a:ext uri="{FF2B5EF4-FFF2-40B4-BE49-F238E27FC236}">
                  <a16:creationId xmlns:a16="http://schemas.microsoft.com/office/drawing/2014/main" id="{F067CB59-A943-F427-0AE2-D49FE41FD54B}"/>
                </a:ext>
              </a:extLst>
            </p:cNvPr>
            <p:cNvSpPr/>
            <p:nvPr/>
          </p:nvSpPr>
          <p:spPr>
            <a:xfrm rot="5400000">
              <a:off x="6244833" y="754372"/>
              <a:ext cx="852952" cy="6278880"/>
            </a:xfrm>
            <a:prstGeom prst="round2SameRect">
              <a:avLst/>
            </a:prstGeom>
          </p:spPr>
          <p:style>
            <a:lnRef idx="2">
              <a:schemeClr val="accent2">
                <a:tint val="40000"/>
                <a:alpha val="90000"/>
                <a:hueOff val="1966249"/>
                <a:satOff val="-2477"/>
                <a:lumOff val="29"/>
                <a:alphaOff val="0"/>
              </a:schemeClr>
            </a:lnRef>
            <a:fillRef idx="1">
              <a:schemeClr val="accent2">
                <a:tint val="40000"/>
                <a:alpha val="90000"/>
                <a:hueOff val="1966249"/>
                <a:satOff val="-2477"/>
                <a:lumOff val="29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1966249"/>
                <a:satOff val="-2477"/>
                <a:lumOff val="2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: Top Corners Rounded 16">
              <a:extLst>
                <a:ext uri="{FF2B5EF4-FFF2-40B4-BE49-F238E27FC236}">
                  <a16:creationId xmlns:a16="http://schemas.microsoft.com/office/drawing/2014/main" id="{4AC88E38-0B30-75B6-A4AC-C0B45B1B9B05}"/>
                </a:ext>
              </a:extLst>
            </p:cNvPr>
            <p:cNvSpPr txBox="1"/>
            <p:nvPr/>
          </p:nvSpPr>
          <p:spPr>
            <a:xfrm>
              <a:off x="3531869" y="3508974"/>
              <a:ext cx="6237242" cy="7696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MGI provides </a:t>
              </a:r>
              <a:r>
                <a:rPr lang="en-US" sz="1800" b="1" kern="1200" dirty="0"/>
                <a:t>phenotypic data from mouse genes</a:t>
              </a:r>
              <a:r>
                <a:rPr lang="en-US" sz="1800" kern="1200" dirty="0"/>
                <a:t>, and these can be used to draw parallels with human genes.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C67537-EA54-3760-358E-82F29BD11D56}"/>
              </a:ext>
            </a:extLst>
          </p:cNvPr>
          <p:cNvGrpSpPr/>
          <p:nvPr/>
        </p:nvGrpSpPr>
        <p:grpSpPr>
          <a:xfrm>
            <a:off x="789477" y="4722639"/>
            <a:ext cx="3531870" cy="1066190"/>
            <a:chOff x="0" y="3360717"/>
            <a:chExt cx="3531870" cy="106619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55CB7E2-D3BC-8A1B-F213-FC15FE3996DE}"/>
                </a:ext>
              </a:extLst>
            </p:cNvPr>
            <p:cNvSpPr/>
            <p:nvPr/>
          </p:nvSpPr>
          <p:spPr>
            <a:xfrm>
              <a:off x="0" y="3360717"/>
              <a:ext cx="3531870" cy="1066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537472"/>
                <a:satOff val="-5405"/>
                <a:lumOff val="1176"/>
                <a:alphaOff val="0"/>
              </a:schemeClr>
            </a:fillRef>
            <a:effectRef idx="0">
              <a:schemeClr val="accent2">
                <a:hueOff val="1537472"/>
                <a:satOff val="-5405"/>
                <a:lumOff val="117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: Rounded Corners 18">
              <a:extLst>
                <a:ext uri="{FF2B5EF4-FFF2-40B4-BE49-F238E27FC236}">
                  <a16:creationId xmlns:a16="http://schemas.microsoft.com/office/drawing/2014/main" id="{656BC96D-0AAF-89E5-5CA3-DA57785C80D0}"/>
                </a:ext>
              </a:extLst>
            </p:cNvPr>
            <p:cNvSpPr txBox="1"/>
            <p:nvPr/>
          </p:nvSpPr>
          <p:spPr>
            <a:xfrm>
              <a:off x="52047" y="3412764"/>
              <a:ext cx="3427776" cy="962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Mouse Genome Informatics (MGI)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557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F30BDD-F858-4F9C-EF9E-F1B203B3B329}"/>
              </a:ext>
            </a:extLst>
          </p:cNvPr>
          <p:cNvGrpSpPr/>
          <p:nvPr/>
        </p:nvGrpSpPr>
        <p:grpSpPr>
          <a:xfrm>
            <a:off x="4321346" y="1490668"/>
            <a:ext cx="6278880" cy="939130"/>
            <a:chOff x="3531869" y="22659"/>
            <a:chExt cx="6278880" cy="939130"/>
          </a:xfrm>
        </p:grpSpPr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A3699F88-9639-57BE-4458-FFE38B77C1A8}"/>
                </a:ext>
              </a:extLst>
            </p:cNvPr>
            <p:cNvSpPr/>
            <p:nvPr/>
          </p:nvSpPr>
          <p:spPr>
            <a:xfrm rot="5400000">
              <a:off x="6244833" y="-2604127"/>
              <a:ext cx="852952" cy="6278880"/>
            </a:xfrm>
            <a:prstGeom prst="round2Same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: Top Corners Rounded 4">
              <a:extLst>
                <a:ext uri="{FF2B5EF4-FFF2-40B4-BE49-F238E27FC236}">
                  <a16:creationId xmlns:a16="http://schemas.microsoft.com/office/drawing/2014/main" id="{3CB970A3-F125-DD1F-71A0-6F0ECB90DB55}"/>
                </a:ext>
              </a:extLst>
            </p:cNvPr>
            <p:cNvSpPr txBox="1"/>
            <p:nvPr/>
          </p:nvSpPr>
          <p:spPr>
            <a:xfrm>
              <a:off x="3531869" y="22659"/>
              <a:ext cx="6237242" cy="7696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GO provides </a:t>
              </a:r>
              <a:r>
                <a:rPr lang="en-US" b="1" dirty="0"/>
                <a:t>standardized terms for describing the roles of proteins in cells</a:t>
              </a:r>
              <a:r>
                <a:rPr lang="en-US" dirty="0"/>
                <a:t>, including their biological processes, molecular functions, and cellular components.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436BF1-0157-C1E3-D600-CD4EE96B223E}"/>
              </a:ext>
            </a:extLst>
          </p:cNvPr>
          <p:cNvGrpSpPr/>
          <p:nvPr/>
        </p:nvGrpSpPr>
        <p:grpSpPr>
          <a:xfrm>
            <a:off x="789477" y="1470225"/>
            <a:ext cx="3531870" cy="1066190"/>
            <a:chOff x="0" y="2216"/>
            <a:chExt cx="3531870" cy="106619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7A27366-7B9C-F816-3F6D-D116E402139D}"/>
                </a:ext>
              </a:extLst>
            </p:cNvPr>
            <p:cNvSpPr/>
            <p:nvPr/>
          </p:nvSpPr>
          <p:spPr>
            <a:xfrm>
              <a:off x="0" y="2216"/>
              <a:ext cx="3531870" cy="1066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: Rounded Corners 6">
              <a:extLst>
                <a:ext uri="{FF2B5EF4-FFF2-40B4-BE49-F238E27FC236}">
                  <a16:creationId xmlns:a16="http://schemas.microsoft.com/office/drawing/2014/main" id="{EEFA1078-9435-4894-7A31-98E164A42BE6}"/>
                </a:ext>
              </a:extLst>
            </p:cNvPr>
            <p:cNvSpPr txBox="1"/>
            <p:nvPr/>
          </p:nvSpPr>
          <p:spPr>
            <a:xfrm>
              <a:off x="52047" y="54263"/>
              <a:ext cx="3427776" cy="962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algn="ctr"/>
              <a:r>
                <a:rPr lang="en-US" sz="2400" b="1" dirty="0"/>
                <a:t>Gene Ontology (GO) Annotations</a:t>
              </a:r>
              <a:endParaRPr lang="en-US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2D9E7EE-A798-E4E8-4A1D-9BDD4903BAD9}"/>
              </a:ext>
            </a:extLst>
          </p:cNvPr>
          <p:cNvGrpSpPr/>
          <p:nvPr/>
        </p:nvGrpSpPr>
        <p:grpSpPr>
          <a:xfrm>
            <a:off x="4321346" y="2696346"/>
            <a:ext cx="6278880" cy="852952"/>
            <a:chOff x="3531869" y="1228337"/>
            <a:chExt cx="6278880" cy="852952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FD8FF286-F4E5-CD8F-A85F-9EF737F6F2DD}"/>
                </a:ext>
              </a:extLst>
            </p:cNvPr>
            <p:cNvSpPr/>
            <p:nvPr/>
          </p:nvSpPr>
          <p:spPr>
            <a:xfrm rot="5400000">
              <a:off x="6244833" y="-1484627"/>
              <a:ext cx="852952" cy="6278880"/>
            </a:xfrm>
            <a:prstGeom prst="round2SameRect">
              <a:avLst/>
            </a:prstGeom>
          </p:spPr>
          <p:style>
            <a:lnRef idx="2">
              <a:schemeClr val="accent2">
                <a:tint val="40000"/>
                <a:alpha val="90000"/>
                <a:hueOff val="655416"/>
                <a:satOff val="-826"/>
                <a:lumOff val="10"/>
                <a:alphaOff val="0"/>
              </a:schemeClr>
            </a:lnRef>
            <a:fillRef idx="1">
              <a:schemeClr val="accent2">
                <a:tint val="40000"/>
                <a:alpha val="90000"/>
                <a:hueOff val="655416"/>
                <a:satOff val="-826"/>
                <a:lumOff val="1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655416"/>
                <a:satOff val="-826"/>
                <a:lumOff val="1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: Top Corners Rounded 8">
              <a:extLst>
                <a:ext uri="{FF2B5EF4-FFF2-40B4-BE49-F238E27FC236}">
                  <a16:creationId xmlns:a16="http://schemas.microsoft.com/office/drawing/2014/main" id="{79DEBE49-0301-EF4B-A60F-E139AF945983}"/>
                </a:ext>
              </a:extLst>
            </p:cNvPr>
            <p:cNvSpPr txBox="1"/>
            <p:nvPr/>
          </p:nvSpPr>
          <p:spPr>
            <a:xfrm>
              <a:off x="3531869" y="1269975"/>
              <a:ext cx="6237242" cy="769676"/>
            </a:xfrm>
            <a:prstGeom prst="rect">
              <a:avLst/>
            </a:prstGeom>
            <a:solidFill>
              <a:srgbClr val="D5E7E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String is a database that </a:t>
              </a:r>
              <a:r>
                <a:rPr lang="en-US" b="1" dirty="0"/>
                <a:t>contains known and predicted PPIs</a:t>
              </a:r>
              <a:r>
                <a:rPr lang="en-US" dirty="0"/>
                <a:t>. Only interactions with experimental evidence are used in this study.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BADAAA-7E37-227F-5842-367DAFFD7326}"/>
              </a:ext>
            </a:extLst>
          </p:cNvPr>
          <p:cNvGrpSpPr/>
          <p:nvPr/>
        </p:nvGrpSpPr>
        <p:grpSpPr>
          <a:xfrm>
            <a:off x="789477" y="2589725"/>
            <a:ext cx="3531870" cy="1066190"/>
            <a:chOff x="0" y="1121716"/>
            <a:chExt cx="3531870" cy="106619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6081CD6-800C-03C9-2B74-C522B18653FD}"/>
                </a:ext>
              </a:extLst>
            </p:cNvPr>
            <p:cNvSpPr/>
            <p:nvPr/>
          </p:nvSpPr>
          <p:spPr>
            <a:xfrm>
              <a:off x="0" y="1121716"/>
              <a:ext cx="3531870" cy="1066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512491"/>
                <a:satOff val="-1802"/>
                <a:lumOff val="392"/>
                <a:alphaOff val="0"/>
              </a:schemeClr>
            </a:fillRef>
            <a:effectRef idx="0">
              <a:schemeClr val="accent2">
                <a:hueOff val="512491"/>
                <a:satOff val="-1802"/>
                <a:lumOff val="39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: Rounded Corners 10">
              <a:extLst>
                <a:ext uri="{FF2B5EF4-FFF2-40B4-BE49-F238E27FC236}">
                  <a16:creationId xmlns:a16="http://schemas.microsoft.com/office/drawing/2014/main" id="{CC2580AC-59CB-770D-DA76-E436B6F45E1A}"/>
                </a:ext>
              </a:extLst>
            </p:cNvPr>
            <p:cNvSpPr txBox="1"/>
            <p:nvPr/>
          </p:nvSpPr>
          <p:spPr>
            <a:xfrm>
              <a:off x="52047" y="1173763"/>
              <a:ext cx="3427776" cy="962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/>
                <a:t>String</a:t>
              </a:r>
              <a:endParaRPr lang="en-US" sz="24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8CA1176-B606-4DC8-AB58-FD5B5534EA51}"/>
              </a:ext>
            </a:extLst>
          </p:cNvPr>
          <p:cNvGrpSpPr/>
          <p:nvPr/>
        </p:nvGrpSpPr>
        <p:grpSpPr>
          <a:xfrm>
            <a:off x="4321346" y="3815846"/>
            <a:ext cx="6278880" cy="852952"/>
            <a:chOff x="3531869" y="2347837"/>
            <a:chExt cx="6278880" cy="852952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3CC10481-FD6D-06B7-91A9-E5E1F9E9152F}"/>
                </a:ext>
              </a:extLst>
            </p:cNvPr>
            <p:cNvSpPr/>
            <p:nvPr/>
          </p:nvSpPr>
          <p:spPr>
            <a:xfrm rot="5400000">
              <a:off x="6244833" y="-365127"/>
              <a:ext cx="852952" cy="6278880"/>
            </a:xfrm>
            <a:prstGeom prst="round2SameRect">
              <a:avLst/>
            </a:prstGeom>
          </p:spPr>
          <p:style>
            <a:lnRef idx="2">
              <a:schemeClr val="accent2">
                <a:tint val="40000"/>
                <a:alpha val="90000"/>
                <a:hueOff val="1310833"/>
                <a:satOff val="-1651"/>
                <a:lumOff val="19"/>
                <a:alphaOff val="0"/>
              </a:schemeClr>
            </a:lnRef>
            <a:fillRef idx="1">
              <a:schemeClr val="accent2">
                <a:tint val="40000"/>
                <a:alpha val="90000"/>
                <a:hueOff val="1310833"/>
                <a:satOff val="-1651"/>
                <a:lumOff val="19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1310833"/>
                <a:satOff val="-1651"/>
                <a:lumOff val="1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: Top Corners Rounded 12">
              <a:extLst>
                <a:ext uri="{FF2B5EF4-FFF2-40B4-BE49-F238E27FC236}">
                  <a16:creationId xmlns:a16="http://schemas.microsoft.com/office/drawing/2014/main" id="{DF65A598-A5AD-5479-5DA2-28880E56D2B1}"/>
                </a:ext>
              </a:extLst>
            </p:cNvPr>
            <p:cNvSpPr txBox="1"/>
            <p:nvPr/>
          </p:nvSpPr>
          <p:spPr>
            <a:xfrm>
              <a:off x="3531869" y="2350147"/>
              <a:ext cx="6237242" cy="7696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This is a high-quality database of protein sequences. The </a:t>
              </a:r>
              <a:r>
                <a:rPr lang="en-US" b="1" dirty="0"/>
                <a:t>human protein sequences and viral protein sequences </a:t>
              </a:r>
              <a:r>
                <a:rPr lang="en-US" dirty="0"/>
                <a:t>(e.g., from Coronaviruses) in the study are sourced from here.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261F23-00C1-C11B-C13F-4132B86426C2}"/>
              </a:ext>
            </a:extLst>
          </p:cNvPr>
          <p:cNvGrpSpPr/>
          <p:nvPr/>
        </p:nvGrpSpPr>
        <p:grpSpPr>
          <a:xfrm>
            <a:off x="789477" y="3709226"/>
            <a:ext cx="3531870" cy="1066190"/>
            <a:chOff x="0" y="2241217"/>
            <a:chExt cx="3531870" cy="106619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1B17A42-794B-78DF-09DE-B6538E7CA0AE}"/>
                </a:ext>
              </a:extLst>
            </p:cNvPr>
            <p:cNvSpPr/>
            <p:nvPr/>
          </p:nvSpPr>
          <p:spPr>
            <a:xfrm>
              <a:off x="0" y="2241217"/>
              <a:ext cx="3531870" cy="1066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024981"/>
                <a:satOff val="-3603"/>
                <a:lumOff val="784"/>
                <a:alphaOff val="0"/>
              </a:schemeClr>
            </a:fillRef>
            <a:effectRef idx="0">
              <a:schemeClr val="accent2">
                <a:hueOff val="1024981"/>
                <a:satOff val="-3603"/>
                <a:lumOff val="78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: Rounded Corners 14">
              <a:extLst>
                <a:ext uri="{FF2B5EF4-FFF2-40B4-BE49-F238E27FC236}">
                  <a16:creationId xmlns:a16="http://schemas.microsoft.com/office/drawing/2014/main" id="{F33DB4F0-F328-D8A7-B8CB-210CF1B4300E}"/>
                </a:ext>
              </a:extLst>
            </p:cNvPr>
            <p:cNvSpPr txBox="1"/>
            <p:nvPr/>
          </p:nvSpPr>
          <p:spPr>
            <a:xfrm>
              <a:off x="52047" y="2293264"/>
              <a:ext cx="3427776" cy="962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/>
                <a:t>Swiss-</a:t>
              </a:r>
              <a:r>
                <a:rPr lang="en-US" sz="2400" b="1" dirty="0" err="1"/>
                <a:t>Prot</a:t>
              </a:r>
              <a:r>
                <a:rPr lang="en-US" sz="2400" b="1" dirty="0"/>
                <a:t> Database</a:t>
              </a:r>
              <a:endParaRPr lang="en-US" sz="24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42FB9-9D60-D99E-69F5-EEFB3DDCA863}"/>
              </a:ext>
            </a:extLst>
          </p:cNvPr>
          <p:cNvGrpSpPr/>
          <p:nvPr/>
        </p:nvGrpSpPr>
        <p:grpSpPr>
          <a:xfrm>
            <a:off x="4321346" y="4935345"/>
            <a:ext cx="6278880" cy="852952"/>
            <a:chOff x="3531869" y="3467336"/>
            <a:chExt cx="6278880" cy="852952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0CB81B52-F52F-6898-3290-D81B9EE3CCE7}"/>
                </a:ext>
              </a:extLst>
            </p:cNvPr>
            <p:cNvSpPr/>
            <p:nvPr/>
          </p:nvSpPr>
          <p:spPr>
            <a:xfrm rot="5400000">
              <a:off x="6244833" y="754372"/>
              <a:ext cx="852952" cy="6278880"/>
            </a:xfrm>
            <a:prstGeom prst="round2SameRect">
              <a:avLst/>
            </a:prstGeom>
          </p:spPr>
          <p:style>
            <a:lnRef idx="2">
              <a:schemeClr val="accent2">
                <a:tint val="40000"/>
                <a:alpha val="90000"/>
                <a:hueOff val="1966249"/>
                <a:satOff val="-2477"/>
                <a:lumOff val="29"/>
                <a:alphaOff val="0"/>
              </a:schemeClr>
            </a:lnRef>
            <a:fillRef idx="1">
              <a:schemeClr val="accent2">
                <a:tint val="40000"/>
                <a:alpha val="90000"/>
                <a:hueOff val="1966249"/>
                <a:satOff val="-2477"/>
                <a:lumOff val="29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1966249"/>
                <a:satOff val="-2477"/>
                <a:lumOff val="2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: Top Corners Rounded 16">
              <a:extLst>
                <a:ext uri="{FF2B5EF4-FFF2-40B4-BE49-F238E27FC236}">
                  <a16:creationId xmlns:a16="http://schemas.microsoft.com/office/drawing/2014/main" id="{04E7E68A-BEAD-8000-62D3-DD711C4FEC54}"/>
                </a:ext>
              </a:extLst>
            </p:cNvPr>
            <p:cNvSpPr txBox="1"/>
            <p:nvPr/>
          </p:nvSpPr>
          <p:spPr>
            <a:xfrm>
              <a:off x="3531869" y="3508974"/>
              <a:ext cx="6237242" cy="7696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This cross-species ontology contains data on phenotypes from multiple species</a:t>
              </a:r>
              <a:r>
                <a:rPr lang="en-US" dirty="0"/>
                <a:t>, making it easier to compare phenotypes across species.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382CFC-F9C4-F4A5-B387-AEC3384BE69E}"/>
              </a:ext>
            </a:extLst>
          </p:cNvPr>
          <p:cNvGrpSpPr/>
          <p:nvPr/>
        </p:nvGrpSpPr>
        <p:grpSpPr>
          <a:xfrm>
            <a:off x="789477" y="4828726"/>
            <a:ext cx="3531870" cy="1066190"/>
            <a:chOff x="0" y="3360717"/>
            <a:chExt cx="3531870" cy="106619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AA2D925-2874-4D6A-0CF3-4DE553F4CEF5}"/>
                </a:ext>
              </a:extLst>
            </p:cNvPr>
            <p:cNvSpPr/>
            <p:nvPr/>
          </p:nvSpPr>
          <p:spPr>
            <a:xfrm>
              <a:off x="0" y="3360717"/>
              <a:ext cx="3531870" cy="1066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537472"/>
                <a:satOff val="-5405"/>
                <a:lumOff val="1176"/>
                <a:alphaOff val="0"/>
              </a:schemeClr>
            </a:fillRef>
            <a:effectRef idx="0">
              <a:schemeClr val="accent2">
                <a:hueOff val="1537472"/>
                <a:satOff val="-5405"/>
                <a:lumOff val="117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: Rounded Corners 18">
              <a:extLst>
                <a:ext uri="{FF2B5EF4-FFF2-40B4-BE49-F238E27FC236}">
                  <a16:creationId xmlns:a16="http://schemas.microsoft.com/office/drawing/2014/main" id="{98E402B1-3A21-977F-B081-19171BE13EBA}"/>
                </a:ext>
              </a:extLst>
            </p:cNvPr>
            <p:cNvSpPr txBox="1"/>
            <p:nvPr/>
          </p:nvSpPr>
          <p:spPr>
            <a:xfrm>
              <a:off x="52047" y="3412764"/>
              <a:ext cx="3427776" cy="962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 err="1"/>
                <a:t>PhenomeNET</a:t>
              </a:r>
              <a:r>
                <a:rPr lang="en-US" sz="2400" b="1" dirty="0"/>
                <a:t> Ontology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519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3759626"/>
            <a:ext cx="545911" cy="1749105"/>
          </a:xfrm>
        </p:spPr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716D99-A5CA-C6CF-F2E0-E15A87C26F87}"/>
              </a:ext>
            </a:extLst>
          </p:cNvPr>
          <p:cNvGrpSpPr/>
          <p:nvPr/>
        </p:nvGrpSpPr>
        <p:grpSpPr>
          <a:xfrm>
            <a:off x="4301730" y="1666208"/>
            <a:ext cx="6385117" cy="2453510"/>
            <a:chOff x="3531869" y="108837"/>
            <a:chExt cx="6332625" cy="852952"/>
          </a:xfrm>
        </p:grpSpPr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429AA25C-5F64-28D9-5C26-3F338F463AF4}"/>
                </a:ext>
              </a:extLst>
            </p:cNvPr>
            <p:cNvSpPr/>
            <p:nvPr/>
          </p:nvSpPr>
          <p:spPr>
            <a:xfrm rot="5400000">
              <a:off x="6244833" y="-2604127"/>
              <a:ext cx="852952" cy="6278880"/>
            </a:xfrm>
            <a:prstGeom prst="round2Same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: Top Corners Rounded 4">
              <a:extLst>
                <a:ext uri="{FF2B5EF4-FFF2-40B4-BE49-F238E27FC236}">
                  <a16:creationId xmlns:a16="http://schemas.microsoft.com/office/drawing/2014/main" id="{14E03B13-C1F7-FEA8-7B70-AF8DC83A130D}"/>
                </a:ext>
              </a:extLst>
            </p:cNvPr>
            <p:cNvSpPr txBox="1"/>
            <p:nvPr/>
          </p:nvSpPr>
          <p:spPr>
            <a:xfrm>
              <a:off x="3627252" y="192113"/>
              <a:ext cx="6237242" cy="7696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These datasets include </a:t>
              </a:r>
              <a:r>
                <a:rPr lang="en-US" b="1" dirty="0"/>
                <a:t>experimentally validated PHIs involving SARS-CoV-2 proteins and human proteins. </a:t>
              </a:r>
              <a:r>
                <a:rPr lang="en-US" dirty="0"/>
                <a:t>The interaction data includes: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332 protein interactions involving </a:t>
              </a:r>
              <a:r>
                <a:rPr lang="en-US" b="1" dirty="0"/>
                <a:t>27 different SARS-CoV-2 proteins.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Coronaviridae</a:t>
              </a:r>
              <a:r>
                <a:rPr lang="en-US" dirty="0"/>
                <a:t> (the family of viruses that includes SARS-CoV-2) </a:t>
              </a:r>
              <a:r>
                <a:rPr lang="en-US" b="1" dirty="0"/>
                <a:t>interactions with human proteins </a:t>
              </a:r>
              <a:r>
                <a:rPr lang="en-US" dirty="0"/>
                <a:t>are also included, giving the model more training data for making predictions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8AF16D9-211A-A60D-3DB0-2B7FEE997B78}"/>
              </a:ext>
            </a:extLst>
          </p:cNvPr>
          <p:cNvGrpSpPr/>
          <p:nvPr/>
        </p:nvGrpSpPr>
        <p:grpSpPr>
          <a:xfrm>
            <a:off x="789622" y="1478021"/>
            <a:ext cx="3585733" cy="2831692"/>
            <a:chOff x="0" y="2216"/>
            <a:chExt cx="3531870" cy="106619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03F29FC-A8D2-C2CD-9CF7-A95DED8C0789}"/>
                </a:ext>
              </a:extLst>
            </p:cNvPr>
            <p:cNvSpPr/>
            <p:nvPr/>
          </p:nvSpPr>
          <p:spPr>
            <a:xfrm>
              <a:off x="0" y="2216"/>
              <a:ext cx="3531870" cy="1066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: Rounded Corners 6">
              <a:extLst>
                <a:ext uri="{FF2B5EF4-FFF2-40B4-BE49-F238E27FC236}">
                  <a16:creationId xmlns:a16="http://schemas.microsoft.com/office/drawing/2014/main" id="{B675D002-318D-0521-C204-F921AB9E81AB}"/>
                </a:ext>
              </a:extLst>
            </p:cNvPr>
            <p:cNvSpPr txBox="1"/>
            <p:nvPr/>
          </p:nvSpPr>
          <p:spPr>
            <a:xfrm>
              <a:off x="52047" y="54263"/>
              <a:ext cx="3427776" cy="962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algn="ctr"/>
              <a:r>
                <a:rPr lang="en-US" sz="2400" b="1" dirty="0"/>
                <a:t>SARS-CoV-2 and Other Coronavirus Data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05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Feature Embeddings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BC8AB-965F-204E-AF48-5AE71FE35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2" y="1479798"/>
            <a:ext cx="9622740" cy="5378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EA4866-5387-C49E-50A9-F019F109DA59}"/>
              </a:ext>
            </a:extLst>
          </p:cNvPr>
          <p:cNvSpPr txBox="1"/>
          <p:nvPr/>
        </p:nvSpPr>
        <p:spPr>
          <a:xfrm>
            <a:off x="872613" y="1031358"/>
            <a:ext cx="6268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DL2Vec</a:t>
            </a:r>
            <a:r>
              <a:rPr lang="en-US" dirty="0"/>
              <a:t> method used to generate feature embeddings:</a:t>
            </a:r>
          </a:p>
        </p:txBody>
      </p:sp>
    </p:spTree>
    <p:extLst>
      <p:ext uri="{BB962C8B-B14F-4D97-AF65-F5344CB8AC3E}">
        <p14:creationId xmlns:p14="http://schemas.microsoft.com/office/powerpoint/2010/main" val="201207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/>
              <a:t>Feature Embeddings</a:t>
            </a:r>
            <a:endParaRPr lang="en-US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E28C8E7D-5AFB-A87A-508C-CCDA8F83E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587747"/>
              </p:ext>
            </p:extLst>
          </p:nvPr>
        </p:nvGraphicFramePr>
        <p:xfrm>
          <a:off x="929441" y="1107906"/>
          <a:ext cx="9670785" cy="5460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77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242A41"/>
      </a:dk2>
      <a:lt2>
        <a:srgbClr val="E8E2E7"/>
      </a:lt2>
      <a:accent1>
        <a:srgbClr val="44B557"/>
      </a:accent1>
      <a:accent2>
        <a:srgbClr val="47B386"/>
      </a:accent2>
      <a:accent3>
        <a:srgbClr val="50AFB0"/>
      </a:accent3>
      <a:accent4>
        <a:srgbClr val="59A7E0"/>
      </a:accent4>
      <a:accent5>
        <a:srgbClr val="7789E5"/>
      </a:accent5>
      <a:accent6>
        <a:srgbClr val="7B59E0"/>
      </a:accent6>
      <a:hlink>
        <a:srgbClr val="AE69A2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32964</TotalTime>
  <Words>1757</Words>
  <Application>Microsoft Office PowerPoint</Application>
  <PresentationFormat>Widescreen</PresentationFormat>
  <Paragraphs>205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Bembo</vt:lpstr>
      <vt:lpstr>Calibri</vt:lpstr>
      <vt:lpstr>Source Sans Pro</vt:lpstr>
      <vt:lpstr>ArchiveVTI</vt:lpstr>
      <vt:lpstr>Neha Goud Baddam</vt:lpstr>
      <vt:lpstr>Introduction</vt:lpstr>
      <vt:lpstr>Introduction</vt:lpstr>
      <vt:lpstr>Introduction</vt:lpstr>
      <vt:lpstr>Dataset</vt:lpstr>
      <vt:lpstr>Dataset</vt:lpstr>
      <vt:lpstr>Dataset</vt:lpstr>
      <vt:lpstr>Feature Embeddings</vt:lpstr>
      <vt:lpstr>Feature Embeddings</vt:lpstr>
      <vt:lpstr>Feature Embeddings</vt:lpstr>
      <vt:lpstr>Feature Embeddings</vt:lpstr>
      <vt:lpstr>DeepViral Model</vt:lpstr>
      <vt:lpstr>PowerPoint Presentation</vt:lpstr>
      <vt:lpstr>Results</vt:lpstr>
      <vt:lpstr>Results</vt:lpstr>
      <vt:lpstr>Results</vt:lpstr>
      <vt:lpstr>Results</vt:lpstr>
      <vt:lpstr>Results</vt:lpstr>
      <vt:lpstr>Discussions</vt:lpstr>
      <vt:lpstr>Discussions</vt:lpstr>
      <vt:lpstr>Discussions</vt:lpstr>
      <vt:lpstr>LIMITATION &amp; FUTURE WORK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Alzheimer’s disease progression using deep recurrent neural networks</dc:title>
  <dc:creator>baddam neha</dc:creator>
  <cp:lastModifiedBy>baddam neha</cp:lastModifiedBy>
  <cp:revision>17</cp:revision>
  <dcterms:created xsi:type="dcterms:W3CDTF">2023-09-30T22:10:09Z</dcterms:created>
  <dcterms:modified xsi:type="dcterms:W3CDTF">2024-10-03T23:27:16Z</dcterms:modified>
</cp:coreProperties>
</file>