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84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7" r:id="rId3"/>
    <p:sldId id="398" r:id="rId4"/>
    <p:sldId id="419" r:id="rId5"/>
    <p:sldId id="404" r:id="rId6"/>
    <p:sldId id="405" r:id="rId7"/>
    <p:sldId id="420" r:id="rId8"/>
    <p:sldId id="406" r:id="rId9"/>
    <p:sldId id="407" r:id="rId10"/>
    <p:sldId id="408" r:id="rId11"/>
    <p:sldId id="364" r:id="rId12"/>
    <p:sldId id="421" r:id="rId13"/>
    <p:sldId id="417" r:id="rId14"/>
    <p:sldId id="409" r:id="rId15"/>
    <p:sldId id="410" r:id="rId16"/>
    <p:sldId id="411" r:id="rId17"/>
    <p:sldId id="412" r:id="rId18"/>
    <p:sldId id="418" r:id="rId19"/>
    <p:sldId id="415" r:id="rId20"/>
    <p:sldId id="392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D5E7E0"/>
    <a:srgbClr val="4AB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5CB50-8C11-4A60-A5E0-1F18A71A94BE}" v="916" dt="2024-11-07T22:39:28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dam neha" userId="128a631d3fa1a313" providerId="LiveId" clId="{77C9BFC7-0FE5-4119-AEB6-B5FBFFE1240F}"/>
    <pc:docChg chg="undo redo custSel addSld delSld modSld sldOrd">
      <pc:chgData name="baddam neha" userId="128a631d3fa1a313" providerId="LiveId" clId="{77C9BFC7-0FE5-4119-AEB6-B5FBFFE1240F}" dt="2023-10-30T21:14:57.633" v="1942" actId="20577"/>
      <pc:docMkLst>
        <pc:docMk/>
      </pc:docMkLst>
      <pc:sldChg chg="modSp mod">
        <pc:chgData name="baddam neha" userId="128a631d3fa1a313" providerId="LiveId" clId="{77C9BFC7-0FE5-4119-AEB6-B5FBFFE1240F}" dt="2023-10-30T13:32:06.032" v="1747" actId="1076"/>
        <pc:sldMkLst>
          <pc:docMk/>
          <pc:sldMk cId="3905770843" sldId="257"/>
        </pc:sldMkLst>
        <pc:spChg chg="mod">
          <ac:chgData name="baddam neha" userId="128a631d3fa1a313" providerId="LiveId" clId="{77C9BFC7-0FE5-4119-AEB6-B5FBFFE1240F}" dt="2023-10-28T18:40:39.607" v="203" actId="1036"/>
          <ac:spMkLst>
            <pc:docMk/>
            <pc:sldMk cId="3905770843" sldId="257"/>
            <ac:spMk id="3" creationId="{45D18488-2945-FF47-1185-ABAD475DC736}"/>
          </ac:spMkLst>
        </pc:spChg>
        <pc:spChg chg="mod">
          <ac:chgData name="baddam neha" userId="128a631d3fa1a313" providerId="LiveId" clId="{77C9BFC7-0FE5-4119-AEB6-B5FBFFE1240F}" dt="2023-10-29T22:00:43.830" v="1534" actId="1076"/>
          <ac:spMkLst>
            <pc:docMk/>
            <pc:sldMk cId="3905770843" sldId="257"/>
            <ac:spMk id="4" creationId="{01521F4C-EDB7-539A-1070-DDE1352AEE29}"/>
          </ac:spMkLst>
        </pc:spChg>
        <pc:spChg chg="mod">
          <ac:chgData name="baddam neha" userId="128a631d3fa1a313" providerId="LiveId" clId="{77C9BFC7-0FE5-4119-AEB6-B5FBFFE1240F}" dt="2023-10-30T13:32:06.032" v="1747" actId="1076"/>
          <ac:spMkLst>
            <pc:docMk/>
            <pc:sldMk cId="3905770843" sldId="257"/>
            <ac:spMk id="7" creationId="{3E9033FC-08FA-5E22-7FCA-CCA72C6AE423}"/>
          </ac:spMkLst>
        </pc:spChg>
      </pc:sldChg>
      <pc:sldChg chg="modSp mod">
        <pc:chgData name="baddam neha" userId="128a631d3fa1a313" providerId="LiveId" clId="{77C9BFC7-0FE5-4119-AEB6-B5FBFFE1240F}" dt="2023-10-30T21:13:48.628" v="1909" actId="5793"/>
        <pc:sldMkLst>
          <pc:docMk/>
          <pc:sldMk cId="2291137057" sldId="258"/>
        </pc:sldMkLst>
        <pc:spChg chg="mod">
          <ac:chgData name="baddam neha" userId="128a631d3fa1a313" providerId="LiveId" clId="{77C9BFC7-0FE5-4119-AEB6-B5FBFFE1240F}" dt="2023-10-30T21:13:48.628" v="1909" actId="5793"/>
          <ac:spMkLst>
            <pc:docMk/>
            <pc:sldMk cId="2291137057" sldId="258"/>
            <ac:spMk id="4" creationId="{F5574182-F027-C5AE-D150-D4B2BE7D7AE4}"/>
          </ac:spMkLst>
        </pc:spChg>
        <pc:spChg chg="mod">
          <ac:chgData name="baddam neha" userId="128a631d3fa1a313" providerId="LiveId" clId="{77C9BFC7-0FE5-4119-AEB6-B5FBFFE1240F}" dt="2023-10-29T22:00:59.769" v="1536" actId="1076"/>
          <ac:spMkLst>
            <pc:docMk/>
            <pc:sldMk cId="2291137057" sldId="258"/>
            <ac:spMk id="5" creationId="{5D5CB319-7C85-5A6E-7633-88CC83DD66D5}"/>
          </ac:spMkLst>
        </pc:spChg>
      </pc:sldChg>
      <pc:sldChg chg="modSp mod">
        <pc:chgData name="baddam neha" userId="128a631d3fa1a313" providerId="LiveId" clId="{77C9BFC7-0FE5-4119-AEB6-B5FBFFE1240F}" dt="2023-10-30T13:24:10.827" v="1741" actId="20577"/>
        <pc:sldMkLst>
          <pc:docMk/>
          <pc:sldMk cId="1880931836" sldId="259"/>
        </pc:sldMkLst>
        <pc:spChg chg="mod">
          <ac:chgData name="baddam neha" userId="128a631d3fa1a313" providerId="LiveId" clId="{77C9BFC7-0FE5-4119-AEB6-B5FBFFE1240F}" dt="2023-10-30T13:24:10.827" v="1741" actId="20577"/>
          <ac:spMkLst>
            <pc:docMk/>
            <pc:sldMk cId="1880931836" sldId="259"/>
            <ac:spMk id="3" creationId="{6C804FEF-2436-A887-84E9-68773666558C}"/>
          </ac:spMkLst>
        </pc:spChg>
        <pc:spChg chg="mod">
          <ac:chgData name="baddam neha" userId="128a631d3fa1a313" providerId="LiveId" clId="{77C9BFC7-0FE5-4119-AEB6-B5FBFFE1240F}" dt="2023-10-29T22:03:59.898" v="1558" actId="1076"/>
          <ac:spMkLst>
            <pc:docMk/>
            <pc:sldMk cId="1880931836" sldId="259"/>
            <ac:spMk id="5" creationId="{48B06772-C27A-1D77-7AA4-398BE82B44FA}"/>
          </ac:spMkLst>
        </pc:spChg>
      </pc:sldChg>
      <pc:sldChg chg="modSp mod">
        <pc:chgData name="baddam neha" userId="128a631d3fa1a313" providerId="LiveId" clId="{77C9BFC7-0FE5-4119-AEB6-B5FBFFE1240F}" dt="2023-10-30T13:20:55.953" v="1728" actId="113"/>
        <pc:sldMkLst>
          <pc:docMk/>
          <pc:sldMk cId="3090476454" sldId="260"/>
        </pc:sldMkLst>
        <pc:spChg chg="mod">
          <ac:chgData name="baddam neha" userId="128a631d3fa1a313" providerId="LiveId" clId="{77C9BFC7-0FE5-4119-AEB6-B5FBFFE1240F}" dt="2023-10-30T13:20:55.953" v="1728" actId="113"/>
          <ac:spMkLst>
            <pc:docMk/>
            <pc:sldMk cId="3090476454" sldId="260"/>
            <ac:spMk id="4" creationId="{F421A51D-FABD-EFC3-1599-0CEB5FC3F4E2}"/>
          </ac:spMkLst>
        </pc:spChg>
        <pc:spChg chg="mod">
          <ac:chgData name="baddam neha" userId="128a631d3fa1a313" providerId="LiveId" clId="{77C9BFC7-0FE5-4119-AEB6-B5FBFFE1240F}" dt="2023-10-29T22:04:42.585" v="1563" actId="1076"/>
          <ac:spMkLst>
            <pc:docMk/>
            <pc:sldMk cId="3090476454" sldId="260"/>
            <ac:spMk id="5" creationId="{C0DF99C9-86DE-AAD3-9001-2196F7FA19BD}"/>
          </ac:spMkLst>
        </pc:spChg>
      </pc:sldChg>
      <pc:sldChg chg="modSp mod">
        <pc:chgData name="baddam neha" userId="128a631d3fa1a313" providerId="LiveId" clId="{77C9BFC7-0FE5-4119-AEB6-B5FBFFE1240F}" dt="2023-10-29T22:04:20.399" v="1561" actId="1076"/>
        <pc:sldMkLst>
          <pc:docMk/>
          <pc:sldMk cId="1339827437" sldId="261"/>
        </pc:sldMkLst>
        <pc:spChg chg="mod">
          <ac:chgData name="baddam neha" userId="128a631d3fa1a313" providerId="LiveId" clId="{77C9BFC7-0FE5-4119-AEB6-B5FBFFE1240F}" dt="2023-10-29T22:04:20.399" v="1561" actId="1076"/>
          <ac:spMkLst>
            <pc:docMk/>
            <pc:sldMk cId="1339827437" sldId="261"/>
            <ac:spMk id="4" creationId="{7AD7EAFB-2676-74E6-21C2-2D5FCDDC9445}"/>
          </ac:spMkLst>
        </pc:spChg>
      </pc:sldChg>
      <pc:sldChg chg="modSp mod">
        <pc:chgData name="baddam neha" userId="128a631d3fa1a313" providerId="LiveId" clId="{77C9BFC7-0FE5-4119-AEB6-B5FBFFE1240F}" dt="2023-10-29T22:04:09.596" v="1559" actId="1076"/>
        <pc:sldMkLst>
          <pc:docMk/>
          <pc:sldMk cId="545597202" sldId="262"/>
        </pc:sldMkLst>
        <pc:spChg chg="mod">
          <ac:chgData name="baddam neha" userId="128a631d3fa1a313" providerId="LiveId" clId="{77C9BFC7-0FE5-4119-AEB6-B5FBFFE1240F}" dt="2023-10-29T22:04:09.596" v="1559" actId="1076"/>
          <ac:spMkLst>
            <pc:docMk/>
            <pc:sldMk cId="545597202" sldId="262"/>
            <ac:spMk id="3" creationId="{67377397-D62B-5C73-FC2D-15D48FB41B4C}"/>
          </ac:spMkLst>
        </pc:spChg>
      </pc:sldChg>
      <pc:sldChg chg="modSp mod">
        <pc:chgData name="baddam neha" userId="128a631d3fa1a313" providerId="LiveId" clId="{77C9BFC7-0FE5-4119-AEB6-B5FBFFE1240F}" dt="2023-10-30T21:14:01.612" v="1915" actId="20577"/>
        <pc:sldMkLst>
          <pc:docMk/>
          <pc:sldMk cId="1793009446" sldId="263"/>
        </pc:sldMkLst>
        <pc:spChg chg="mod">
          <ac:chgData name="baddam neha" userId="128a631d3fa1a313" providerId="LiveId" clId="{77C9BFC7-0FE5-4119-AEB6-B5FBFFE1240F}" dt="2023-10-30T21:14:01.612" v="1915" actId="20577"/>
          <ac:spMkLst>
            <pc:docMk/>
            <pc:sldMk cId="1793009446" sldId="263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1:06.896" v="1537" actId="1076"/>
          <ac:spMkLst>
            <pc:docMk/>
            <pc:sldMk cId="1793009446" sldId="263"/>
            <ac:spMk id="4" creationId="{A6CD105A-3023-D4DD-8440-373C3EA050AD}"/>
          </ac:spMkLst>
        </pc:spChg>
      </pc:sldChg>
      <pc:sldChg chg="modSp mod ord">
        <pc:chgData name="baddam neha" userId="128a631d3fa1a313" providerId="LiveId" clId="{77C9BFC7-0FE5-4119-AEB6-B5FBFFE1240F}" dt="2023-10-30T21:14:28.688" v="1929" actId="20577"/>
        <pc:sldMkLst>
          <pc:docMk/>
          <pc:sldMk cId="1874037971" sldId="264"/>
        </pc:sldMkLst>
        <pc:spChg chg="mod">
          <ac:chgData name="baddam neha" userId="128a631d3fa1a313" providerId="LiveId" clId="{77C9BFC7-0FE5-4119-AEB6-B5FBFFE1240F}" dt="2023-10-30T21:14:28.688" v="1929" actId="20577"/>
          <ac:spMkLst>
            <pc:docMk/>
            <pc:sldMk cId="1874037971" sldId="264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2:09.766" v="1544" actId="1076"/>
          <ac:spMkLst>
            <pc:docMk/>
            <pc:sldMk cId="1874037971" sldId="264"/>
            <ac:spMk id="5" creationId="{A6AAE4F0-568A-8F1E-5226-C2E3DCD92AC5}"/>
          </ac:spMkLst>
        </pc:spChg>
        <pc:picChg chg="mod">
          <ac:chgData name="baddam neha" userId="128a631d3fa1a313" providerId="LiveId" clId="{77C9BFC7-0FE5-4119-AEB6-B5FBFFE1240F}" dt="2023-10-29T21:00:19.859" v="1444" actId="14100"/>
          <ac:picMkLst>
            <pc:docMk/>
            <pc:sldMk cId="1874037971" sldId="264"/>
            <ac:picMk id="2" creationId="{36F7FEE5-CB6F-A68B-8E55-F957D63D5F69}"/>
          </ac:picMkLst>
        </pc:picChg>
      </pc:sldChg>
      <pc:sldChg chg="modSp mod">
        <pc:chgData name="baddam neha" userId="128a631d3fa1a313" providerId="LiveId" clId="{77C9BFC7-0FE5-4119-AEB6-B5FBFFE1240F}" dt="2023-10-30T13:20:05.210" v="1721" actId="113"/>
        <pc:sldMkLst>
          <pc:docMk/>
          <pc:sldMk cId="943736160" sldId="270"/>
        </pc:sldMkLst>
        <pc:spChg chg="mod">
          <ac:chgData name="baddam neha" userId="128a631d3fa1a313" providerId="LiveId" clId="{77C9BFC7-0FE5-4119-AEB6-B5FBFFE1240F}" dt="2023-10-30T13:20:05.210" v="1721" actId="113"/>
          <ac:spMkLst>
            <pc:docMk/>
            <pc:sldMk cId="943736160" sldId="270"/>
            <ac:spMk id="4" creationId="{F421A51D-FABD-EFC3-1599-0CEB5FC3F4E2}"/>
          </ac:spMkLst>
        </pc:spChg>
        <pc:spChg chg="mod">
          <ac:chgData name="baddam neha" userId="128a631d3fa1a313" providerId="LiveId" clId="{77C9BFC7-0FE5-4119-AEB6-B5FBFFE1240F}" dt="2023-10-29T22:04:34.769" v="1562" actId="1076"/>
          <ac:spMkLst>
            <pc:docMk/>
            <pc:sldMk cId="943736160" sldId="270"/>
            <ac:spMk id="5" creationId="{D1825706-A8E3-7B83-7B5A-7D81CCF957C7}"/>
          </ac:spMkLst>
        </pc:spChg>
      </pc:sldChg>
      <pc:sldChg chg="delSp modSp mod">
        <pc:chgData name="baddam neha" userId="128a631d3fa1a313" providerId="LiveId" clId="{77C9BFC7-0FE5-4119-AEB6-B5FBFFE1240F}" dt="2023-10-30T13:26:44.180" v="1743" actId="113"/>
        <pc:sldMkLst>
          <pc:docMk/>
          <pc:sldMk cId="1739932886" sldId="288"/>
        </pc:sldMkLst>
        <pc:spChg chg="del">
          <ac:chgData name="baddam neha" userId="128a631d3fa1a313" providerId="LiveId" clId="{77C9BFC7-0FE5-4119-AEB6-B5FBFFE1240F}" dt="2023-10-29T21:29:01.659" v="1518"/>
          <ac:spMkLst>
            <pc:docMk/>
            <pc:sldMk cId="1739932886" sldId="288"/>
            <ac:spMk id="4" creationId="{CD21D36E-DF7D-4D9E-BEA4-C00D0ACC12AA}"/>
          </ac:spMkLst>
        </pc:spChg>
        <pc:spChg chg="mod">
          <ac:chgData name="baddam neha" userId="128a631d3fa1a313" providerId="LiveId" clId="{77C9BFC7-0FE5-4119-AEB6-B5FBFFE1240F}" dt="2023-10-29T22:00:50.994" v="1535" actId="1076"/>
          <ac:spMkLst>
            <pc:docMk/>
            <pc:sldMk cId="1739932886" sldId="288"/>
            <ac:spMk id="5" creationId="{9328DEA7-C640-D936-6BBB-E60B4DC59FB6}"/>
          </ac:spMkLst>
        </pc:spChg>
        <pc:spChg chg="mod">
          <ac:chgData name="baddam neha" userId="128a631d3fa1a313" providerId="LiveId" clId="{77C9BFC7-0FE5-4119-AEB6-B5FBFFE1240F}" dt="2023-10-30T13:26:44.180" v="1743" actId="113"/>
          <ac:spMkLst>
            <pc:docMk/>
            <pc:sldMk cId="1739932886" sldId="288"/>
            <ac:spMk id="7" creationId="{3E9033FC-08FA-5E22-7FCA-CCA72C6AE423}"/>
          </ac:spMkLst>
        </pc:spChg>
      </pc:sldChg>
      <pc:sldChg chg="addSp delSp modSp mod">
        <pc:chgData name="baddam neha" userId="128a631d3fa1a313" providerId="LiveId" clId="{77C9BFC7-0FE5-4119-AEB6-B5FBFFE1240F}" dt="2023-10-30T21:14:10.080" v="1919" actId="20577"/>
        <pc:sldMkLst>
          <pc:docMk/>
          <pc:sldMk cId="2357121252" sldId="289"/>
        </pc:sldMkLst>
        <pc:spChg chg="mod">
          <ac:chgData name="baddam neha" userId="128a631d3fa1a313" providerId="LiveId" clId="{77C9BFC7-0FE5-4119-AEB6-B5FBFFE1240F}" dt="2023-10-30T21:14:10.080" v="1919" actId="20577"/>
          <ac:spMkLst>
            <pc:docMk/>
            <pc:sldMk cId="2357121252" sldId="289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1:21.032" v="1539" actId="1076"/>
          <ac:spMkLst>
            <pc:docMk/>
            <pc:sldMk cId="2357121252" sldId="289"/>
            <ac:spMk id="7" creationId="{E3CA7F8F-68B4-93DB-F922-8F85F12955B8}"/>
          </ac:spMkLst>
        </pc:spChg>
        <pc:spChg chg="mod">
          <ac:chgData name="baddam neha" userId="128a631d3fa1a313" providerId="LiveId" clId="{77C9BFC7-0FE5-4119-AEB6-B5FBFFE1240F}" dt="2023-10-30T13:40:29.919" v="1753" actId="12"/>
          <ac:spMkLst>
            <pc:docMk/>
            <pc:sldMk cId="2357121252" sldId="289"/>
            <ac:spMk id="11" creationId="{3109132E-BBE3-3A43-5295-9C7170AF3B37}"/>
          </ac:spMkLst>
        </pc:spChg>
        <pc:picChg chg="del mod">
          <ac:chgData name="baddam neha" userId="128a631d3fa1a313" providerId="LiveId" clId="{77C9BFC7-0FE5-4119-AEB6-B5FBFFE1240F}" dt="2023-10-28T19:02:52.407" v="379" actId="478"/>
          <ac:picMkLst>
            <pc:docMk/>
            <pc:sldMk cId="2357121252" sldId="289"/>
            <ac:picMk id="4" creationId="{4EE32179-BB2D-B90F-D987-B78ACF77522C}"/>
          </ac:picMkLst>
        </pc:picChg>
        <pc:picChg chg="add mod">
          <ac:chgData name="baddam neha" userId="128a631d3fa1a313" providerId="LiveId" clId="{77C9BFC7-0FE5-4119-AEB6-B5FBFFE1240F}" dt="2023-10-29T19:16:00.260" v="1319" actId="1076"/>
          <ac:picMkLst>
            <pc:docMk/>
            <pc:sldMk cId="2357121252" sldId="289"/>
            <ac:picMk id="5" creationId="{F8F5A9C7-02EC-60FC-1BFB-A2E11AA70156}"/>
          </ac:picMkLst>
        </pc:picChg>
      </pc:sldChg>
      <pc:sldChg chg="addSp modSp mod">
        <pc:chgData name="baddam neha" userId="128a631d3fa1a313" providerId="LiveId" clId="{77C9BFC7-0FE5-4119-AEB6-B5FBFFE1240F}" dt="2023-10-29T22:02:39.522" v="1549" actId="1076"/>
        <pc:sldMkLst>
          <pc:docMk/>
          <pc:sldMk cId="2880106493" sldId="290"/>
        </pc:sldMkLst>
        <pc:spChg chg="add mod">
          <ac:chgData name="baddam neha" userId="128a631d3fa1a313" providerId="LiveId" clId="{77C9BFC7-0FE5-4119-AEB6-B5FBFFE1240F}" dt="2023-10-28T21:20:15.149" v="557" actId="1076"/>
          <ac:spMkLst>
            <pc:docMk/>
            <pc:sldMk cId="2880106493" sldId="290"/>
            <ac:spMk id="2" creationId="{BDD7193D-08AD-2FF4-8029-49DCC04BD613}"/>
          </ac:spMkLst>
        </pc:spChg>
        <pc:spChg chg="mod">
          <ac:chgData name="baddam neha" userId="128a631d3fa1a313" providerId="LiveId" clId="{77C9BFC7-0FE5-4119-AEB6-B5FBFFE1240F}" dt="2023-10-28T20:52:30.983" v="541" actId="20577"/>
          <ac:spMkLst>
            <pc:docMk/>
            <pc:sldMk cId="2880106493" sldId="290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2:39.522" v="1549" actId="1076"/>
          <ac:spMkLst>
            <pc:docMk/>
            <pc:sldMk cId="2880106493" sldId="290"/>
            <ac:spMk id="6" creationId="{5E527FBB-73D1-B34E-4BAE-8FB526AAC4AC}"/>
          </ac:spMkLst>
        </pc:spChg>
        <pc:picChg chg="mod">
          <ac:chgData name="baddam neha" userId="128a631d3fa1a313" providerId="LiveId" clId="{77C9BFC7-0FE5-4119-AEB6-B5FBFFE1240F}" dt="2023-10-28T21:20:25.384" v="560" actId="14100"/>
          <ac:picMkLst>
            <pc:docMk/>
            <pc:sldMk cId="2880106493" sldId="290"/>
            <ac:picMk id="4" creationId="{F8F44B84-12E7-7708-5953-7F7C45936F4D}"/>
          </ac:picMkLst>
        </pc:picChg>
      </pc:sldChg>
      <pc:sldChg chg="addSp delSp modSp mod">
        <pc:chgData name="baddam neha" userId="128a631d3fa1a313" providerId="LiveId" clId="{77C9BFC7-0FE5-4119-AEB6-B5FBFFE1240F}" dt="2023-10-30T21:14:13.601" v="1921" actId="20577"/>
        <pc:sldMkLst>
          <pc:docMk/>
          <pc:sldMk cId="1874719571" sldId="291"/>
        </pc:sldMkLst>
        <pc:spChg chg="mod">
          <ac:chgData name="baddam neha" userId="128a631d3fa1a313" providerId="LiveId" clId="{77C9BFC7-0FE5-4119-AEB6-B5FBFFE1240F}" dt="2023-10-30T21:14:13.601" v="1921" actId="20577"/>
          <ac:spMkLst>
            <pc:docMk/>
            <pc:sldMk cId="1874719571" sldId="291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30T13:40:36.601" v="1755" actId="12"/>
          <ac:spMkLst>
            <pc:docMk/>
            <pc:sldMk cId="1874719571" sldId="291"/>
            <ac:spMk id="5" creationId="{47D9A282-0E5F-7C38-8488-C24FC03F27B9}"/>
          </ac:spMkLst>
        </pc:spChg>
        <pc:spChg chg="mod">
          <ac:chgData name="baddam neha" userId="128a631d3fa1a313" providerId="LiveId" clId="{77C9BFC7-0FE5-4119-AEB6-B5FBFFE1240F}" dt="2023-10-29T22:01:28.913" v="1540" actId="1076"/>
          <ac:spMkLst>
            <pc:docMk/>
            <pc:sldMk cId="1874719571" sldId="291"/>
            <ac:spMk id="8" creationId="{152AEB98-6FD5-696E-15C5-A499B7AFF027}"/>
          </ac:spMkLst>
        </pc:spChg>
        <pc:picChg chg="add mod">
          <ac:chgData name="baddam neha" userId="128a631d3fa1a313" providerId="LiveId" clId="{77C9BFC7-0FE5-4119-AEB6-B5FBFFE1240F}" dt="2023-10-28T19:06:01.558" v="384" actId="1076"/>
          <ac:picMkLst>
            <pc:docMk/>
            <pc:sldMk cId="1874719571" sldId="291"/>
            <ac:picMk id="4" creationId="{03577E10-2591-4B0C-3468-4878E93D445E}"/>
          </ac:picMkLst>
        </pc:picChg>
        <pc:picChg chg="del">
          <ac:chgData name="baddam neha" userId="128a631d3fa1a313" providerId="LiveId" clId="{77C9BFC7-0FE5-4119-AEB6-B5FBFFE1240F}" dt="2023-10-28T19:05:40.427" v="382" actId="478"/>
          <ac:picMkLst>
            <pc:docMk/>
            <pc:sldMk cId="1874719571" sldId="291"/>
            <ac:picMk id="7" creationId="{67E41990-1FD8-E1FD-3A32-DA0A0F129D79}"/>
          </ac:picMkLst>
        </pc:picChg>
      </pc:sldChg>
      <pc:sldChg chg="addSp delSp modSp mod">
        <pc:chgData name="baddam neha" userId="128a631d3fa1a313" providerId="LiveId" clId="{77C9BFC7-0FE5-4119-AEB6-B5FBFFE1240F}" dt="2023-10-30T21:14:17.820" v="1923" actId="20577"/>
        <pc:sldMkLst>
          <pc:docMk/>
          <pc:sldMk cId="2374542244" sldId="292"/>
        </pc:sldMkLst>
        <pc:spChg chg="add mod">
          <ac:chgData name="baddam neha" userId="128a631d3fa1a313" providerId="LiveId" clId="{77C9BFC7-0FE5-4119-AEB6-B5FBFFE1240F}" dt="2023-10-30T13:41:36.063" v="1768" actId="20577"/>
          <ac:spMkLst>
            <pc:docMk/>
            <pc:sldMk cId="2374542244" sldId="292"/>
            <ac:spMk id="2" creationId="{48ACC5A2-0B1C-E4AB-8916-A55628C3CF02}"/>
          </ac:spMkLst>
        </pc:spChg>
        <pc:spChg chg="mod">
          <ac:chgData name="baddam neha" userId="128a631d3fa1a313" providerId="LiveId" clId="{77C9BFC7-0FE5-4119-AEB6-B5FBFFE1240F}" dt="2023-10-30T21:14:17.820" v="1923" actId="20577"/>
          <ac:spMkLst>
            <pc:docMk/>
            <pc:sldMk cId="2374542244" sldId="292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1:37.258" v="1541" actId="1076"/>
          <ac:spMkLst>
            <pc:docMk/>
            <pc:sldMk cId="2374542244" sldId="292"/>
            <ac:spMk id="8" creationId="{F6998F73-1134-C1CE-F764-9DB784E977C6}"/>
          </ac:spMkLst>
        </pc:spChg>
        <pc:picChg chg="del">
          <ac:chgData name="baddam neha" userId="128a631d3fa1a313" providerId="LiveId" clId="{77C9BFC7-0FE5-4119-AEB6-B5FBFFE1240F}" dt="2023-10-28T19:10:06.758" v="420" actId="478"/>
          <ac:picMkLst>
            <pc:docMk/>
            <pc:sldMk cId="2374542244" sldId="292"/>
            <ac:picMk id="4" creationId="{3C036D62-FC0C-2888-E371-2215C959294F}"/>
          </ac:picMkLst>
        </pc:picChg>
        <pc:picChg chg="add mod">
          <ac:chgData name="baddam neha" userId="128a631d3fa1a313" providerId="LiveId" clId="{77C9BFC7-0FE5-4119-AEB6-B5FBFFE1240F}" dt="2023-10-29T20:52:23.262" v="1347" actId="1076"/>
          <ac:picMkLst>
            <pc:docMk/>
            <pc:sldMk cId="2374542244" sldId="292"/>
            <ac:picMk id="6" creationId="{1C7C28B6-44B6-2FC7-4859-79FE2EFB6695}"/>
          </ac:picMkLst>
        </pc:picChg>
      </pc:sldChg>
      <pc:sldChg chg="addSp delSp modSp mod">
        <pc:chgData name="baddam neha" userId="128a631d3fa1a313" providerId="LiveId" clId="{77C9BFC7-0FE5-4119-AEB6-B5FBFFE1240F}" dt="2023-10-30T21:14:20.753" v="1925" actId="20577"/>
        <pc:sldMkLst>
          <pc:docMk/>
          <pc:sldMk cId="1994946054" sldId="293"/>
        </pc:sldMkLst>
        <pc:spChg chg="mod">
          <ac:chgData name="baddam neha" userId="128a631d3fa1a313" providerId="LiveId" clId="{77C9BFC7-0FE5-4119-AEB6-B5FBFFE1240F}" dt="2023-10-30T21:14:20.753" v="1925" actId="20577"/>
          <ac:spMkLst>
            <pc:docMk/>
            <pc:sldMk cId="1994946054" sldId="293"/>
            <ac:spMk id="3" creationId="{D7C5E2E8-2883-5CC8-5556-0E3A230F880B}"/>
          </ac:spMkLst>
        </pc:spChg>
        <pc:spChg chg="add mod">
          <ac:chgData name="baddam neha" userId="128a631d3fa1a313" providerId="LiveId" clId="{77C9BFC7-0FE5-4119-AEB6-B5FBFFE1240F}" dt="2023-10-30T13:42:30.253" v="1821" actId="113"/>
          <ac:spMkLst>
            <pc:docMk/>
            <pc:sldMk cId="1994946054" sldId="293"/>
            <ac:spMk id="5" creationId="{F0B87FED-E943-715C-F8DA-D312B60C98FA}"/>
          </ac:spMkLst>
        </pc:spChg>
        <pc:spChg chg="mod">
          <ac:chgData name="baddam neha" userId="128a631d3fa1a313" providerId="LiveId" clId="{77C9BFC7-0FE5-4119-AEB6-B5FBFFE1240F}" dt="2023-10-29T22:01:49.478" v="1542" actId="1076"/>
          <ac:spMkLst>
            <pc:docMk/>
            <pc:sldMk cId="1994946054" sldId="293"/>
            <ac:spMk id="9" creationId="{379CFD29-F3D1-0E8D-B0DD-BDC9036AA845}"/>
          </ac:spMkLst>
        </pc:spChg>
        <pc:picChg chg="del">
          <ac:chgData name="baddam neha" userId="128a631d3fa1a313" providerId="LiveId" clId="{77C9BFC7-0FE5-4119-AEB6-B5FBFFE1240F}" dt="2023-10-28T20:36:36.614" v="423" actId="478"/>
          <ac:picMkLst>
            <pc:docMk/>
            <pc:sldMk cId="1994946054" sldId="293"/>
            <ac:picMk id="4" creationId="{ACB7C3C6-E33E-747B-4256-5452A2222ECE}"/>
          </ac:picMkLst>
        </pc:picChg>
        <pc:picChg chg="add mod">
          <ac:chgData name="baddam neha" userId="128a631d3fa1a313" providerId="LiveId" clId="{77C9BFC7-0FE5-4119-AEB6-B5FBFFE1240F}" dt="2023-10-28T20:48:51.476" v="491" actId="1036"/>
          <ac:picMkLst>
            <pc:docMk/>
            <pc:sldMk cId="1994946054" sldId="293"/>
            <ac:picMk id="7" creationId="{95B3E086-806F-C579-8219-9249BCEDB112}"/>
          </ac:picMkLst>
        </pc:picChg>
      </pc:sldChg>
      <pc:sldChg chg="addSp modSp mod">
        <pc:chgData name="baddam neha" userId="128a631d3fa1a313" providerId="LiveId" clId="{77C9BFC7-0FE5-4119-AEB6-B5FBFFE1240F}" dt="2023-10-30T21:14:23.946" v="1927" actId="20577"/>
        <pc:sldMkLst>
          <pc:docMk/>
          <pc:sldMk cId="1180550076" sldId="294"/>
        </pc:sldMkLst>
        <pc:spChg chg="mod">
          <ac:chgData name="baddam neha" userId="128a631d3fa1a313" providerId="LiveId" clId="{77C9BFC7-0FE5-4119-AEB6-B5FBFFE1240F}" dt="2023-10-30T21:14:23.946" v="1927" actId="20577"/>
          <ac:spMkLst>
            <pc:docMk/>
            <pc:sldMk cId="1180550076" sldId="294"/>
            <ac:spMk id="3" creationId="{D7C5E2E8-2883-5CC8-5556-0E3A230F880B}"/>
          </ac:spMkLst>
        </pc:spChg>
        <pc:spChg chg="add mod">
          <ac:chgData name="baddam neha" userId="128a631d3fa1a313" providerId="LiveId" clId="{77C9BFC7-0FE5-4119-AEB6-B5FBFFE1240F}" dt="2023-10-30T13:42:53.840" v="1822" actId="113"/>
          <ac:spMkLst>
            <pc:docMk/>
            <pc:sldMk cId="1180550076" sldId="294"/>
            <ac:spMk id="4" creationId="{CB5A5C16-32DE-8A4E-BCA6-A213583893B6}"/>
          </ac:spMkLst>
        </pc:spChg>
        <pc:spChg chg="mod">
          <ac:chgData name="baddam neha" userId="128a631d3fa1a313" providerId="LiveId" clId="{77C9BFC7-0FE5-4119-AEB6-B5FBFFE1240F}" dt="2023-10-29T22:01:58.277" v="1543" actId="1076"/>
          <ac:spMkLst>
            <pc:docMk/>
            <pc:sldMk cId="1180550076" sldId="294"/>
            <ac:spMk id="6" creationId="{F664A5D7-BFE4-0B25-FFB6-BE8B119DAADA}"/>
          </ac:spMkLst>
        </pc:spChg>
      </pc:sldChg>
      <pc:sldChg chg="addSp delSp modSp mod">
        <pc:chgData name="baddam neha" userId="128a631d3fa1a313" providerId="LiveId" clId="{77C9BFC7-0FE5-4119-AEB6-B5FBFFE1240F}" dt="2023-10-30T21:14:51.520" v="1939" actId="20577"/>
        <pc:sldMkLst>
          <pc:docMk/>
          <pc:sldMk cId="1225690603" sldId="295"/>
        </pc:sldMkLst>
        <pc:spChg chg="mod">
          <ac:chgData name="baddam neha" userId="128a631d3fa1a313" providerId="LiveId" clId="{77C9BFC7-0FE5-4119-AEB6-B5FBFFE1240F}" dt="2023-10-30T13:58:54.351" v="1852" actId="14100"/>
          <ac:spMkLst>
            <pc:docMk/>
            <pc:sldMk cId="1225690603" sldId="295"/>
            <ac:spMk id="2" creationId="{D7C6121E-4BDF-A135-8D88-B20978CF344E}"/>
          </ac:spMkLst>
        </pc:spChg>
        <pc:spChg chg="mod">
          <ac:chgData name="baddam neha" userId="128a631d3fa1a313" providerId="LiveId" clId="{77C9BFC7-0FE5-4119-AEB6-B5FBFFE1240F}" dt="2023-10-30T21:14:51.520" v="1939" actId="20577"/>
          <ac:spMkLst>
            <pc:docMk/>
            <pc:sldMk cId="1225690603" sldId="295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3:24.446" v="1552" actId="1076"/>
          <ac:spMkLst>
            <pc:docMk/>
            <pc:sldMk cId="1225690603" sldId="295"/>
            <ac:spMk id="14" creationId="{451B39CC-B391-414C-3614-72FAC335A214}"/>
          </ac:spMkLst>
        </pc:spChg>
        <pc:picChg chg="add mod">
          <ac:chgData name="baddam neha" userId="128a631d3fa1a313" providerId="LiveId" clId="{77C9BFC7-0FE5-4119-AEB6-B5FBFFE1240F}" dt="2023-10-28T22:16:16.773" v="1190" actId="1076"/>
          <ac:picMkLst>
            <pc:docMk/>
            <pc:sldMk cId="1225690603" sldId="295"/>
            <ac:picMk id="5" creationId="{2649EE2D-D1EE-0A5F-3BF7-8102927F667D}"/>
          </ac:picMkLst>
        </pc:picChg>
        <pc:picChg chg="del mod">
          <ac:chgData name="baddam neha" userId="128a631d3fa1a313" providerId="LiveId" clId="{77C9BFC7-0FE5-4119-AEB6-B5FBFFE1240F}" dt="2023-10-28T22:11:20.723" v="1049" actId="478"/>
          <ac:picMkLst>
            <pc:docMk/>
            <pc:sldMk cId="1225690603" sldId="295"/>
            <ac:picMk id="6" creationId="{88BF2471-6B03-5192-96E9-6B65B7366CFD}"/>
          </ac:picMkLst>
        </pc:picChg>
        <pc:picChg chg="del mod">
          <ac:chgData name="baddam neha" userId="128a631d3fa1a313" providerId="LiveId" clId="{77C9BFC7-0FE5-4119-AEB6-B5FBFFE1240F}" dt="2023-10-28T22:11:18.894" v="1048" actId="478"/>
          <ac:picMkLst>
            <pc:docMk/>
            <pc:sldMk cId="1225690603" sldId="295"/>
            <ac:picMk id="8" creationId="{6E65DDE5-1F66-D1DD-3767-C305E88DB152}"/>
          </ac:picMkLst>
        </pc:picChg>
        <pc:picChg chg="add mod">
          <ac:chgData name="baddam neha" userId="128a631d3fa1a313" providerId="LiveId" clId="{77C9BFC7-0FE5-4119-AEB6-B5FBFFE1240F}" dt="2023-10-28T22:16:36.896" v="1193" actId="14100"/>
          <ac:picMkLst>
            <pc:docMk/>
            <pc:sldMk cId="1225690603" sldId="295"/>
            <ac:picMk id="9" creationId="{E9091382-6D66-1B1D-EC5A-F4096A149942}"/>
          </ac:picMkLst>
        </pc:picChg>
        <pc:picChg chg="del mod">
          <ac:chgData name="baddam neha" userId="128a631d3fa1a313" providerId="LiveId" clId="{77C9BFC7-0FE5-4119-AEB6-B5FBFFE1240F}" dt="2023-10-28T22:11:16.974" v="1047" actId="478"/>
          <ac:picMkLst>
            <pc:docMk/>
            <pc:sldMk cId="1225690603" sldId="295"/>
            <ac:picMk id="10" creationId="{B9186A39-5E67-E41D-C968-EE54A24A2008}"/>
          </ac:picMkLst>
        </pc:picChg>
        <pc:picChg chg="add mod">
          <ac:chgData name="baddam neha" userId="128a631d3fa1a313" providerId="LiveId" clId="{77C9BFC7-0FE5-4119-AEB6-B5FBFFE1240F}" dt="2023-10-28T22:17:05.209" v="1199" actId="1076"/>
          <ac:picMkLst>
            <pc:docMk/>
            <pc:sldMk cId="1225690603" sldId="295"/>
            <ac:picMk id="12" creationId="{1E3499F1-AB61-2763-676A-DF279EBBC9B2}"/>
          </ac:picMkLst>
        </pc:picChg>
        <pc:picChg chg="add del mod">
          <ac:chgData name="baddam neha" userId="128a631d3fa1a313" providerId="LiveId" clId="{77C9BFC7-0FE5-4119-AEB6-B5FBFFE1240F}" dt="2023-10-30T13:59:12.793" v="1856" actId="478"/>
          <ac:picMkLst>
            <pc:docMk/>
            <pc:sldMk cId="1225690603" sldId="295"/>
            <ac:picMk id="15" creationId="{546ED300-D9C1-3D1F-6166-FDCE410E0F29}"/>
          </ac:picMkLst>
        </pc:picChg>
      </pc:sldChg>
      <pc:sldChg chg="modSp mod ord">
        <pc:chgData name="baddam neha" userId="128a631d3fa1a313" providerId="LiveId" clId="{77C9BFC7-0FE5-4119-AEB6-B5FBFFE1240F}" dt="2023-10-30T21:13:54.075" v="1911" actId="20577"/>
        <pc:sldMkLst>
          <pc:docMk/>
          <pc:sldMk cId="1904589906" sldId="296"/>
        </pc:sldMkLst>
        <pc:spChg chg="mod">
          <ac:chgData name="baddam neha" userId="128a631d3fa1a313" providerId="LiveId" clId="{77C9BFC7-0FE5-4119-AEB6-B5FBFFE1240F}" dt="2023-10-29T21:27:02.699" v="1517" actId="113"/>
          <ac:spMkLst>
            <pc:docMk/>
            <pc:sldMk cId="1904589906" sldId="296"/>
            <ac:spMk id="2" creationId="{D7C6121E-4BDF-A135-8D88-B20978CF344E}"/>
          </ac:spMkLst>
        </pc:spChg>
        <pc:spChg chg="mod">
          <ac:chgData name="baddam neha" userId="128a631d3fa1a313" providerId="LiveId" clId="{77C9BFC7-0FE5-4119-AEB6-B5FBFFE1240F}" dt="2023-10-30T21:13:54.075" v="1911" actId="20577"/>
          <ac:spMkLst>
            <pc:docMk/>
            <pc:sldMk cId="1904589906" sldId="296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3:39.319" v="1554" actId="1076"/>
          <ac:spMkLst>
            <pc:docMk/>
            <pc:sldMk cId="1904589906" sldId="296"/>
            <ac:spMk id="5" creationId="{89B8F1E1-21D2-6FA8-8F64-309DD89A371C}"/>
          </ac:spMkLst>
        </pc:spChg>
      </pc:sldChg>
      <pc:sldChg chg="modSp mod ord">
        <pc:chgData name="baddam neha" userId="128a631d3fa1a313" providerId="LiveId" clId="{77C9BFC7-0FE5-4119-AEB6-B5FBFFE1240F}" dt="2023-10-30T21:13:58.068" v="1913" actId="20577"/>
        <pc:sldMkLst>
          <pc:docMk/>
          <pc:sldMk cId="4293663623" sldId="297"/>
        </pc:sldMkLst>
        <pc:spChg chg="mod">
          <ac:chgData name="baddam neha" userId="128a631d3fa1a313" providerId="LiveId" clId="{77C9BFC7-0FE5-4119-AEB6-B5FBFFE1240F}" dt="2023-10-30T17:03:58.901" v="1869" actId="1076"/>
          <ac:spMkLst>
            <pc:docMk/>
            <pc:sldMk cId="4293663623" sldId="297"/>
            <ac:spMk id="2" creationId="{D7C6121E-4BDF-A135-8D88-B20978CF344E}"/>
          </ac:spMkLst>
        </pc:spChg>
        <pc:spChg chg="mod">
          <ac:chgData name="baddam neha" userId="128a631d3fa1a313" providerId="LiveId" clId="{77C9BFC7-0FE5-4119-AEB6-B5FBFFE1240F}" dt="2023-10-30T21:13:58.068" v="1913" actId="20577"/>
          <ac:spMkLst>
            <pc:docMk/>
            <pc:sldMk cId="4293663623" sldId="297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3:49.243" v="1557" actId="1076"/>
          <ac:spMkLst>
            <pc:docMk/>
            <pc:sldMk cId="4293663623" sldId="297"/>
            <ac:spMk id="6" creationId="{DD812D5F-1EDD-4EFD-7499-B3F7046C0B5A}"/>
          </ac:spMkLst>
        </pc:spChg>
        <pc:picChg chg="mod">
          <ac:chgData name="baddam neha" userId="128a631d3fa1a313" providerId="LiveId" clId="{77C9BFC7-0FE5-4119-AEB6-B5FBFFE1240F}" dt="2023-10-28T22:27:55.430" v="1256" actId="1076"/>
          <ac:picMkLst>
            <pc:docMk/>
            <pc:sldMk cId="4293663623" sldId="297"/>
            <ac:picMk id="5" creationId="{83680CF1-1E06-35D6-1D47-6C6B014FA503}"/>
          </ac:picMkLst>
        </pc:picChg>
      </pc:sldChg>
      <pc:sldChg chg="modSp mod">
        <pc:chgData name="baddam neha" userId="128a631d3fa1a313" providerId="LiveId" clId="{77C9BFC7-0FE5-4119-AEB6-B5FBFFE1240F}" dt="2023-10-29T22:05:25.018" v="1567" actId="1076"/>
        <pc:sldMkLst>
          <pc:docMk/>
          <pc:sldMk cId="2366870651" sldId="298"/>
        </pc:sldMkLst>
        <pc:spChg chg="mod">
          <ac:chgData name="baddam neha" userId="128a631d3fa1a313" providerId="LiveId" clId="{77C9BFC7-0FE5-4119-AEB6-B5FBFFE1240F}" dt="2023-10-29T21:35:17.840" v="1524" actId="255"/>
          <ac:spMkLst>
            <pc:docMk/>
            <pc:sldMk cId="2366870651" sldId="298"/>
            <ac:spMk id="3" creationId="{6C804FEF-2436-A887-84E9-68773666558C}"/>
          </ac:spMkLst>
        </pc:spChg>
        <pc:spChg chg="mod">
          <ac:chgData name="baddam neha" userId="128a631d3fa1a313" providerId="LiveId" clId="{77C9BFC7-0FE5-4119-AEB6-B5FBFFE1240F}" dt="2023-10-29T22:05:25.018" v="1567" actId="1076"/>
          <ac:spMkLst>
            <pc:docMk/>
            <pc:sldMk cId="2366870651" sldId="298"/>
            <ac:spMk id="7" creationId="{B961D43F-31B1-CFBB-D137-B2A4F55D6580}"/>
          </ac:spMkLst>
        </pc:spChg>
      </pc:sldChg>
      <pc:sldChg chg="modSp mod">
        <pc:chgData name="baddam neha" userId="128a631d3fa1a313" providerId="LiveId" clId="{77C9BFC7-0FE5-4119-AEB6-B5FBFFE1240F}" dt="2023-10-30T14:04:19.081" v="1861" actId="14100"/>
        <pc:sldMkLst>
          <pc:docMk/>
          <pc:sldMk cId="638915644" sldId="299"/>
        </pc:sldMkLst>
        <pc:spChg chg="mod">
          <ac:chgData name="baddam neha" userId="128a631d3fa1a313" providerId="LiveId" clId="{77C9BFC7-0FE5-4119-AEB6-B5FBFFE1240F}" dt="2023-10-29T21:35:28.969" v="1525" actId="255"/>
          <ac:spMkLst>
            <pc:docMk/>
            <pc:sldMk cId="638915644" sldId="299"/>
            <ac:spMk id="3" creationId="{6C804FEF-2436-A887-84E9-68773666558C}"/>
          </ac:spMkLst>
        </pc:spChg>
        <pc:spChg chg="mod">
          <ac:chgData name="baddam neha" userId="128a631d3fa1a313" providerId="LiveId" clId="{77C9BFC7-0FE5-4119-AEB6-B5FBFFE1240F}" dt="2023-10-29T22:05:15.977" v="1566" actId="1076"/>
          <ac:spMkLst>
            <pc:docMk/>
            <pc:sldMk cId="638915644" sldId="299"/>
            <ac:spMk id="4" creationId="{3173531C-6A25-F4FB-2F83-B6BB306A0E87}"/>
          </ac:spMkLst>
        </pc:spChg>
        <pc:picChg chg="mod">
          <ac:chgData name="baddam neha" userId="128a631d3fa1a313" providerId="LiveId" clId="{77C9BFC7-0FE5-4119-AEB6-B5FBFFE1240F}" dt="2023-10-30T14:04:19.081" v="1861" actId="14100"/>
          <ac:picMkLst>
            <pc:docMk/>
            <pc:sldMk cId="638915644" sldId="299"/>
            <ac:picMk id="5" creationId="{2DF55641-D144-4C61-C7C4-AE9C6A4C47C7}"/>
          </ac:picMkLst>
        </pc:picChg>
      </pc:sldChg>
      <pc:sldChg chg="addSp modSp mod">
        <pc:chgData name="baddam neha" userId="128a631d3fa1a313" providerId="LiveId" clId="{77C9BFC7-0FE5-4119-AEB6-B5FBFFE1240F}" dt="2023-10-30T14:05:10.469" v="1867" actId="14100"/>
        <pc:sldMkLst>
          <pc:docMk/>
          <pc:sldMk cId="2990372797" sldId="300"/>
        </pc:sldMkLst>
        <pc:spChg chg="mod">
          <ac:chgData name="baddam neha" userId="128a631d3fa1a313" providerId="LiveId" clId="{77C9BFC7-0FE5-4119-AEB6-B5FBFFE1240F}" dt="2023-10-29T21:35:38.594" v="1526" actId="255"/>
          <ac:spMkLst>
            <pc:docMk/>
            <pc:sldMk cId="2990372797" sldId="300"/>
            <ac:spMk id="3" creationId="{6C804FEF-2436-A887-84E9-68773666558C}"/>
          </ac:spMkLst>
        </pc:spChg>
        <pc:spChg chg="mod">
          <ac:chgData name="baddam neha" userId="128a631d3fa1a313" providerId="LiveId" clId="{77C9BFC7-0FE5-4119-AEB6-B5FBFFE1240F}" dt="2023-10-29T22:05:06.850" v="1565" actId="1076"/>
          <ac:spMkLst>
            <pc:docMk/>
            <pc:sldMk cId="2990372797" sldId="300"/>
            <ac:spMk id="4" creationId="{8A529283-0C0F-A09C-318C-376437C63D09}"/>
          </ac:spMkLst>
        </pc:spChg>
        <pc:spChg chg="add mod">
          <ac:chgData name="baddam neha" userId="128a631d3fa1a313" providerId="LiveId" clId="{77C9BFC7-0FE5-4119-AEB6-B5FBFFE1240F}" dt="2023-10-30T14:04:57.421" v="1863" actId="113"/>
          <ac:spMkLst>
            <pc:docMk/>
            <pc:sldMk cId="2990372797" sldId="300"/>
            <ac:spMk id="6" creationId="{6563AB63-43A5-B9D4-6547-77DFEDC17836}"/>
          </ac:spMkLst>
        </pc:spChg>
        <pc:picChg chg="mod">
          <ac:chgData name="baddam neha" userId="128a631d3fa1a313" providerId="LiveId" clId="{77C9BFC7-0FE5-4119-AEB6-B5FBFFE1240F}" dt="2023-10-30T14:05:10.469" v="1867" actId="14100"/>
          <ac:picMkLst>
            <pc:docMk/>
            <pc:sldMk cId="2990372797" sldId="300"/>
            <ac:picMk id="1026" creationId="{B61EBA5F-44CA-0AF1-633A-B9D88FEE365C}"/>
          </ac:picMkLst>
        </pc:picChg>
      </pc:sldChg>
      <pc:sldChg chg="addSp delSp modSp mod">
        <pc:chgData name="baddam neha" userId="128a631d3fa1a313" providerId="LiveId" clId="{77C9BFC7-0FE5-4119-AEB6-B5FBFFE1240F}" dt="2023-10-30T14:06:11.791" v="1868" actId="1076"/>
        <pc:sldMkLst>
          <pc:docMk/>
          <pc:sldMk cId="2621635135" sldId="301"/>
        </pc:sldMkLst>
        <pc:spChg chg="mod">
          <ac:chgData name="baddam neha" userId="128a631d3fa1a313" providerId="LiveId" clId="{77C9BFC7-0FE5-4119-AEB6-B5FBFFE1240F}" dt="2023-10-29T21:35:49.438" v="1527" actId="255"/>
          <ac:spMkLst>
            <pc:docMk/>
            <pc:sldMk cId="2621635135" sldId="301"/>
            <ac:spMk id="3" creationId="{6C804FEF-2436-A887-84E9-68773666558C}"/>
          </ac:spMkLst>
        </pc:spChg>
        <pc:spChg chg="mod">
          <ac:chgData name="baddam neha" userId="128a631d3fa1a313" providerId="LiveId" clId="{77C9BFC7-0FE5-4119-AEB6-B5FBFFE1240F}" dt="2023-10-29T22:04:53.279" v="1564" actId="1076"/>
          <ac:spMkLst>
            <pc:docMk/>
            <pc:sldMk cId="2621635135" sldId="301"/>
            <ac:spMk id="4" creationId="{77024AE8-372A-0359-6577-2B4B78978E12}"/>
          </ac:spMkLst>
        </pc:spChg>
        <pc:spChg chg="add del mod">
          <ac:chgData name="baddam neha" userId="128a631d3fa1a313" providerId="LiveId" clId="{77C9BFC7-0FE5-4119-AEB6-B5FBFFE1240F}" dt="2023-10-30T13:07:42.917" v="1635" actId="478"/>
          <ac:spMkLst>
            <pc:docMk/>
            <pc:sldMk cId="2621635135" sldId="301"/>
            <ac:spMk id="6" creationId="{B5778874-741E-A370-5783-CE05BD283092}"/>
          </ac:spMkLst>
        </pc:spChg>
        <pc:spChg chg="add mod">
          <ac:chgData name="baddam neha" userId="128a631d3fa1a313" providerId="LiveId" clId="{77C9BFC7-0FE5-4119-AEB6-B5FBFFE1240F}" dt="2023-10-30T13:10:04.892" v="1646" actId="12"/>
          <ac:spMkLst>
            <pc:docMk/>
            <pc:sldMk cId="2621635135" sldId="301"/>
            <ac:spMk id="8" creationId="{CDAF8EF4-2C01-2BEE-0907-3CE0426FD4E8}"/>
          </ac:spMkLst>
        </pc:spChg>
        <pc:picChg chg="mod">
          <ac:chgData name="baddam neha" userId="128a631d3fa1a313" providerId="LiveId" clId="{77C9BFC7-0FE5-4119-AEB6-B5FBFFE1240F}" dt="2023-10-30T14:06:11.791" v="1868" actId="1076"/>
          <ac:picMkLst>
            <pc:docMk/>
            <pc:sldMk cId="2621635135" sldId="301"/>
            <ac:picMk id="2050" creationId="{52115F63-4414-55C0-81FD-8939938A4B9E}"/>
          </ac:picMkLst>
        </pc:picChg>
      </pc:sldChg>
      <pc:sldChg chg="addSp delSp modSp mod">
        <pc:chgData name="baddam neha" userId="128a631d3fa1a313" providerId="LiveId" clId="{77C9BFC7-0FE5-4119-AEB6-B5FBFFE1240F}" dt="2023-10-30T21:14:44.758" v="1935" actId="20577"/>
        <pc:sldMkLst>
          <pc:docMk/>
          <pc:sldMk cId="2113566759" sldId="302"/>
        </pc:sldMkLst>
        <pc:spChg chg="mod">
          <ac:chgData name="baddam neha" userId="128a631d3fa1a313" providerId="LiveId" clId="{77C9BFC7-0FE5-4119-AEB6-B5FBFFE1240F}" dt="2023-10-30T21:14:44.758" v="1935" actId="20577"/>
          <ac:spMkLst>
            <pc:docMk/>
            <pc:sldMk cId="2113566759" sldId="302"/>
            <ac:spMk id="3" creationId="{D7C5E2E8-2883-5CC8-5556-0E3A230F880B}"/>
          </ac:spMkLst>
        </pc:spChg>
        <pc:spChg chg="add mod">
          <ac:chgData name="baddam neha" userId="128a631d3fa1a313" providerId="LiveId" clId="{77C9BFC7-0FE5-4119-AEB6-B5FBFFE1240F}" dt="2023-10-30T13:53:38.789" v="1835" actId="113"/>
          <ac:spMkLst>
            <pc:docMk/>
            <pc:sldMk cId="2113566759" sldId="302"/>
            <ac:spMk id="4" creationId="{266E6BB3-3126-32BB-DE63-8802C3D48C9A}"/>
          </ac:spMkLst>
        </pc:spChg>
        <pc:spChg chg="add del mod">
          <ac:chgData name="baddam neha" userId="128a631d3fa1a313" providerId="LiveId" clId="{77C9BFC7-0FE5-4119-AEB6-B5FBFFE1240F}" dt="2023-10-28T21:39:30.029" v="649" actId="478"/>
          <ac:spMkLst>
            <pc:docMk/>
            <pc:sldMk cId="2113566759" sldId="302"/>
            <ac:spMk id="5" creationId="{625F4E6D-0BF2-74E4-36D9-EC1ECC9B7DA1}"/>
          </ac:spMkLst>
        </pc:spChg>
        <pc:spChg chg="add del mod">
          <ac:chgData name="baddam neha" userId="128a631d3fa1a313" providerId="LiveId" clId="{77C9BFC7-0FE5-4119-AEB6-B5FBFFE1240F}" dt="2023-10-28T21:39:24.401" v="647"/>
          <ac:spMkLst>
            <pc:docMk/>
            <pc:sldMk cId="2113566759" sldId="302"/>
            <ac:spMk id="6" creationId="{A0B1C22D-FF98-B9DB-E030-CB55E366307B}"/>
          </ac:spMkLst>
        </pc:spChg>
        <pc:spChg chg="add del mod">
          <ac:chgData name="baddam neha" userId="128a631d3fa1a313" providerId="LiveId" clId="{77C9BFC7-0FE5-4119-AEB6-B5FBFFE1240F}" dt="2023-10-28T22:01:24.737" v="937" actId="478"/>
          <ac:spMkLst>
            <pc:docMk/>
            <pc:sldMk cId="2113566759" sldId="302"/>
            <ac:spMk id="26" creationId="{4A9A1D64-9970-9D47-739C-38FEE13C371A}"/>
          </ac:spMkLst>
        </pc:spChg>
        <pc:spChg chg="mod">
          <ac:chgData name="baddam neha" userId="128a631d3fa1a313" providerId="LiveId" clId="{77C9BFC7-0FE5-4119-AEB6-B5FBFFE1240F}" dt="2023-10-29T22:03:14" v="1551" actId="1076"/>
          <ac:spMkLst>
            <pc:docMk/>
            <pc:sldMk cId="2113566759" sldId="302"/>
            <ac:spMk id="28" creationId="{7311599A-7763-8CDF-261C-29A820D94EA9}"/>
          </ac:spMkLst>
        </pc:spChg>
        <pc:picChg chg="add del mod">
          <ac:chgData name="baddam neha" userId="128a631d3fa1a313" providerId="LiveId" clId="{77C9BFC7-0FE5-4119-AEB6-B5FBFFE1240F}" dt="2023-10-28T21:37:49.106" v="623" actId="478"/>
          <ac:picMkLst>
            <pc:docMk/>
            <pc:sldMk cId="2113566759" sldId="302"/>
            <ac:picMk id="2" creationId="{F77CC0FE-C489-E710-4B1C-1F2D94DA7A16}"/>
          </ac:picMkLst>
        </pc:picChg>
        <pc:picChg chg="add del mod">
          <ac:chgData name="baddam neha" userId="128a631d3fa1a313" providerId="LiveId" clId="{77C9BFC7-0FE5-4119-AEB6-B5FBFFE1240F}" dt="2023-10-28T22:05:21.933" v="985" actId="478"/>
          <ac:picMkLst>
            <pc:docMk/>
            <pc:sldMk cId="2113566759" sldId="302"/>
            <ac:picMk id="8" creationId="{A0A30A7B-B02A-E699-A70F-3BC40AAFE37F}"/>
          </ac:picMkLst>
        </pc:picChg>
        <pc:picChg chg="add del mod modCrop">
          <ac:chgData name="baddam neha" userId="128a631d3fa1a313" providerId="LiveId" clId="{77C9BFC7-0FE5-4119-AEB6-B5FBFFE1240F}" dt="2023-10-28T21:48:31.640" v="761" actId="478"/>
          <ac:picMkLst>
            <pc:docMk/>
            <pc:sldMk cId="2113566759" sldId="302"/>
            <ac:picMk id="10" creationId="{888A2162-439B-E7E9-D585-8D7AB9AA8183}"/>
          </ac:picMkLst>
        </pc:picChg>
        <pc:picChg chg="add del mod">
          <ac:chgData name="baddam neha" userId="128a631d3fa1a313" providerId="LiveId" clId="{77C9BFC7-0FE5-4119-AEB6-B5FBFFE1240F}" dt="2023-10-28T21:48:27.537" v="758" actId="22"/>
          <ac:picMkLst>
            <pc:docMk/>
            <pc:sldMk cId="2113566759" sldId="302"/>
            <ac:picMk id="12" creationId="{12769027-F947-D4FA-AE46-38A414E4933C}"/>
          </ac:picMkLst>
        </pc:picChg>
        <pc:picChg chg="add del mod">
          <ac:chgData name="baddam neha" userId="128a631d3fa1a313" providerId="LiveId" clId="{77C9BFC7-0FE5-4119-AEB6-B5FBFFE1240F}" dt="2023-10-28T21:48:26.126" v="755" actId="22"/>
          <ac:picMkLst>
            <pc:docMk/>
            <pc:sldMk cId="2113566759" sldId="302"/>
            <ac:picMk id="14" creationId="{ADFB3125-7CB7-A8D8-4F0E-18502BC27925}"/>
          </ac:picMkLst>
        </pc:picChg>
        <pc:picChg chg="add del mod">
          <ac:chgData name="baddam neha" userId="128a631d3fa1a313" providerId="LiveId" clId="{77C9BFC7-0FE5-4119-AEB6-B5FBFFE1240F}" dt="2023-10-28T21:48:24.009" v="748" actId="22"/>
          <ac:picMkLst>
            <pc:docMk/>
            <pc:sldMk cId="2113566759" sldId="302"/>
            <ac:picMk id="16" creationId="{E80BE744-3676-16B7-9D13-7BABDE1490C8}"/>
          </ac:picMkLst>
        </pc:picChg>
        <pc:picChg chg="add del mod">
          <ac:chgData name="baddam neha" userId="128a631d3fa1a313" providerId="LiveId" clId="{77C9BFC7-0FE5-4119-AEB6-B5FBFFE1240F}" dt="2023-10-28T21:55:02.294" v="886" actId="478"/>
          <ac:picMkLst>
            <pc:docMk/>
            <pc:sldMk cId="2113566759" sldId="302"/>
            <ac:picMk id="18" creationId="{84441427-9B1C-5869-167A-1C956CDB43F1}"/>
          </ac:picMkLst>
        </pc:picChg>
        <pc:picChg chg="add del mod modCrop">
          <ac:chgData name="baddam neha" userId="128a631d3fa1a313" providerId="LiveId" clId="{77C9BFC7-0FE5-4119-AEB6-B5FBFFE1240F}" dt="2023-10-28T22:05:23.619" v="986" actId="478"/>
          <ac:picMkLst>
            <pc:docMk/>
            <pc:sldMk cId="2113566759" sldId="302"/>
            <ac:picMk id="20" creationId="{516003C2-580D-ACC1-219C-840FEA03D040}"/>
          </ac:picMkLst>
        </pc:picChg>
        <pc:picChg chg="add del mod">
          <ac:chgData name="baddam neha" userId="128a631d3fa1a313" providerId="LiveId" clId="{77C9BFC7-0FE5-4119-AEB6-B5FBFFE1240F}" dt="2023-10-28T22:05:25.719" v="987" actId="478"/>
          <ac:picMkLst>
            <pc:docMk/>
            <pc:sldMk cId="2113566759" sldId="302"/>
            <ac:picMk id="22" creationId="{30BF4065-DF41-4474-D97C-894B5D662FE8}"/>
          </ac:picMkLst>
        </pc:picChg>
        <pc:picChg chg="add mod">
          <ac:chgData name="baddam neha" userId="128a631d3fa1a313" providerId="LiveId" clId="{77C9BFC7-0FE5-4119-AEB6-B5FBFFE1240F}" dt="2023-10-28T22:08:53.356" v="1025" actId="1076"/>
          <ac:picMkLst>
            <pc:docMk/>
            <pc:sldMk cId="2113566759" sldId="302"/>
            <ac:picMk id="24" creationId="{8F70D308-98B1-50A1-A4D3-1DBBD11155F9}"/>
          </ac:picMkLst>
        </pc:picChg>
      </pc:sldChg>
      <pc:sldChg chg="addSp delSp modSp mod">
        <pc:chgData name="baddam neha" userId="128a631d3fa1a313" providerId="LiveId" clId="{77C9BFC7-0FE5-4119-AEB6-B5FBFFE1240F}" dt="2023-10-30T21:14:57.633" v="1942" actId="20577"/>
        <pc:sldMkLst>
          <pc:docMk/>
          <pc:sldMk cId="2120272704" sldId="303"/>
        </pc:sldMkLst>
        <pc:spChg chg="mod">
          <ac:chgData name="baddam neha" userId="128a631d3fa1a313" providerId="LiveId" clId="{77C9BFC7-0FE5-4119-AEB6-B5FBFFE1240F}" dt="2023-10-30T14:00:02.031" v="1858" actId="113"/>
          <ac:spMkLst>
            <pc:docMk/>
            <pc:sldMk cId="2120272704" sldId="303"/>
            <ac:spMk id="2" creationId="{D7C6121E-4BDF-A135-8D88-B20978CF344E}"/>
          </ac:spMkLst>
        </pc:spChg>
        <pc:spChg chg="mod">
          <ac:chgData name="baddam neha" userId="128a631d3fa1a313" providerId="LiveId" clId="{77C9BFC7-0FE5-4119-AEB6-B5FBFFE1240F}" dt="2023-10-30T21:14:57.633" v="1942" actId="20577"/>
          <ac:spMkLst>
            <pc:docMk/>
            <pc:sldMk cId="2120272704" sldId="303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29T22:03:32.395" v="1553" actId="1076"/>
          <ac:spMkLst>
            <pc:docMk/>
            <pc:sldMk cId="2120272704" sldId="303"/>
            <ac:spMk id="9" creationId="{4870042E-A692-B879-00BB-E46DE3F46D60}"/>
          </ac:spMkLst>
        </pc:spChg>
        <pc:picChg chg="del mod">
          <ac:chgData name="baddam neha" userId="128a631d3fa1a313" providerId="LiveId" clId="{77C9BFC7-0FE5-4119-AEB6-B5FBFFE1240F}" dt="2023-10-28T22:17:35.176" v="1201" actId="478"/>
          <ac:picMkLst>
            <pc:docMk/>
            <pc:sldMk cId="2120272704" sldId="303"/>
            <ac:picMk id="5" creationId="{278E88E4-685D-06EC-B5FB-72AF027B8AB8}"/>
          </ac:picMkLst>
        </pc:picChg>
        <pc:picChg chg="add mod modCrop">
          <ac:chgData name="baddam neha" userId="128a631d3fa1a313" providerId="LiveId" clId="{77C9BFC7-0FE5-4119-AEB6-B5FBFFE1240F}" dt="2023-10-30T13:58:24.995" v="1849" actId="1076"/>
          <ac:picMkLst>
            <pc:docMk/>
            <pc:sldMk cId="2120272704" sldId="303"/>
            <ac:picMk id="6" creationId="{CD537FEB-20EB-BAC9-FEAC-FC5B486D1999}"/>
          </ac:picMkLst>
        </pc:picChg>
        <pc:picChg chg="add mod modCrop">
          <ac:chgData name="baddam neha" userId="128a631d3fa1a313" providerId="LiveId" clId="{77C9BFC7-0FE5-4119-AEB6-B5FBFFE1240F}" dt="2023-10-30T13:58:28.574" v="1850" actId="1076"/>
          <ac:picMkLst>
            <pc:docMk/>
            <pc:sldMk cId="2120272704" sldId="303"/>
            <ac:picMk id="7" creationId="{61D37C64-7E2A-F588-B753-15D6AEBA6833}"/>
          </ac:picMkLst>
        </pc:picChg>
        <pc:picChg chg="add del mod">
          <ac:chgData name="baddam neha" userId="128a631d3fa1a313" providerId="LiveId" clId="{77C9BFC7-0FE5-4119-AEB6-B5FBFFE1240F}" dt="2023-10-30T13:58:38.262" v="1851" actId="21"/>
          <ac:picMkLst>
            <pc:docMk/>
            <pc:sldMk cId="2120272704" sldId="303"/>
            <ac:picMk id="11" creationId="{475EFDCA-E7B6-FC57-D2BE-7A9F1C50BFD4}"/>
          </ac:picMkLst>
        </pc:picChg>
        <pc:picChg chg="add mod">
          <ac:chgData name="baddam neha" userId="128a631d3fa1a313" providerId="LiveId" clId="{77C9BFC7-0FE5-4119-AEB6-B5FBFFE1240F}" dt="2023-10-30T13:59:45.946" v="1857"/>
          <ac:picMkLst>
            <pc:docMk/>
            <pc:sldMk cId="2120272704" sldId="303"/>
            <ac:picMk id="12" creationId="{049DB0F1-928D-4711-9588-6B30BF17C831}"/>
          </ac:picMkLst>
        </pc:picChg>
      </pc:sldChg>
      <pc:sldChg chg="addSp delSp modSp add mod">
        <pc:chgData name="baddam neha" userId="128a631d3fa1a313" providerId="LiveId" clId="{77C9BFC7-0FE5-4119-AEB6-B5FBFFE1240F}" dt="2023-10-30T21:14:05.617" v="1917" actId="20577"/>
        <pc:sldMkLst>
          <pc:docMk/>
          <pc:sldMk cId="3192878588" sldId="304"/>
        </pc:sldMkLst>
        <pc:spChg chg="add mod">
          <ac:chgData name="baddam neha" userId="128a631d3fa1a313" providerId="LiveId" clId="{77C9BFC7-0FE5-4119-AEB6-B5FBFFE1240F}" dt="2023-10-28T18:52:11.492" v="324" actId="20577"/>
          <ac:spMkLst>
            <pc:docMk/>
            <pc:sldMk cId="3192878588" sldId="304"/>
            <ac:spMk id="2" creationId="{A54E0491-93DA-C15F-27A1-8DF9A8ED6453}"/>
          </ac:spMkLst>
        </pc:spChg>
        <pc:spChg chg="mod">
          <ac:chgData name="baddam neha" userId="128a631d3fa1a313" providerId="LiveId" clId="{77C9BFC7-0FE5-4119-AEB6-B5FBFFE1240F}" dt="2023-10-30T21:14:05.617" v="1917" actId="20577"/>
          <ac:spMkLst>
            <pc:docMk/>
            <pc:sldMk cId="3192878588" sldId="304"/>
            <ac:spMk id="3" creationId="{D7C5E2E8-2883-5CC8-5556-0E3A230F880B}"/>
          </ac:spMkLst>
        </pc:spChg>
        <pc:spChg chg="add mod">
          <ac:chgData name="baddam neha" userId="128a631d3fa1a313" providerId="LiveId" clId="{77C9BFC7-0FE5-4119-AEB6-B5FBFFE1240F}" dt="2023-10-28T19:07:10.273" v="394" actId="255"/>
          <ac:spMkLst>
            <pc:docMk/>
            <pc:sldMk cId="3192878588" sldId="304"/>
            <ac:spMk id="5" creationId="{E8F1A159-10FF-6DE7-9639-D9BE73DD63D9}"/>
          </ac:spMkLst>
        </pc:spChg>
        <pc:spChg chg="mod">
          <ac:chgData name="baddam neha" userId="128a631d3fa1a313" providerId="LiveId" clId="{77C9BFC7-0FE5-4119-AEB6-B5FBFFE1240F}" dt="2023-10-29T22:01:14.121" v="1538" actId="1076"/>
          <ac:spMkLst>
            <pc:docMk/>
            <pc:sldMk cId="3192878588" sldId="304"/>
            <ac:spMk id="8" creationId="{87FCDE70-2DE4-0120-23D4-A89FD585DC53}"/>
          </ac:spMkLst>
        </pc:spChg>
        <pc:picChg chg="del">
          <ac:chgData name="baddam neha" userId="128a631d3fa1a313" providerId="LiveId" clId="{77C9BFC7-0FE5-4119-AEB6-B5FBFFE1240F}" dt="2023-10-28T18:51:03.964" v="274" actId="478"/>
          <ac:picMkLst>
            <pc:docMk/>
            <pc:sldMk cId="3192878588" sldId="304"/>
            <ac:picMk id="6" creationId="{3EFF392E-9A14-05A6-5B44-9BEA5EF6EBC6}"/>
          </ac:picMkLst>
        </pc:picChg>
      </pc:sldChg>
      <pc:sldChg chg="add del">
        <pc:chgData name="baddam neha" userId="128a631d3fa1a313" providerId="LiveId" clId="{77C9BFC7-0FE5-4119-AEB6-B5FBFFE1240F}" dt="2023-10-28T18:51:13.773" v="276"/>
        <pc:sldMkLst>
          <pc:docMk/>
          <pc:sldMk cId="1143864114" sldId="305"/>
        </pc:sldMkLst>
      </pc:sldChg>
      <pc:sldChg chg="addSp delSp modSp add mod ord">
        <pc:chgData name="baddam neha" userId="128a631d3fa1a313" providerId="LiveId" clId="{77C9BFC7-0FE5-4119-AEB6-B5FBFFE1240F}" dt="2023-10-30T21:14:32.019" v="1931" actId="20577"/>
        <pc:sldMkLst>
          <pc:docMk/>
          <pc:sldMk cId="1358363362" sldId="305"/>
        </pc:sldMkLst>
        <pc:spChg chg="mod">
          <ac:chgData name="baddam neha" userId="128a631d3fa1a313" providerId="LiveId" clId="{77C9BFC7-0FE5-4119-AEB6-B5FBFFE1240F}" dt="2023-10-30T21:14:32.019" v="1931" actId="20577"/>
          <ac:spMkLst>
            <pc:docMk/>
            <pc:sldMk cId="1358363362" sldId="305"/>
            <ac:spMk id="3" creationId="{D7C5E2E8-2883-5CC8-5556-0E3A230F880B}"/>
          </ac:spMkLst>
        </pc:spChg>
        <pc:spChg chg="add mod">
          <ac:chgData name="baddam neha" userId="128a631d3fa1a313" providerId="LiveId" clId="{77C9BFC7-0FE5-4119-AEB6-B5FBFFE1240F}" dt="2023-10-30T13:48:15.374" v="1832" actId="113"/>
          <ac:spMkLst>
            <pc:docMk/>
            <pc:sldMk cId="1358363362" sldId="305"/>
            <ac:spMk id="5" creationId="{0AE2E9E2-5B5E-51EE-9C55-E183F0ECFD38}"/>
          </ac:spMkLst>
        </pc:spChg>
        <pc:spChg chg="mod">
          <ac:chgData name="baddam neha" userId="128a631d3fa1a313" providerId="LiveId" clId="{77C9BFC7-0FE5-4119-AEB6-B5FBFFE1240F}" dt="2023-10-29T22:02:25.632" v="1545" actId="1076"/>
          <ac:spMkLst>
            <pc:docMk/>
            <pc:sldMk cId="1358363362" sldId="305"/>
            <ac:spMk id="7" creationId="{199EB12C-C46A-7B5D-1AC0-B1F41A97FC95}"/>
          </ac:spMkLst>
        </pc:spChg>
        <pc:picChg chg="del mod">
          <ac:chgData name="baddam neha" userId="128a631d3fa1a313" providerId="LiveId" clId="{77C9BFC7-0FE5-4119-AEB6-B5FBFFE1240F}" dt="2023-10-28T18:54:51.177" v="338" actId="478"/>
          <ac:picMkLst>
            <pc:docMk/>
            <pc:sldMk cId="1358363362" sldId="305"/>
            <ac:picMk id="2" creationId="{36F7FEE5-CB6F-A68B-8E55-F957D63D5F69}"/>
          </ac:picMkLst>
        </pc:picChg>
      </pc:sldChg>
      <pc:sldChg chg="addSp delSp add del mod">
        <pc:chgData name="baddam neha" userId="128a631d3fa1a313" providerId="LiveId" clId="{77C9BFC7-0FE5-4119-AEB6-B5FBFFE1240F}" dt="2023-10-28T18:51:23.343" v="280"/>
        <pc:sldMkLst>
          <pc:docMk/>
          <pc:sldMk cId="3485413355" sldId="305"/>
        </pc:sldMkLst>
        <pc:picChg chg="add del">
          <ac:chgData name="baddam neha" userId="128a631d3fa1a313" providerId="LiveId" clId="{77C9BFC7-0FE5-4119-AEB6-B5FBFFE1240F}" dt="2023-10-28T18:51:22.970" v="279" actId="478"/>
          <ac:picMkLst>
            <pc:docMk/>
            <pc:sldMk cId="3485413355" sldId="305"/>
            <ac:picMk id="6" creationId="{3EFF392E-9A14-05A6-5B44-9BEA5EF6EBC6}"/>
          </ac:picMkLst>
        </pc:picChg>
      </pc:sldChg>
      <pc:sldChg chg="addSp delSp modSp add mod ord">
        <pc:chgData name="baddam neha" userId="128a631d3fa1a313" providerId="LiveId" clId="{77C9BFC7-0FE5-4119-AEB6-B5FBFFE1240F}" dt="2023-10-30T21:14:40.995" v="1933" actId="20577"/>
        <pc:sldMkLst>
          <pc:docMk/>
          <pc:sldMk cId="2565315134" sldId="306"/>
        </pc:sldMkLst>
        <pc:spChg chg="mod">
          <ac:chgData name="baddam neha" userId="128a631d3fa1a313" providerId="LiveId" clId="{77C9BFC7-0FE5-4119-AEB6-B5FBFFE1240F}" dt="2023-10-30T21:14:40.995" v="1933" actId="20577"/>
          <ac:spMkLst>
            <pc:docMk/>
            <pc:sldMk cId="2565315134" sldId="306"/>
            <ac:spMk id="3" creationId="{D7C5E2E8-2883-5CC8-5556-0E3A230F880B}"/>
          </ac:spMkLst>
        </pc:spChg>
        <pc:spChg chg="mod">
          <ac:chgData name="baddam neha" userId="128a631d3fa1a313" providerId="LiveId" clId="{77C9BFC7-0FE5-4119-AEB6-B5FBFFE1240F}" dt="2023-10-30T18:42:22.629" v="1898" actId="113"/>
          <ac:spMkLst>
            <pc:docMk/>
            <pc:sldMk cId="2565315134" sldId="306"/>
            <ac:spMk id="4" creationId="{266E6BB3-3126-32BB-DE63-8802C3D48C9A}"/>
          </ac:spMkLst>
        </pc:spChg>
        <pc:spChg chg="mod">
          <ac:chgData name="baddam neha" userId="128a631d3fa1a313" providerId="LiveId" clId="{77C9BFC7-0FE5-4119-AEB6-B5FBFFE1240F}" dt="2023-10-29T22:03:06.302" v="1550" actId="1076"/>
          <ac:spMkLst>
            <pc:docMk/>
            <pc:sldMk cId="2565315134" sldId="306"/>
            <ac:spMk id="7" creationId="{A8A9A07D-3FCE-3F90-64B0-54B718C72947}"/>
          </ac:spMkLst>
        </pc:spChg>
        <pc:picChg chg="add mod modCrop">
          <ac:chgData name="baddam neha" userId="128a631d3fa1a313" providerId="LiveId" clId="{77C9BFC7-0FE5-4119-AEB6-B5FBFFE1240F}" dt="2023-10-30T13:47:49.281" v="1827" actId="1076"/>
          <ac:picMkLst>
            <pc:docMk/>
            <pc:sldMk cId="2565315134" sldId="306"/>
            <ac:picMk id="2" creationId="{3ABA2307-0245-30E8-D1FB-3E2279E31DCB}"/>
          </ac:picMkLst>
        </pc:picChg>
        <pc:picChg chg="add mod">
          <ac:chgData name="baddam neha" userId="128a631d3fa1a313" providerId="LiveId" clId="{77C9BFC7-0FE5-4119-AEB6-B5FBFFE1240F}" dt="2023-10-28T22:04:27.553" v="974" actId="14100"/>
          <ac:picMkLst>
            <pc:docMk/>
            <pc:sldMk cId="2565315134" sldId="306"/>
            <ac:picMk id="5" creationId="{D8806426-42A3-69F9-C622-5A432BE3D57C}"/>
          </ac:picMkLst>
        </pc:picChg>
        <pc:picChg chg="mod">
          <ac:chgData name="baddam neha" userId="128a631d3fa1a313" providerId="LiveId" clId="{77C9BFC7-0FE5-4119-AEB6-B5FBFFE1240F}" dt="2023-10-28T22:02:40.419" v="950" actId="1076"/>
          <ac:picMkLst>
            <pc:docMk/>
            <pc:sldMk cId="2565315134" sldId="306"/>
            <ac:picMk id="8" creationId="{A0A30A7B-B02A-E699-A70F-3BC40AAFE37F}"/>
          </ac:picMkLst>
        </pc:picChg>
        <pc:picChg chg="mod modCrop">
          <ac:chgData name="baddam neha" userId="128a631d3fa1a313" providerId="LiveId" clId="{77C9BFC7-0FE5-4119-AEB6-B5FBFFE1240F}" dt="2023-10-28T22:04:13.365" v="968" actId="1076"/>
          <ac:picMkLst>
            <pc:docMk/>
            <pc:sldMk cId="2565315134" sldId="306"/>
            <ac:picMk id="20" creationId="{516003C2-580D-ACC1-219C-840FEA03D040}"/>
          </ac:picMkLst>
        </pc:picChg>
        <pc:picChg chg="del">
          <ac:chgData name="baddam neha" userId="128a631d3fa1a313" providerId="LiveId" clId="{77C9BFC7-0FE5-4119-AEB6-B5FBFFE1240F}" dt="2023-10-28T22:01:51.676" v="941" actId="478"/>
          <ac:picMkLst>
            <pc:docMk/>
            <pc:sldMk cId="2565315134" sldId="306"/>
            <ac:picMk id="22" creationId="{30BF4065-DF41-4474-D97C-894B5D662FE8}"/>
          </ac:picMkLst>
        </pc:picChg>
        <pc:picChg chg="del">
          <ac:chgData name="baddam neha" userId="128a631d3fa1a313" providerId="LiveId" clId="{77C9BFC7-0FE5-4119-AEB6-B5FBFFE1240F}" dt="2023-10-28T22:01:53.189" v="942" actId="478"/>
          <ac:picMkLst>
            <pc:docMk/>
            <pc:sldMk cId="2565315134" sldId="306"/>
            <ac:picMk id="24" creationId="{8F70D308-98B1-50A1-A4D3-1DBBD11155F9}"/>
          </ac:picMkLst>
        </pc:picChg>
      </pc:sldChg>
      <pc:sldChg chg="addSp delSp modSp add del mod">
        <pc:chgData name="baddam neha" userId="128a631d3fa1a313" providerId="LiveId" clId="{77C9BFC7-0FE5-4119-AEB6-B5FBFFE1240F}" dt="2023-10-28T20:50:57.782" v="513" actId="47"/>
        <pc:sldMkLst>
          <pc:docMk/>
          <pc:sldMk cId="3472700711" sldId="306"/>
        </pc:sldMkLst>
        <pc:spChg chg="add del mod">
          <ac:chgData name="baddam neha" userId="128a631d3fa1a313" providerId="LiveId" clId="{77C9BFC7-0FE5-4119-AEB6-B5FBFFE1240F}" dt="2023-10-28T20:50:48.656" v="510" actId="21"/>
          <ac:spMkLst>
            <pc:docMk/>
            <pc:sldMk cId="3472700711" sldId="306"/>
            <ac:spMk id="5" creationId="{DD94E84C-D3C2-CD19-3D33-D437EF1C06AB}"/>
          </ac:spMkLst>
        </pc:spChg>
        <pc:picChg chg="del">
          <ac:chgData name="baddam neha" userId="128a631d3fa1a313" providerId="LiveId" clId="{77C9BFC7-0FE5-4119-AEB6-B5FBFFE1240F}" dt="2023-10-28T18:56:59.999" v="352" actId="478"/>
          <ac:picMkLst>
            <pc:docMk/>
            <pc:sldMk cId="3472700711" sldId="306"/>
            <ac:picMk id="4" creationId="{F8F44B84-12E7-7708-5953-7F7C45936F4D}"/>
          </ac:picMkLst>
        </pc:picChg>
      </pc:sldChg>
    </pc:docChg>
  </pc:docChgLst>
  <pc:docChgLst>
    <pc:chgData name="baddam neha" userId="128a631d3fa1a313" providerId="LiveId" clId="{CEC5CB50-8C11-4A60-A5E0-1F18A71A94BE}"/>
    <pc:docChg chg="undo redo custSel addSld delSld modSld sldOrd">
      <pc:chgData name="baddam neha" userId="128a631d3fa1a313" providerId="LiveId" clId="{CEC5CB50-8C11-4A60-A5E0-1F18A71A94BE}" dt="2024-11-07T22:44:00.551" v="1597" actId="1076"/>
      <pc:docMkLst>
        <pc:docMk/>
      </pc:docMkLst>
      <pc:sldChg chg="modSp mod">
        <pc:chgData name="baddam neha" userId="128a631d3fa1a313" providerId="LiveId" clId="{CEC5CB50-8C11-4A60-A5E0-1F18A71A94BE}" dt="2024-11-06T18:37:21.410" v="19" actId="2711"/>
        <pc:sldMkLst>
          <pc:docMk/>
          <pc:sldMk cId="1957736008" sldId="256"/>
        </pc:sldMkLst>
        <pc:spChg chg="mod">
          <ac:chgData name="baddam neha" userId="128a631d3fa1a313" providerId="LiveId" clId="{CEC5CB50-8C11-4A60-A5E0-1F18A71A94BE}" dt="2024-11-06T18:36:05.792" v="1" actId="1076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CEC5CB50-8C11-4A60-A5E0-1F18A71A94BE}" dt="2024-11-06T18:37:21.410" v="19" actId="2711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CEC5CB50-8C11-4A60-A5E0-1F18A71A94BE}" dt="2024-11-06T18:36:51.433" v="16" actId="20577"/>
          <ac:spMkLst>
            <pc:docMk/>
            <pc:sldMk cId="1957736008" sldId="256"/>
            <ac:spMk id="5" creationId="{6C4AEB16-DFF2-9244-133A-08CB7F81D1FB}"/>
          </ac:spMkLst>
        </pc:spChg>
      </pc:sldChg>
      <pc:sldChg chg="del">
        <pc:chgData name="baddam neha" userId="128a631d3fa1a313" providerId="LiveId" clId="{CEC5CB50-8C11-4A60-A5E0-1F18A71A94BE}" dt="2024-11-06T18:43:05.795" v="76" actId="47"/>
        <pc:sldMkLst>
          <pc:docMk/>
          <pc:sldMk cId="1739932886" sldId="288"/>
        </pc:sldMkLst>
      </pc:sldChg>
      <pc:sldChg chg="modSp mod">
        <pc:chgData name="baddam neha" userId="128a631d3fa1a313" providerId="LiveId" clId="{CEC5CB50-8C11-4A60-A5E0-1F18A71A94BE}" dt="2024-11-07T04:30:29.351" v="1297" actId="20577"/>
        <pc:sldMkLst>
          <pc:docMk/>
          <pc:sldMk cId="2934439886" sldId="307"/>
        </pc:sldMkLst>
        <pc:graphicFrameChg chg="mod">
          <ac:chgData name="baddam neha" userId="128a631d3fa1a313" providerId="LiveId" clId="{CEC5CB50-8C11-4A60-A5E0-1F18A71A94BE}" dt="2024-11-07T04:30:29.351" v="1297" actId="20577"/>
          <ac:graphicFrameMkLst>
            <pc:docMk/>
            <pc:sldMk cId="2934439886" sldId="307"/>
            <ac:graphicFrameMk id="2" creationId="{6185B193-26B8-9061-2EF1-79D2BF00C1EF}"/>
          </ac:graphicFrameMkLst>
        </pc:graphicFrameChg>
      </pc:sldChg>
      <pc:sldChg chg="del">
        <pc:chgData name="baddam neha" userId="128a631d3fa1a313" providerId="LiveId" clId="{CEC5CB50-8C11-4A60-A5E0-1F18A71A94BE}" dt="2024-11-06T18:49:18.530" v="148" actId="47"/>
        <pc:sldMkLst>
          <pc:docMk/>
          <pc:sldMk cId="4015192761" sldId="312"/>
        </pc:sldMkLst>
      </pc:sldChg>
      <pc:sldChg chg="addSp modSp mod">
        <pc:chgData name="baddam neha" userId="128a631d3fa1a313" providerId="LiveId" clId="{CEC5CB50-8C11-4A60-A5E0-1F18A71A94BE}" dt="2024-11-07T19:53:20.689" v="1541" actId="113"/>
        <pc:sldMkLst>
          <pc:docMk/>
          <pc:sldMk cId="4001778159" sldId="364"/>
        </pc:sldMkLst>
        <pc:spChg chg="mod">
          <ac:chgData name="baddam neha" userId="128a631d3fa1a313" providerId="LiveId" clId="{CEC5CB50-8C11-4A60-A5E0-1F18A71A94BE}" dt="2024-11-06T22:09:18.997" v="877" actId="1037"/>
          <ac:spMkLst>
            <pc:docMk/>
            <pc:sldMk cId="4001778159" sldId="364"/>
            <ac:spMk id="3" creationId="{D7C5E2E8-2883-5CC8-5556-0E3A230F880B}"/>
          </ac:spMkLst>
        </pc:spChg>
        <pc:spChg chg="add mod">
          <ac:chgData name="baddam neha" userId="128a631d3fa1a313" providerId="LiveId" clId="{CEC5CB50-8C11-4A60-A5E0-1F18A71A94BE}" dt="2024-11-07T01:39:34.441" v="1099" actId="1076"/>
          <ac:spMkLst>
            <pc:docMk/>
            <pc:sldMk cId="4001778159" sldId="364"/>
            <ac:spMk id="6" creationId="{077C7A47-FBBF-BDF8-BCF2-3CC857DE4899}"/>
          </ac:spMkLst>
        </pc:spChg>
        <pc:graphicFrameChg chg="mod">
          <ac:chgData name="baddam neha" userId="128a631d3fa1a313" providerId="LiveId" clId="{CEC5CB50-8C11-4A60-A5E0-1F18A71A94BE}" dt="2024-11-07T19:53:20.689" v="1541" actId="113"/>
          <ac:graphicFrameMkLst>
            <pc:docMk/>
            <pc:sldMk cId="4001778159" sldId="364"/>
            <ac:graphicFrameMk id="9" creationId="{E28C8E7D-5AFB-A87A-508C-CCDA8F83E5A3}"/>
          </ac:graphicFrameMkLst>
        </pc:graphicFrameChg>
        <pc:picChg chg="add mod modCrop">
          <ac:chgData name="baddam neha" userId="128a631d3fa1a313" providerId="LiveId" clId="{CEC5CB50-8C11-4A60-A5E0-1F18A71A94BE}" dt="2024-11-06T19:02:58.092" v="271" actId="1076"/>
          <ac:picMkLst>
            <pc:docMk/>
            <pc:sldMk cId="4001778159" sldId="364"/>
            <ac:picMk id="4" creationId="{6CA8B033-0BCE-0176-271F-24ADE87404CC}"/>
          </ac:picMkLst>
        </pc:picChg>
        <pc:picChg chg="add mod">
          <ac:chgData name="baddam neha" userId="128a631d3fa1a313" providerId="LiveId" clId="{CEC5CB50-8C11-4A60-A5E0-1F18A71A94BE}" dt="2024-11-07T01:39:28.798" v="1098" actId="1035"/>
          <ac:picMkLst>
            <pc:docMk/>
            <pc:sldMk cId="4001778159" sldId="364"/>
            <ac:picMk id="7" creationId="{65BB7104-5DDE-A5A3-9D86-E326BC353EFE}"/>
          </ac:picMkLst>
        </pc:picChg>
      </pc:sldChg>
      <pc:sldChg chg="modSp del mod">
        <pc:chgData name="baddam neha" userId="128a631d3fa1a313" providerId="LiveId" clId="{CEC5CB50-8C11-4A60-A5E0-1F18A71A94BE}" dt="2024-11-06T19:09:56.470" v="332" actId="47"/>
        <pc:sldMkLst>
          <pc:docMk/>
          <pc:sldMk cId="3638951188" sldId="383"/>
        </pc:sldMkLst>
        <pc:spChg chg="mod">
          <ac:chgData name="baddam neha" userId="128a631d3fa1a313" providerId="LiveId" clId="{CEC5CB50-8C11-4A60-A5E0-1F18A71A94BE}" dt="2024-11-06T19:09:18.883" v="324" actId="27636"/>
          <ac:spMkLst>
            <pc:docMk/>
            <pc:sldMk cId="3638951188" sldId="383"/>
            <ac:spMk id="7" creationId="{68B055A2-51E1-9D2E-B07C-440548B09525}"/>
          </ac:spMkLst>
        </pc:spChg>
        <pc:graphicFrameChg chg="mod">
          <ac:chgData name="baddam neha" userId="128a631d3fa1a313" providerId="LiveId" clId="{CEC5CB50-8C11-4A60-A5E0-1F18A71A94BE}" dt="2024-11-06T19:09:48.746" v="331" actId="20577"/>
          <ac:graphicFrameMkLst>
            <pc:docMk/>
            <pc:sldMk cId="3638951188" sldId="383"/>
            <ac:graphicFrameMk id="13" creationId="{474104A7-219E-4903-6E9D-82D9B2A123E0}"/>
          </ac:graphicFrameMkLst>
        </pc:graphicFrameChg>
      </pc:sldChg>
      <pc:sldChg chg="del">
        <pc:chgData name="baddam neha" userId="128a631d3fa1a313" providerId="LiveId" clId="{CEC5CB50-8C11-4A60-A5E0-1F18A71A94BE}" dt="2024-11-06T18:55:57.713" v="221" actId="47"/>
        <pc:sldMkLst>
          <pc:docMk/>
          <pc:sldMk cId="3423008871" sldId="384"/>
        </pc:sldMkLst>
      </pc:sldChg>
      <pc:sldChg chg="addSp delSp modSp del mod delAnim">
        <pc:chgData name="baddam neha" userId="128a631d3fa1a313" providerId="LiveId" clId="{CEC5CB50-8C11-4A60-A5E0-1F18A71A94BE}" dt="2024-11-06T19:31:41.337" v="524" actId="47"/>
        <pc:sldMkLst>
          <pc:docMk/>
          <pc:sldMk cId="63071251" sldId="386"/>
        </pc:sldMkLst>
        <pc:spChg chg="mod">
          <ac:chgData name="baddam neha" userId="128a631d3fa1a313" providerId="LiveId" clId="{CEC5CB50-8C11-4A60-A5E0-1F18A71A94BE}" dt="2024-11-06T19:31:37.025" v="523" actId="20577"/>
          <ac:spMkLst>
            <pc:docMk/>
            <pc:sldMk cId="63071251" sldId="386"/>
            <ac:spMk id="3" creationId="{B49809B8-E752-F9DB-E5DF-01DD03E24A84}"/>
          </ac:spMkLst>
        </pc:spChg>
        <pc:picChg chg="add mod">
          <ac:chgData name="baddam neha" userId="128a631d3fa1a313" providerId="LiveId" clId="{CEC5CB50-8C11-4A60-A5E0-1F18A71A94BE}" dt="2024-11-06T19:31:07.191" v="514" actId="14100"/>
          <ac:picMkLst>
            <pc:docMk/>
            <pc:sldMk cId="63071251" sldId="386"/>
            <ac:picMk id="4" creationId="{5798E1A8-9253-BBD5-B975-8932AD1B7C78}"/>
          </ac:picMkLst>
        </pc:picChg>
        <pc:picChg chg="del">
          <ac:chgData name="baddam neha" userId="128a631d3fa1a313" providerId="LiveId" clId="{CEC5CB50-8C11-4A60-A5E0-1F18A71A94BE}" dt="2024-11-06T19:21:17.431" v="436" actId="478"/>
          <ac:picMkLst>
            <pc:docMk/>
            <pc:sldMk cId="63071251" sldId="386"/>
            <ac:picMk id="13" creationId="{16B32416-F7F6-6988-C1C0-AC8989BBD9E7}"/>
          </ac:picMkLst>
        </pc:picChg>
      </pc:sldChg>
      <pc:sldChg chg="del">
        <pc:chgData name="baddam neha" userId="128a631d3fa1a313" providerId="LiveId" clId="{CEC5CB50-8C11-4A60-A5E0-1F18A71A94BE}" dt="2024-11-06T18:56:01.887" v="222" actId="47"/>
        <pc:sldMkLst>
          <pc:docMk/>
          <pc:sldMk cId="2086738364" sldId="387"/>
        </pc:sldMkLst>
      </pc:sldChg>
      <pc:sldChg chg="del">
        <pc:chgData name="baddam neha" userId="128a631d3fa1a313" providerId="LiveId" clId="{CEC5CB50-8C11-4A60-A5E0-1F18A71A94BE}" dt="2024-11-06T18:56:02.905" v="223" actId="47"/>
        <pc:sldMkLst>
          <pc:docMk/>
          <pc:sldMk cId="478842143" sldId="388"/>
        </pc:sldMkLst>
      </pc:sldChg>
      <pc:sldChg chg="del">
        <pc:chgData name="baddam neha" userId="128a631d3fa1a313" providerId="LiveId" clId="{CEC5CB50-8C11-4A60-A5E0-1F18A71A94BE}" dt="2024-11-06T18:56:04.832" v="225" actId="47"/>
        <pc:sldMkLst>
          <pc:docMk/>
          <pc:sldMk cId="1807958493" sldId="389"/>
        </pc:sldMkLst>
      </pc:sldChg>
      <pc:sldChg chg="del">
        <pc:chgData name="baddam neha" userId="128a631d3fa1a313" providerId="LiveId" clId="{CEC5CB50-8C11-4A60-A5E0-1F18A71A94BE}" dt="2024-11-06T18:56:08.483" v="226" actId="47"/>
        <pc:sldMkLst>
          <pc:docMk/>
          <pc:sldMk cId="1747055210" sldId="390"/>
        </pc:sldMkLst>
      </pc:sldChg>
      <pc:sldChg chg="addSp delSp modSp mod setBg delAnim">
        <pc:chgData name="baddam neha" userId="128a631d3fa1a313" providerId="LiveId" clId="{CEC5CB50-8C11-4A60-A5E0-1F18A71A94BE}" dt="2024-11-07T20:05:16.388" v="1578" actId="113"/>
        <pc:sldMkLst>
          <pc:docMk/>
          <pc:sldMk cId="1484810441" sldId="392"/>
        </pc:sldMkLst>
        <pc:spChg chg="mod">
          <ac:chgData name="baddam neha" userId="128a631d3fa1a313" providerId="LiveId" clId="{CEC5CB50-8C11-4A60-A5E0-1F18A71A94BE}" dt="2024-11-06T19:40:16.474" v="608" actId="26606"/>
          <ac:spMkLst>
            <pc:docMk/>
            <pc:sldMk cId="1484810441" sldId="392"/>
            <ac:spMk id="3" creationId="{B49809B8-E752-F9DB-E5DF-01DD03E24A84}"/>
          </ac:spMkLst>
        </pc:spChg>
        <pc:spChg chg="mod">
          <ac:chgData name="baddam neha" userId="128a631d3fa1a313" providerId="LiveId" clId="{CEC5CB50-8C11-4A60-A5E0-1F18A71A94BE}" dt="2024-11-06T19:40:16.474" v="608" actId="26606"/>
          <ac:spMkLst>
            <pc:docMk/>
            <pc:sldMk cId="1484810441" sldId="392"/>
            <ac:spMk id="5" creationId="{D1825706-A8E3-7B83-7B5A-7D81CCF957C7}"/>
          </ac:spMkLst>
        </pc:spChg>
        <pc:spChg chg="add del mod">
          <ac:chgData name="baddam neha" userId="128a631d3fa1a313" providerId="LiveId" clId="{CEC5CB50-8C11-4A60-A5E0-1F18A71A94BE}" dt="2024-11-06T19:40:03.073" v="605" actId="478"/>
          <ac:spMkLst>
            <pc:docMk/>
            <pc:sldMk cId="1484810441" sldId="392"/>
            <ac:spMk id="6" creationId="{92FAECD7-6017-9778-F27C-4AC6D7095086}"/>
          </ac:spMkLst>
        </pc:spChg>
        <pc:spChg chg="add del">
          <ac:chgData name="baddam neha" userId="128a631d3fa1a313" providerId="LiveId" clId="{CEC5CB50-8C11-4A60-A5E0-1F18A71A94BE}" dt="2024-11-06T19:39:35.056" v="601" actId="26606"/>
          <ac:spMkLst>
            <pc:docMk/>
            <pc:sldMk cId="1484810441" sldId="392"/>
            <ac:spMk id="16" creationId="{0F584D22-CD28-4363-A679-ACA953A2A6F4}"/>
          </ac:spMkLst>
        </pc:spChg>
        <pc:spChg chg="add del">
          <ac:chgData name="baddam neha" userId="128a631d3fa1a313" providerId="LiveId" clId="{CEC5CB50-8C11-4A60-A5E0-1F18A71A94BE}" dt="2024-11-06T19:39:35.056" v="601" actId="26606"/>
          <ac:spMkLst>
            <pc:docMk/>
            <pc:sldMk cId="1484810441" sldId="392"/>
            <ac:spMk id="18" creationId="{5B0E491B-5098-4794-9326-BC6DB475567C}"/>
          </ac:spMkLst>
        </pc:spChg>
        <pc:spChg chg="add del">
          <ac:chgData name="baddam neha" userId="128a631d3fa1a313" providerId="LiveId" clId="{CEC5CB50-8C11-4A60-A5E0-1F18A71A94BE}" dt="2024-11-06T19:40:00.476" v="604" actId="26606"/>
          <ac:spMkLst>
            <pc:docMk/>
            <pc:sldMk cId="1484810441" sldId="392"/>
            <ac:spMk id="19" creationId="{9F846FF8-0D27-4A66-8332-A0BE79BEFA3C}"/>
          </ac:spMkLst>
        </pc:spChg>
        <pc:spChg chg="add del">
          <ac:chgData name="baddam neha" userId="128a631d3fa1a313" providerId="LiveId" clId="{CEC5CB50-8C11-4A60-A5E0-1F18A71A94BE}" dt="2024-11-06T19:40:00.476" v="604" actId="26606"/>
          <ac:spMkLst>
            <pc:docMk/>
            <pc:sldMk cId="1484810441" sldId="392"/>
            <ac:spMk id="20" creationId="{46B9CB01-4014-4606-90AC-ADABCFB38C3D}"/>
          </ac:spMkLst>
        </pc:spChg>
        <pc:spChg chg="add del">
          <ac:chgData name="baddam neha" userId="128a631d3fa1a313" providerId="LiveId" clId="{CEC5CB50-8C11-4A60-A5E0-1F18A71A94BE}" dt="2024-11-06T19:40:16.474" v="608" actId="26606"/>
          <ac:spMkLst>
            <pc:docMk/>
            <pc:sldMk cId="1484810441" sldId="392"/>
            <ac:spMk id="24" creationId="{0F584D22-CD28-4363-A679-ACA953A2A6F4}"/>
          </ac:spMkLst>
        </pc:spChg>
        <pc:spChg chg="add del">
          <ac:chgData name="baddam neha" userId="128a631d3fa1a313" providerId="LiveId" clId="{CEC5CB50-8C11-4A60-A5E0-1F18A71A94BE}" dt="2024-11-06T19:40:16.474" v="608" actId="26606"/>
          <ac:spMkLst>
            <pc:docMk/>
            <pc:sldMk cId="1484810441" sldId="392"/>
            <ac:spMk id="25" creationId="{5B0E491B-5098-4794-9326-BC6DB475567C}"/>
          </ac:spMkLst>
        </pc:spChg>
        <pc:graphicFrameChg chg="add mod modGraphic">
          <ac:chgData name="baddam neha" userId="128a631d3fa1a313" providerId="LiveId" clId="{CEC5CB50-8C11-4A60-A5E0-1F18A71A94BE}" dt="2024-11-06T19:40:16.474" v="608" actId="26606"/>
          <ac:graphicFrameMkLst>
            <pc:docMk/>
            <pc:sldMk cId="1484810441" sldId="392"/>
            <ac:graphicFrameMk id="2" creationId="{1F575A4F-B1ED-750E-4829-A021DA8A6CB6}"/>
          </ac:graphicFrameMkLst>
        </pc:graphicFrameChg>
        <pc:graphicFrameChg chg="del mod">
          <ac:chgData name="baddam neha" userId="128a631d3fa1a313" providerId="LiveId" clId="{CEC5CB50-8C11-4A60-A5E0-1F18A71A94BE}" dt="2024-11-06T19:35:45.489" v="582" actId="478"/>
          <ac:graphicFrameMkLst>
            <pc:docMk/>
            <pc:sldMk cId="1484810441" sldId="392"/>
            <ac:graphicFrameMk id="2" creationId="{D4024D53-83A6-B52A-CE5C-ABE3304A082F}"/>
          </ac:graphicFrameMkLst>
        </pc:graphicFrameChg>
        <pc:graphicFrameChg chg="add mod">
          <ac:chgData name="baddam neha" userId="128a631d3fa1a313" providerId="LiveId" clId="{CEC5CB50-8C11-4A60-A5E0-1F18A71A94BE}" dt="2024-11-07T20:05:16.388" v="1578" actId="113"/>
          <ac:graphicFrameMkLst>
            <pc:docMk/>
            <pc:sldMk cId="1484810441" sldId="392"/>
            <ac:graphicFrameMk id="4" creationId="{E3F4825C-47A9-DB39-182C-CED4811F7351}"/>
          </ac:graphicFrameMkLst>
        </pc:graphicFrameChg>
        <pc:graphicFrameChg chg="add del">
          <ac:chgData name="baddam neha" userId="128a631d3fa1a313" providerId="LiveId" clId="{CEC5CB50-8C11-4A60-A5E0-1F18A71A94BE}" dt="2024-11-06T19:39:35.056" v="601" actId="26606"/>
          <ac:graphicFrameMkLst>
            <pc:docMk/>
            <pc:sldMk cId="1484810441" sldId="392"/>
            <ac:graphicFrameMk id="8" creationId="{7017A4D0-AFAC-1329-A620-B8CE8D2D16CF}"/>
          </ac:graphicFrameMkLst>
        </pc:graphicFrameChg>
        <pc:graphicFrameChg chg="add del">
          <ac:chgData name="baddam neha" userId="128a631d3fa1a313" providerId="LiveId" clId="{CEC5CB50-8C11-4A60-A5E0-1F18A71A94BE}" dt="2024-11-06T19:40:00.476" v="604" actId="26606"/>
          <ac:graphicFrameMkLst>
            <pc:docMk/>
            <pc:sldMk cId="1484810441" sldId="392"/>
            <ac:graphicFrameMk id="21" creationId="{2C303173-D3D8-95A4-C63F-0741DB4436E8}"/>
          </ac:graphicFrameMkLst>
        </pc:graphicFrameChg>
        <pc:picChg chg="add del">
          <ac:chgData name="baddam neha" userId="128a631d3fa1a313" providerId="LiveId" clId="{CEC5CB50-8C11-4A60-A5E0-1F18A71A94BE}" dt="2024-11-06T19:40:00.476" v="604" actId="26606"/>
          <ac:picMkLst>
            <pc:docMk/>
            <pc:sldMk cId="1484810441" sldId="392"/>
            <ac:picMk id="9" creationId="{DEB2E8C4-C3E7-4048-A43D-9859510CFA98}"/>
          </ac:picMkLst>
        </pc:picChg>
        <pc:picChg chg="add del">
          <ac:chgData name="baddam neha" userId="128a631d3fa1a313" providerId="LiveId" clId="{CEC5CB50-8C11-4A60-A5E0-1F18A71A94BE}" dt="2024-11-06T19:39:35.056" v="601" actId="26606"/>
          <ac:picMkLst>
            <pc:docMk/>
            <pc:sldMk cId="1484810441" sldId="392"/>
            <ac:picMk id="12" creationId="{DEB2E8C4-C3E7-4048-A43D-9859510CFA98}"/>
          </ac:picMkLst>
        </pc:picChg>
        <pc:picChg chg="add del">
          <ac:chgData name="baddam neha" userId="128a631d3fa1a313" providerId="LiveId" clId="{CEC5CB50-8C11-4A60-A5E0-1F18A71A94BE}" dt="2024-11-06T19:40:16.474" v="608" actId="26606"/>
          <ac:picMkLst>
            <pc:docMk/>
            <pc:sldMk cId="1484810441" sldId="392"/>
            <ac:picMk id="22" creationId="{DEB2E8C4-C3E7-4048-A43D-9859510CFA98}"/>
          </ac:picMkLst>
        </pc:picChg>
        <pc:inkChg chg="add del">
          <ac:chgData name="baddam neha" userId="128a631d3fa1a313" providerId="LiveId" clId="{CEC5CB50-8C11-4A60-A5E0-1F18A71A94BE}" dt="2024-11-06T19:40:00.476" v="604" actId="26606"/>
          <ac:inkMkLst>
            <pc:docMk/>
            <pc:sldMk cId="1484810441" sldId="392"/>
            <ac:inkMk id="10" creationId="{24D29CCB-7956-4E3E-8880-304085F04BF4}"/>
          </ac:inkMkLst>
        </pc:inkChg>
        <pc:inkChg chg="add del">
          <ac:chgData name="baddam neha" userId="128a631d3fa1a313" providerId="LiveId" clId="{CEC5CB50-8C11-4A60-A5E0-1F18A71A94BE}" dt="2024-11-06T19:39:35.056" v="601" actId="26606"/>
          <ac:inkMkLst>
            <pc:docMk/>
            <pc:sldMk cId="1484810441" sldId="392"/>
            <ac:inkMk id="14" creationId="{24D29CCB-7956-4E3E-8880-304085F04BF4}"/>
          </ac:inkMkLst>
        </pc:inkChg>
        <pc:inkChg chg="add del">
          <ac:chgData name="baddam neha" userId="128a631d3fa1a313" providerId="LiveId" clId="{CEC5CB50-8C11-4A60-A5E0-1F18A71A94BE}" dt="2024-11-06T19:40:16.474" v="608" actId="26606"/>
          <ac:inkMkLst>
            <pc:docMk/>
            <pc:sldMk cId="1484810441" sldId="392"/>
            <ac:inkMk id="23" creationId="{24D29CCB-7956-4E3E-8880-304085F04BF4}"/>
          </ac:inkMkLst>
        </pc:inkChg>
      </pc:sldChg>
      <pc:sldChg chg="del">
        <pc:chgData name="baddam neha" userId="128a631d3fa1a313" providerId="LiveId" clId="{CEC5CB50-8C11-4A60-A5E0-1F18A71A94BE}" dt="2024-11-06T18:55:46.265" v="219" actId="47"/>
        <pc:sldMkLst>
          <pc:docMk/>
          <pc:sldMk cId="1719983289" sldId="393"/>
        </pc:sldMkLst>
      </pc:sldChg>
      <pc:sldChg chg="del">
        <pc:chgData name="baddam neha" userId="128a631d3fa1a313" providerId="LiveId" clId="{CEC5CB50-8C11-4A60-A5E0-1F18A71A94BE}" dt="2024-11-06T18:56:03.550" v="224" actId="47"/>
        <pc:sldMkLst>
          <pc:docMk/>
          <pc:sldMk cId="1242950440" sldId="395"/>
        </pc:sldMkLst>
      </pc:sldChg>
      <pc:sldChg chg="del">
        <pc:chgData name="baddam neha" userId="128a631d3fa1a313" providerId="LiveId" clId="{CEC5CB50-8C11-4A60-A5E0-1F18A71A94BE}" dt="2024-11-06T19:34:56.500" v="580" actId="47"/>
        <pc:sldMkLst>
          <pc:docMk/>
          <pc:sldMk cId="2614961539" sldId="397"/>
        </pc:sldMkLst>
      </pc:sldChg>
      <pc:sldChg chg="modSp mod">
        <pc:chgData name="baddam neha" userId="128a631d3fa1a313" providerId="LiveId" clId="{CEC5CB50-8C11-4A60-A5E0-1F18A71A94BE}" dt="2024-11-07T22:04:23.097" v="1592" actId="20577"/>
        <pc:sldMkLst>
          <pc:docMk/>
          <pc:sldMk cId="2786673749" sldId="398"/>
        </pc:sldMkLst>
        <pc:graphicFrameChg chg="mod">
          <ac:chgData name="baddam neha" userId="128a631d3fa1a313" providerId="LiveId" clId="{CEC5CB50-8C11-4A60-A5E0-1F18A71A94BE}" dt="2024-11-07T22:04:23.097" v="1592" actId="20577"/>
          <ac:graphicFrameMkLst>
            <pc:docMk/>
            <pc:sldMk cId="2786673749" sldId="398"/>
            <ac:graphicFrameMk id="6" creationId="{CEB0A1C9-8FEE-CFCD-E77A-68EBC93B77C0}"/>
          </ac:graphicFrameMkLst>
        </pc:graphicFrameChg>
      </pc:sldChg>
      <pc:sldChg chg="del">
        <pc:chgData name="baddam neha" userId="128a631d3fa1a313" providerId="LiveId" clId="{CEC5CB50-8C11-4A60-A5E0-1F18A71A94BE}" dt="2024-11-06T18:49:17.898" v="147" actId="47"/>
        <pc:sldMkLst>
          <pc:docMk/>
          <pc:sldMk cId="1385576574" sldId="399"/>
        </pc:sldMkLst>
      </pc:sldChg>
      <pc:sldChg chg="del">
        <pc:chgData name="baddam neha" userId="128a631d3fa1a313" providerId="LiveId" clId="{CEC5CB50-8C11-4A60-A5E0-1F18A71A94BE}" dt="2024-11-06T18:49:19.296" v="149" actId="47"/>
        <pc:sldMkLst>
          <pc:docMk/>
          <pc:sldMk cId="3741055143" sldId="400"/>
        </pc:sldMkLst>
      </pc:sldChg>
      <pc:sldChg chg="del">
        <pc:chgData name="baddam neha" userId="128a631d3fa1a313" providerId="LiveId" clId="{CEC5CB50-8C11-4A60-A5E0-1F18A71A94BE}" dt="2024-11-06T18:53:48.846" v="197" actId="47"/>
        <pc:sldMkLst>
          <pc:docMk/>
          <pc:sldMk cId="2012072715" sldId="401"/>
        </pc:sldMkLst>
      </pc:sldChg>
      <pc:sldChg chg="del">
        <pc:chgData name="baddam neha" userId="128a631d3fa1a313" providerId="LiveId" clId="{CEC5CB50-8C11-4A60-A5E0-1F18A71A94BE}" dt="2024-11-06T18:55:46.975" v="220" actId="47"/>
        <pc:sldMkLst>
          <pc:docMk/>
          <pc:sldMk cId="2814186784" sldId="402"/>
        </pc:sldMkLst>
      </pc:sldChg>
      <pc:sldChg chg="del">
        <pc:chgData name="baddam neha" userId="128a631d3fa1a313" providerId="LiveId" clId="{CEC5CB50-8C11-4A60-A5E0-1F18A71A94BE}" dt="2024-11-06T18:55:45.176" v="218" actId="47"/>
        <pc:sldMkLst>
          <pc:docMk/>
          <pc:sldMk cId="964117500" sldId="403"/>
        </pc:sldMkLst>
      </pc:sldChg>
      <pc:sldChg chg="modSp add mod">
        <pc:chgData name="baddam neha" userId="128a631d3fa1a313" providerId="LiveId" clId="{CEC5CB50-8C11-4A60-A5E0-1F18A71A94BE}" dt="2024-11-07T04:36:39.032" v="1361" actId="478"/>
        <pc:sldMkLst>
          <pc:docMk/>
          <pc:sldMk cId="1742587714" sldId="404"/>
        </pc:sldMkLst>
        <pc:spChg chg="mod">
          <ac:chgData name="baddam neha" userId="128a631d3fa1a313" providerId="LiveId" clId="{CEC5CB50-8C11-4A60-A5E0-1F18A71A94BE}" dt="2024-11-06T18:47:05.934" v="118" actId="255"/>
          <ac:spMkLst>
            <pc:docMk/>
            <pc:sldMk cId="1742587714" sldId="404"/>
            <ac:spMk id="3" creationId="{13B960BB-4A04-E24B-6C8D-68C7AEE1ED7C}"/>
          </ac:spMkLst>
        </pc:spChg>
        <pc:graphicFrameChg chg="mod">
          <ac:chgData name="baddam neha" userId="128a631d3fa1a313" providerId="LiveId" clId="{CEC5CB50-8C11-4A60-A5E0-1F18A71A94BE}" dt="2024-11-07T04:36:39.032" v="1361" actId="478"/>
          <ac:graphicFrameMkLst>
            <pc:docMk/>
            <pc:sldMk cId="1742587714" sldId="404"/>
            <ac:graphicFrameMk id="6" creationId="{745A409D-CFA3-8836-C68B-0908B101D8E3}"/>
          </ac:graphicFrameMkLst>
        </pc:graphicFrameChg>
      </pc:sldChg>
      <pc:sldChg chg="modSp add mod">
        <pc:chgData name="baddam neha" userId="128a631d3fa1a313" providerId="LiveId" clId="{CEC5CB50-8C11-4A60-A5E0-1F18A71A94BE}" dt="2024-11-07T19:23:51.690" v="1532"/>
        <pc:sldMkLst>
          <pc:docMk/>
          <pc:sldMk cId="4184532212" sldId="405"/>
        </pc:sldMkLst>
        <pc:spChg chg="mod">
          <ac:chgData name="baddam neha" userId="128a631d3fa1a313" providerId="LiveId" clId="{CEC5CB50-8C11-4A60-A5E0-1F18A71A94BE}" dt="2024-11-06T18:47:13.561" v="119" actId="255"/>
          <ac:spMkLst>
            <pc:docMk/>
            <pc:sldMk cId="4184532212" sldId="405"/>
            <ac:spMk id="3" creationId="{D02BC94B-5E48-F848-0686-3C92320936A0}"/>
          </ac:spMkLst>
        </pc:spChg>
        <pc:graphicFrameChg chg="mod">
          <ac:chgData name="baddam neha" userId="128a631d3fa1a313" providerId="LiveId" clId="{CEC5CB50-8C11-4A60-A5E0-1F18A71A94BE}" dt="2024-11-07T19:23:51.690" v="1532"/>
          <ac:graphicFrameMkLst>
            <pc:docMk/>
            <pc:sldMk cId="4184532212" sldId="405"/>
            <ac:graphicFrameMk id="6" creationId="{01D5FFCB-841B-7817-978B-E17B7CBC3CE2}"/>
          </ac:graphicFrameMkLst>
        </pc:graphicFrameChg>
      </pc:sldChg>
      <pc:sldChg chg="addSp modSp add mod">
        <pc:chgData name="baddam neha" userId="128a631d3fa1a313" providerId="LiveId" clId="{CEC5CB50-8C11-4A60-A5E0-1F18A71A94BE}" dt="2024-11-07T20:22:15.218" v="1590" actId="1076"/>
        <pc:sldMkLst>
          <pc:docMk/>
          <pc:sldMk cId="3454689715" sldId="406"/>
        </pc:sldMkLst>
        <pc:spChg chg="mod">
          <ac:chgData name="baddam neha" userId="128a631d3fa1a313" providerId="LiveId" clId="{CEC5CB50-8C11-4A60-A5E0-1F18A71A94BE}" dt="2024-11-06T18:50:04.645" v="158" actId="255"/>
          <ac:spMkLst>
            <pc:docMk/>
            <pc:sldMk cId="3454689715" sldId="406"/>
            <ac:spMk id="3" creationId="{96406B58-1B84-DBDB-5E0A-8A6743B4BBFF}"/>
          </ac:spMkLst>
        </pc:spChg>
        <pc:graphicFrameChg chg="mod">
          <ac:chgData name="baddam neha" userId="128a631d3fa1a313" providerId="LiveId" clId="{CEC5CB50-8C11-4A60-A5E0-1F18A71A94BE}" dt="2024-11-07T20:22:04.829" v="1588" actId="1035"/>
          <ac:graphicFrameMkLst>
            <pc:docMk/>
            <pc:sldMk cId="3454689715" sldId="406"/>
            <ac:graphicFrameMk id="6" creationId="{6B5C43AA-EB9A-96A9-ED2B-CC797BC97B34}"/>
          </ac:graphicFrameMkLst>
        </pc:graphicFrameChg>
        <pc:picChg chg="add mod modCrop">
          <ac:chgData name="baddam neha" userId="128a631d3fa1a313" providerId="LiveId" clId="{CEC5CB50-8C11-4A60-A5E0-1F18A71A94BE}" dt="2024-11-07T20:22:15.218" v="1590" actId="1076"/>
          <ac:picMkLst>
            <pc:docMk/>
            <pc:sldMk cId="3454689715" sldId="406"/>
            <ac:picMk id="2" creationId="{C12BACEF-9883-B866-665D-AC3690698AC7}"/>
          </ac:picMkLst>
        </pc:picChg>
        <pc:picChg chg="add mod modCrop">
          <ac:chgData name="baddam neha" userId="128a631d3fa1a313" providerId="LiveId" clId="{CEC5CB50-8C11-4A60-A5E0-1F18A71A94BE}" dt="2024-11-07T20:22:10.803" v="1589" actId="1076"/>
          <ac:picMkLst>
            <pc:docMk/>
            <pc:sldMk cId="3454689715" sldId="406"/>
            <ac:picMk id="4" creationId="{573D4DE8-AEA3-5153-633D-ECB7571D04C1}"/>
          </ac:picMkLst>
        </pc:picChg>
      </pc:sldChg>
      <pc:sldChg chg="modSp add mod">
        <pc:chgData name="baddam neha" userId="128a631d3fa1a313" providerId="LiveId" clId="{CEC5CB50-8C11-4A60-A5E0-1F18A71A94BE}" dt="2024-11-07T22:08:47.742" v="1594" actId="113"/>
        <pc:sldMkLst>
          <pc:docMk/>
          <pc:sldMk cId="328326792" sldId="407"/>
        </pc:sldMkLst>
        <pc:spChg chg="mod">
          <ac:chgData name="baddam neha" userId="128a631d3fa1a313" providerId="LiveId" clId="{CEC5CB50-8C11-4A60-A5E0-1F18A71A94BE}" dt="2024-11-06T21:50:32.819" v="801" actId="1038"/>
          <ac:spMkLst>
            <pc:docMk/>
            <pc:sldMk cId="328326792" sldId="407"/>
            <ac:spMk id="3" creationId="{C44FB7C3-6DCB-F480-5844-4E63668102D1}"/>
          </ac:spMkLst>
        </pc:spChg>
        <pc:graphicFrameChg chg="mod">
          <ac:chgData name="baddam neha" userId="128a631d3fa1a313" providerId="LiveId" clId="{CEC5CB50-8C11-4A60-A5E0-1F18A71A94BE}" dt="2024-11-07T22:08:47.742" v="1594" actId="113"/>
          <ac:graphicFrameMkLst>
            <pc:docMk/>
            <pc:sldMk cId="328326792" sldId="407"/>
            <ac:graphicFrameMk id="6" creationId="{BE89F83A-3B00-01C8-526D-5247068F423A}"/>
          </ac:graphicFrameMkLst>
        </pc:graphicFrameChg>
      </pc:sldChg>
      <pc:sldChg chg="addSp modSp add mod">
        <pc:chgData name="baddam neha" userId="128a631d3fa1a313" providerId="LiveId" clId="{CEC5CB50-8C11-4A60-A5E0-1F18A71A94BE}" dt="2024-11-07T01:39:04.860" v="1084" actId="1076"/>
        <pc:sldMkLst>
          <pc:docMk/>
          <pc:sldMk cId="3419851768" sldId="408"/>
        </pc:sldMkLst>
        <pc:spChg chg="mod">
          <ac:chgData name="baddam neha" userId="128a631d3fa1a313" providerId="LiveId" clId="{CEC5CB50-8C11-4A60-A5E0-1F18A71A94BE}" dt="2024-11-06T21:50:55.446" v="821" actId="1037"/>
          <ac:spMkLst>
            <pc:docMk/>
            <pc:sldMk cId="3419851768" sldId="408"/>
            <ac:spMk id="3" creationId="{35D35440-DC4C-6941-F63C-5DDD1E786939}"/>
          </ac:spMkLst>
        </pc:spChg>
        <pc:spChg chg="add mod">
          <ac:chgData name="baddam neha" userId="128a631d3fa1a313" providerId="LiveId" clId="{CEC5CB50-8C11-4A60-A5E0-1F18A71A94BE}" dt="2024-11-07T01:39:00.988" v="1083" actId="113"/>
          <ac:spMkLst>
            <pc:docMk/>
            <pc:sldMk cId="3419851768" sldId="408"/>
            <ac:spMk id="7" creationId="{41D49FF2-0261-0794-CBF4-CCD1C1B824CA}"/>
          </ac:spMkLst>
        </pc:spChg>
        <pc:graphicFrameChg chg="mod">
          <ac:chgData name="baddam neha" userId="128a631d3fa1a313" providerId="LiveId" clId="{CEC5CB50-8C11-4A60-A5E0-1F18A71A94BE}" dt="2024-11-06T21:57:57.352" v="860" actId="113"/>
          <ac:graphicFrameMkLst>
            <pc:docMk/>
            <pc:sldMk cId="3419851768" sldId="408"/>
            <ac:graphicFrameMk id="6" creationId="{9BFF615C-9E4A-0B3B-E843-C49C9C836B9C}"/>
          </ac:graphicFrameMkLst>
        </pc:graphicFrameChg>
        <pc:picChg chg="add mod">
          <ac:chgData name="baddam neha" userId="128a631d3fa1a313" providerId="LiveId" clId="{CEC5CB50-8C11-4A60-A5E0-1F18A71A94BE}" dt="2024-11-07T01:39:04.860" v="1084" actId="1076"/>
          <ac:picMkLst>
            <pc:docMk/>
            <pc:sldMk cId="3419851768" sldId="408"/>
            <ac:picMk id="4" creationId="{10318A2B-A3BA-5B3B-C3C9-DC01EFD87DD6}"/>
          </ac:picMkLst>
        </pc:picChg>
      </pc:sldChg>
      <pc:sldChg chg="addSp delSp modSp add mod">
        <pc:chgData name="baddam neha" userId="128a631d3fa1a313" providerId="LiveId" clId="{CEC5CB50-8C11-4A60-A5E0-1F18A71A94BE}" dt="2024-11-07T19:56:54.466" v="1570" actId="14100"/>
        <pc:sldMkLst>
          <pc:docMk/>
          <pc:sldMk cId="355214045" sldId="409"/>
        </pc:sldMkLst>
        <pc:spChg chg="mod">
          <ac:chgData name="baddam neha" userId="128a631d3fa1a313" providerId="LiveId" clId="{CEC5CB50-8C11-4A60-A5E0-1F18A71A94BE}" dt="2024-11-06T22:45:14.781" v="970" actId="1037"/>
          <ac:spMkLst>
            <pc:docMk/>
            <pc:sldMk cId="355214045" sldId="409"/>
            <ac:spMk id="3" creationId="{C734B540-17D1-2BD2-EB8C-266D82123C12}"/>
          </ac:spMkLst>
        </pc:spChg>
        <pc:graphicFrameChg chg="mod">
          <ac:chgData name="baddam neha" userId="128a631d3fa1a313" providerId="LiveId" clId="{CEC5CB50-8C11-4A60-A5E0-1F18A71A94BE}" dt="2024-11-07T19:56:54.466" v="1570" actId="14100"/>
          <ac:graphicFrameMkLst>
            <pc:docMk/>
            <pc:sldMk cId="355214045" sldId="409"/>
            <ac:graphicFrameMk id="9" creationId="{BA58F5F2-C9F2-20B9-5299-53BAFEE2EA38}"/>
          </ac:graphicFrameMkLst>
        </pc:graphicFrameChg>
        <pc:picChg chg="add mod">
          <ac:chgData name="baddam neha" userId="128a631d3fa1a313" providerId="LiveId" clId="{CEC5CB50-8C11-4A60-A5E0-1F18A71A94BE}" dt="2024-11-07T19:55:31.193" v="1564" actId="14100"/>
          <ac:picMkLst>
            <pc:docMk/>
            <pc:sldMk cId="355214045" sldId="409"/>
            <ac:picMk id="2" creationId="{4956DE80-1FBE-7209-EF75-E7E41D32B83E}"/>
          </ac:picMkLst>
        </pc:picChg>
        <pc:picChg chg="add del mod">
          <ac:chgData name="baddam neha" userId="128a631d3fa1a313" providerId="LiveId" clId="{CEC5CB50-8C11-4A60-A5E0-1F18A71A94BE}" dt="2024-11-06T19:42:27.803" v="637" actId="478"/>
          <ac:picMkLst>
            <pc:docMk/>
            <pc:sldMk cId="355214045" sldId="409"/>
            <ac:picMk id="4" creationId="{1BB15BD2-6461-CABB-B9BD-C7DB9FAF50BB}"/>
          </ac:picMkLst>
        </pc:picChg>
        <pc:picChg chg="add mod">
          <ac:chgData name="baddam neha" userId="128a631d3fa1a313" providerId="LiveId" clId="{CEC5CB50-8C11-4A60-A5E0-1F18A71A94BE}" dt="2024-11-07T19:55:04.415" v="1559" actId="14100"/>
          <ac:picMkLst>
            <pc:docMk/>
            <pc:sldMk cId="355214045" sldId="409"/>
            <ac:picMk id="6" creationId="{168FD65D-325A-93D6-2B35-C95127D55FA0}"/>
          </ac:picMkLst>
        </pc:picChg>
        <pc:picChg chg="add del mod">
          <ac:chgData name="baddam neha" userId="128a631d3fa1a313" providerId="LiveId" clId="{CEC5CB50-8C11-4A60-A5E0-1F18A71A94BE}" dt="2024-11-06T19:42:29.575" v="638" actId="478"/>
          <ac:picMkLst>
            <pc:docMk/>
            <pc:sldMk cId="355214045" sldId="409"/>
            <ac:picMk id="7" creationId="{3AB6419B-B74C-55FC-41D2-D9A73518D785}"/>
          </ac:picMkLst>
        </pc:picChg>
        <pc:picChg chg="add mod">
          <ac:chgData name="baddam neha" userId="128a631d3fa1a313" providerId="LiveId" clId="{CEC5CB50-8C11-4A60-A5E0-1F18A71A94BE}" dt="2024-11-07T19:55:22.571" v="1563" actId="14100"/>
          <ac:picMkLst>
            <pc:docMk/>
            <pc:sldMk cId="355214045" sldId="409"/>
            <ac:picMk id="10" creationId="{D4A5C3FF-336E-93EC-6DF4-8824FD7D3D73}"/>
          </ac:picMkLst>
        </pc:picChg>
      </pc:sldChg>
      <pc:sldChg chg="modSp add mod">
        <pc:chgData name="baddam neha" userId="128a631d3fa1a313" providerId="LiveId" clId="{CEC5CB50-8C11-4A60-A5E0-1F18A71A94BE}" dt="2024-11-07T22:39:28.252" v="1596" actId="20577"/>
        <pc:sldMkLst>
          <pc:docMk/>
          <pc:sldMk cId="3046763968" sldId="410"/>
        </pc:sldMkLst>
        <pc:spChg chg="mod">
          <ac:chgData name="baddam neha" userId="128a631d3fa1a313" providerId="LiveId" clId="{CEC5CB50-8C11-4A60-A5E0-1F18A71A94BE}" dt="2024-11-06T19:07:36.520" v="308" actId="14100"/>
          <ac:spMkLst>
            <pc:docMk/>
            <pc:sldMk cId="3046763968" sldId="410"/>
            <ac:spMk id="3" creationId="{473F462F-04E6-C496-6F21-A9F0A7941FB5}"/>
          </ac:spMkLst>
        </pc:spChg>
        <pc:graphicFrameChg chg="mod">
          <ac:chgData name="baddam neha" userId="128a631d3fa1a313" providerId="LiveId" clId="{CEC5CB50-8C11-4A60-A5E0-1F18A71A94BE}" dt="2024-11-07T22:39:28.252" v="1596" actId="20577"/>
          <ac:graphicFrameMkLst>
            <pc:docMk/>
            <pc:sldMk cId="3046763968" sldId="410"/>
            <ac:graphicFrameMk id="9" creationId="{768975CA-ED1E-2FC4-8CEF-F3F354546854}"/>
          </ac:graphicFrameMkLst>
        </pc:graphicFrameChg>
      </pc:sldChg>
      <pc:sldChg chg="add del">
        <pc:chgData name="baddam neha" userId="128a631d3fa1a313" providerId="LiveId" clId="{CEC5CB50-8C11-4A60-A5E0-1F18A71A94BE}" dt="2024-11-06T19:10:06.637" v="334" actId="47"/>
        <pc:sldMkLst>
          <pc:docMk/>
          <pc:sldMk cId="2723428328" sldId="411"/>
        </pc:sldMkLst>
      </pc:sldChg>
      <pc:sldChg chg="add del">
        <pc:chgData name="baddam neha" userId="128a631d3fa1a313" providerId="LiveId" clId="{CEC5CB50-8C11-4A60-A5E0-1F18A71A94BE}" dt="2024-11-06T19:08:50.589" v="318" actId="47"/>
        <pc:sldMkLst>
          <pc:docMk/>
          <pc:sldMk cId="3874497436" sldId="411"/>
        </pc:sldMkLst>
      </pc:sldChg>
      <pc:sldChg chg="modSp add mod ord">
        <pc:chgData name="baddam neha" userId="128a631d3fa1a313" providerId="LiveId" clId="{CEC5CB50-8C11-4A60-A5E0-1F18A71A94BE}" dt="2024-11-07T20:02:37.808" v="1576" actId="20577"/>
        <pc:sldMkLst>
          <pc:docMk/>
          <pc:sldMk cId="3958002303" sldId="411"/>
        </pc:sldMkLst>
        <pc:spChg chg="mod">
          <ac:chgData name="baddam neha" userId="128a631d3fa1a313" providerId="LiveId" clId="{CEC5CB50-8C11-4A60-A5E0-1F18A71A94BE}" dt="2024-11-06T19:10:33.332" v="339" actId="27636"/>
          <ac:spMkLst>
            <pc:docMk/>
            <pc:sldMk cId="3958002303" sldId="411"/>
            <ac:spMk id="3" creationId="{C7045091-65EE-2F6F-2A4B-466FC6F60683}"/>
          </ac:spMkLst>
        </pc:spChg>
        <pc:graphicFrameChg chg="mod">
          <ac:chgData name="baddam neha" userId="128a631d3fa1a313" providerId="LiveId" clId="{CEC5CB50-8C11-4A60-A5E0-1F18A71A94BE}" dt="2024-11-07T20:02:37.808" v="1576" actId="20577"/>
          <ac:graphicFrameMkLst>
            <pc:docMk/>
            <pc:sldMk cId="3958002303" sldId="411"/>
            <ac:graphicFrameMk id="6" creationId="{BCDFDAF7-FC23-0EC7-8C7E-660AB4F8CB3B}"/>
          </ac:graphicFrameMkLst>
        </pc:graphicFrameChg>
      </pc:sldChg>
      <pc:sldChg chg="modSp add mod">
        <pc:chgData name="baddam neha" userId="128a631d3fa1a313" providerId="LiveId" clId="{CEC5CB50-8C11-4A60-A5E0-1F18A71A94BE}" dt="2024-11-07T02:05:33.511" v="1193" actId="20577"/>
        <pc:sldMkLst>
          <pc:docMk/>
          <pc:sldMk cId="1402618697" sldId="412"/>
        </pc:sldMkLst>
        <pc:graphicFrameChg chg="mod">
          <ac:chgData name="baddam neha" userId="128a631d3fa1a313" providerId="LiveId" clId="{CEC5CB50-8C11-4A60-A5E0-1F18A71A94BE}" dt="2024-11-07T02:05:33.511" v="1193" actId="20577"/>
          <ac:graphicFrameMkLst>
            <pc:docMk/>
            <pc:sldMk cId="1402618697" sldId="412"/>
            <ac:graphicFrameMk id="6" creationId="{07CA242C-2545-8A43-E08F-000226F68D17}"/>
          </ac:graphicFrameMkLst>
        </pc:graphicFrameChg>
      </pc:sldChg>
      <pc:sldChg chg="addSp delSp modSp add del mod setBg delAnim">
        <pc:chgData name="baddam neha" userId="128a631d3fa1a313" providerId="LiveId" clId="{CEC5CB50-8C11-4A60-A5E0-1F18A71A94BE}" dt="2024-11-06T19:48:21.276" v="709" actId="47"/>
        <pc:sldMkLst>
          <pc:docMk/>
          <pc:sldMk cId="4026439475" sldId="413"/>
        </pc:sldMkLst>
        <pc:spChg chg="mod">
          <ac:chgData name="baddam neha" userId="128a631d3fa1a313" providerId="LiveId" clId="{CEC5CB50-8C11-4A60-A5E0-1F18A71A94BE}" dt="2024-11-06T19:47:01.466" v="687" actId="26606"/>
          <ac:spMkLst>
            <pc:docMk/>
            <pc:sldMk cId="4026439475" sldId="413"/>
            <ac:spMk id="3" creationId="{9AA3C46F-68F4-B97F-0F7F-653D3ED63CB1}"/>
          </ac:spMkLst>
        </pc:spChg>
        <pc:spChg chg="add del mod">
          <ac:chgData name="baddam neha" userId="128a631d3fa1a313" providerId="LiveId" clId="{CEC5CB50-8C11-4A60-A5E0-1F18A71A94BE}" dt="2024-11-06T19:29:23.519" v="504" actId="26606"/>
          <ac:spMkLst>
            <pc:docMk/>
            <pc:sldMk cId="4026439475" sldId="413"/>
            <ac:spMk id="4" creationId="{2BF98C02-065E-C636-6B9C-82F3823040CD}"/>
          </ac:spMkLst>
        </pc:spChg>
        <pc:spChg chg="mod">
          <ac:chgData name="baddam neha" userId="128a631d3fa1a313" providerId="LiveId" clId="{CEC5CB50-8C11-4A60-A5E0-1F18A71A94BE}" dt="2024-11-06T19:47:01.466" v="687" actId="26606"/>
          <ac:spMkLst>
            <pc:docMk/>
            <pc:sldMk cId="4026439475" sldId="413"/>
            <ac:spMk id="5" creationId="{6B00658B-C60C-9EDC-A26B-271423D87379}"/>
          </ac:spMkLst>
        </pc:spChg>
        <pc:spChg chg="add del">
          <ac:chgData name="baddam neha" userId="128a631d3fa1a313" providerId="LiveId" clId="{CEC5CB50-8C11-4A60-A5E0-1F18A71A94BE}" dt="2024-11-06T19:24:32.729" v="468" actId="26606"/>
          <ac:spMkLst>
            <pc:docMk/>
            <pc:sldMk cId="4026439475" sldId="413"/>
            <ac:spMk id="10" creationId="{0F584D22-CD28-4363-A679-ACA953A2A6F4}"/>
          </ac:spMkLst>
        </pc:spChg>
        <pc:spChg chg="add del">
          <ac:chgData name="baddam neha" userId="128a631d3fa1a313" providerId="LiveId" clId="{CEC5CB50-8C11-4A60-A5E0-1F18A71A94BE}" dt="2024-11-06T19:23:37.627" v="466" actId="26606"/>
          <ac:spMkLst>
            <pc:docMk/>
            <pc:sldMk cId="4026439475" sldId="413"/>
            <ac:spMk id="15" creationId="{160022CF-D73B-45FB-8DD4-1B1C0C92E702}"/>
          </ac:spMkLst>
        </pc:spChg>
        <pc:spChg chg="add del">
          <ac:chgData name="baddam neha" userId="128a631d3fa1a313" providerId="LiveId" clId="{CEC5CB50-8C11-4A60-A5E0-1F18A71A94BE}" dt="2024-11-06T19:24:32.729" v="468" actId="26606"/>
          <ac:spMkLst>
            <pc:docMk/>
            <pc:sldMk cId="4026439475" sldId="413"/>
            <ac:spMk id="17" creationId="{5B0E491B-5098-4794-9326-BC6DB475567C}"/>
          </ac:spMkLst>
        </pc:spChg>
        <pc:spChg chg="add del">
          <ac:chgData name="baddam neha" userId="128a631d3fa1a313" providerId="LiveId" clId="{CEC5CB50-8C11-4A60-A5E0-1F18A71A94BE}" dt="2024-11-06T19:24:58.530" v="470" actId="26606"/>
          <ac:spMkLst>
            <pc:docMk/>
            <pc:sldMk cId="4026439475" sldId="413"/>
            <ac:spMk id="18" creationId="{9F846FF8-0D27-4A66-8332-A0BE79BEFA3C}"/>
          </ac:spMkLst>
        </pc:spChg>
        <pc:spChg chg="add del">
          <ac:chgData name="baddam neha" userId="128a631d3fa1a313" providerId="LiveId" clId="{CEC5CB50-8C11-4A60-A5E0-1F18A71A94BE}" dt="2024-11-06T19:24:58.530" v="470" actId="26606"/>
          <ac:spMkLst>
            <pc:docMk/>
            <pc:sldMk cId="4026439475" sldId="413"/>
            <ac:spMk id="19" creationId="{46B9CB01-4014-4606-90AC-ADABCFB38C3D}"/>
          </ac:spMkLst>
        </pc:spChg>
        <pc:spChg chg="add">
          <ac:chgData name="baddam neha" userId="128a631d3fa1a313" providerId="LiveId" clId="{CEC5CB50-8C11-4A60-A5E0-1F18A71A94BE}" dt="2024-11-06T19:47:01.466" v="687" actId="26606"/>
          <ac:spMkLst>
            <pc:docMk/>
            <pc:sldMk cId="4026439475" sldId="413"/>
            <ac:spMk id="30" creationId="{02472DE8-E58B-4D56-BA61-C69C601DC760}"/>
          </ac:spMkLst>
        </pc:spChg>
        <pc:spChg chg="add">
          <ac:chgData name="baddam neha" userId="128a631d3fa1a313" providerId="LiveId" clId="{CEC5CB50-8C11-4A60-A5E0-1F18A71A94BE}" dt="2024-11-06T19:47:01.466" v="687" actId="26606"/>
          <ac:spMkLst>
            <pc:docMk/>
            <pc:sldMk cId="4026439475" sldId="413"/>
            <ac:spMk id="32" creationId="{0183ACFC-B25E-402F-BBD8-E42034CDD49A}"/>
          </ac:spMkLst>
        </pc:spChg>
        <pc:spChg chg="add">
          <ac:chgData name="baddam neha" userId="128a631d3fa1a313" providerId="LiveId" clId="{CEC5CB50-8C11-4A60-A5E0-1F18A71A94BE}" dt="2024-11-06T19:47:01.466" v="687" actId="26606"/>
          <ac:spMkLst>
            <pc:docMk/>
            <pc:sldMk cId="4026439475" sldId="413"/>
            <ac:spMk id="34" creationId="{3501A971-CEBD-4E4B-8529-3BB4F4100CD6}"/>
          </ac:spMkLst>
        </pc:spChg>
        <pc:graphicFrameChg chg="del mod">
          <ac:chgData name="baddam neha" userId="128a631d3fa1a313" providerId="LiveId" clId="{CEC5CB50-8C11-4A60-A5E0-1F18A71A94BE}" dt="2024-11-06T19:22:29.393" v="455" actId="478"/>
          <ac:graphicFrameMkLst>
            <pc:docMk/>
            <pc:sldMk cId="4026439475" sldId="413"/>
            <ac:graphicFrameMk id="6" creationId="{47FAEF61-6B64-E862-5D88-61475A3BCCA0}"/>
          </ac:graphicFrameMkLst>
        </pc:graphicFrameChg>
        <pc:graphicFrameChg chg="add del">
          <ac:chgData name="baddam neha" userId="128a631d3fa1a313" providerId="LiveId" clId="{CEC5CB50-8C11-4A60-A5E0-1F18A71A94BE}" dt="2024-11-06T19:23:37.627" v="466" actId="26606"/>
          <ac:graphicFrameMkLst>
            <pc:docMk/>
            <pc:sldMk cId="4026439475" sldId="413"/>
            <ac:graphicFrameMk id="7" creationId="{C8297B52-AD9D-F074-9FF1-2731F01113DE}"/>
          </ac:graphicFrameMkLst>
        </pc:graphicFrameChg>
        <pc:graphicFrameChg chg="add del">
          <ac:chgData name="baddam neha" userId="128a631d3fa1a313" providerId="LiveId" clId="{CEC5CB50-8C11-4A60-A5E0-1F18A71A94BE}" dt="2024-11-06T19:24:32.729" v="468" actId="26606"/>
          <ac:graphicFrameMkLst>
            <pc:docMk/>
            <pc:sldMk cId="4026439475" sldId="413"/>
            <ac:graphicFrameMk id="12" creationId="{03058548-EE61-ECAA-D27E-EE4574989431}"/>
          </ac:graphicFrameMkLst>
        </pc:graphicFrameChg>
        <pc:graphicFrameChg chg="add del">
          <ac:chgData name="baddam neha" userId="128a631d3fa1a313" providerId="LiveId" clId="{CEC5CB50-8C11-4A60-A5E0-1F18A71A94BE}" dt="2024-11-06T19:24:58.530" v="470" actId="26606"/>
          <ac:graphicFrameMkLst>
            <pc:docMk/>
            <pc:sldMk cId="4026439475" sldId="413"/>
            <ac:graphicFrameMk id="20" creationId="{3864227A-DA8E-FBD8-6030-BC7E39520E00}"/>
          </ac:graphicFrameMkLst>
        </pc:graphicFrameChg>
        <pc:graphicFrameChg chg="add mod modGraphic">
          <ac:chgData name="baddam neha" userId="128a631d3fa1a313" providerId="LiveId" clId="{CEC5CB50-8C11-4A60-A5E0-1F18A71A94BE}" dt="2024-11-06T19:48:00.124" v="705" actId="113"/>
          <ac:graphicFrameMkLst>
            <pc:docMk/>
            <pc:sldMk cId="4026439475" sldId="413"/>
            <ac:graphicFrameMk id="21" creationId="{C12DFC1D-CC01-ADC0-80D1-47AE30650F8A}"/>
          </ac:graphicFrameMkLst>
        </pc:graphicFrameChg>
        <pc:picChg chg="add del">
          <ac:chgData name="baddam neha" userId="128a631d3fa1a313" providerId="LiveId" clId="{CEC5CB50-8C11-4A60-A5E0-1F18A71A94BE}" dt="2024-11-06T19:24:32.729" v="468" actId="26606"/>
          <ac:picMkLst>
            <pc:docMk/>
            <pc:sldMk cId="4026439475" sldId="413"/>
            <ac:picMk id="8" creationId="{DEB2E8C4-C3E7-4048-A43D-9859510CFA98}"/>
          </ac:picMkLst>
        </pc:picChg>
        <pc:picChg chg="add del">
          <ac:chgData name="baddam neha" userId="128a631d3fa1a313" providerId="LiveId" clId="{CEC5CB50-8C11-4A60-A5E0-1F18A71A94BE}" dt="2024-11-06T19:23:37.627" v="466" actId="26606"/>
          <ac:picMkLst>
            <pc:docMk/>
            <pc:sldMk cId="4026439475" sldId="413"/>
            <ac:picMk id="11" creationId="{DEB2E8C4-C3E7-4048-A43D-9859510CFA98}"/>
          </ac:picMkLst>
        </pc:picChg>
        <pc:picChg chg="add del">
          <ac:chgData name="baddam neha" userId="128a631d3fa1a313" providerId="LiveId" clId="{CEC5CB50-8C11-4A60-A5E0-1F18A71A94BE}" dt="2024-11-06T19:24:58.530" v="470" actId="26606"/>
          <ac:picMkLst>
            <pc:docMk/>
            <pc:sldMk cId="4026439475" sldId="413"/>
            <ac:picMk id="14" creationId="{DEB2E8C4-C3E7-4048-A43D-9859510CFA98}"/>
          </ac:picMkLst>
        </pc:picChg>
        <pc:picChg chg="add">
          <ac:chgData name="baddam neha" userId="128a631d3fa1a313" providerId="LiveId" clId="{CEC5CB50-8C11-4A60-A5E0-1F18A71A94BE}" dt="2024-11-06T19:47:01.466" v="687" actId="26606"/>
          <ac:picMkLst>
            <pc:docMk/>
            <pc:sldMk cId="4026439475" sldId="413"/>
            <ac:picMk id="26" creationId="{DEB2E8C4-C3E7-4048-A43D-9859510CFA98}"/>
          </ac:picMkLst>
        </pc:picChg>
        <pc:inkChg chg="add del">
          <ac:chgData name="baddam neha" userId="128a631d3fa1a313" providerId="LiveId" clId="{CEC5CB50-8C11-4A60-A5E0-1F18A71A94BE}" dt="2024-11-06T19:24:32.729" v="468" actId="26606"/>
          <ac:inkMkLst>
            <pc:docMk/>
            <pc:sldMk cId="4026439475" sldId="413"/>
            <ac:inkMk id="9" creationId="{24D29CCB-7956-4E3E-8880-304085F04BF4}"/>
          </ac:inkMkLst>
        </pc:inkChg>
        <pc:inkChg chg="add del">
          <ac:chgData name="baddam neha" userId="128a631d3fa1a313" providerId="LiveId" clId="{CEC5CB50-8C11-4A60-A5E0-1F18A71A94BE}" dt="2024-11-06T19:23:37.627" v="466" actId="26606"/>
          <ac:inkMkLst>
            <pc:docMk/>
            <pc:sldMk cId="4026439475" sldId="413"/>
            <ac:inkMk id="13" creationId="{24D29CCB-7956-4E3E-8880-304085F04BF4}"/>
          </ac:inkMkLst>
        </pc:inkChg>
        <pc:inkChg chg="add del">
          <ac:chgData name="baddam neha" userId="128a631d3fa1a313" providerId="LiveId" clId="{CEC5CB50-8C11-4A60-A5E0-1F18A71A94BE}" dt="2024-11-06T19:24:58.530" v="470" actId="26606"/>
          <ac:inkMkLst>
            <pc:docMk/>
            <pc:sldMk cId="4026439475" sldId="413"/>
            <ac:inkMk id="16" creationId="{24D29CCB-7956-4E3E-8880-304085F04BF4}"/>
          </ac:inkMkLst>
        </pc:inkChg>
        <pc:inkChg chg="add">
          <ac:chgData name="baddam neha" userId="128a631d3fa1a313" providerId="LiveId" clId="{CEC5CB50-8C11-4A60-A5E0-1F18A71A94BE}" dt="2024-11-06T19:47:01.466" v="687" actId="26606"/>
          <ac:inkMkLst>
            <pc:docMk/>
            <pc:sldMk cId="4026439475" sldId="413"/>
            <ac:inkMk id="28" creationId="{24D29CCB-7956-4E3E-8880-304085F04BF4}"/>
          </ac:inkMkLst>
        </pc:inkChg>
      </pc:sldChg>
      <pc:sldChg chg="add del">
        <pc:chgData name="baddam neha" userId="128a631d3fa1a313" providerId="LiveId" clId="{CEC5CB50-8C11-4A60-A5E0-1F18A71A94BE}" dt="2024-11-06T19:33:09.047" v="554" actId="47"/>
        <pc:sldMkLst>
          <pc:docMk/>
          <pc:sldMk cId="1173897945" sldId="414"/>
        </pc:sldMkLst>
      </pc:sldChg>
      <pc:sldChg chg="modSp add del mod">
        <pc:chgData name="baddam neha" userId="128a631d3fa1a313" providerId="LiveId" clId="{CEC5CB50-8C11-4A60-A5E0-1F18A71A94BE}" dt="2024-11-06T19:28:10.613" v="488" actId="47"/>
        <pc:sldMkLst>
          <pc:docMk/>
          <pc:sldMk cId="2892558232" sldId="414"/>
        </pc:sldMkLst>
        <pc:spChg chg="mod">
          <ac:chgData name="baddam neha" userId="128a631d3fa1a313" providerId="LiveId" clId="{CEC5CB50-8C11-4A60-A5E0-1F18A71A94BE}" dt="2024-11-06T19:26:30.866" v="474" actId="255"/>
          <ac:spMkLst>
            <pc:docMk/>
            <pc:sldMk cId="2892558232" sldId="414"/>
            <ac:spMk id="3" creationId="{B3D5B2AB-9FAA-32EF-1148-A28ED625CE02}"/>
          </ac:spMkLst>
        </pc:spChg>
        <pc:graphicFrameChg chg="mod">
          <ac:chgData name="baddam neha" userId="128a631d3fa1a313" providerId="LiveId" clId="{CEC5CB50-8C11-4A60-A5E0-1F18A71A94BE}" dt="2024-11-06T19:27:55.246" v="487"/>
          <ac:graphicFrameMkLst>
            <pc:docMk/>
            <pc:sldMk cId="2892558232" sldId="414"/>
            <ac:graphicFrameMk id="6" creationId="{BF5D7C30-45D3-CC72-12B9-B50D4A3AA51B}"/>
          </ac:graphicFrameMkLst>
        </pc:graphicFrameChg>
      </pc:sldChg>
      <pc:sldChg chg="addSp modSp add mod ord">
        <pc:chgData name="baddam neha" userId="128a631d3fa1a313" providerId="LiveId" clId="{CEC5CB50-8C11-4A60-A5E0-1F18A71A94BE}" dt="2024-11-07T22:44:00.551" v="1597" actId="1076"/>
        <pc:sldMkLst>
          <pc:docMk/>
          <pc:sldMk cId="653231155" sldId="415"/>
        </pc:sldMkLst>
        <pc:spChg chg="mod">
          <ac:chgData name="baddam neha" userId="128a631d3fa1a313" providerId="LiveId" clId="{CEC5CB50-8C11-4A60-A5E0-1F18A71A94BE}" dt="2024-11-06T19:31:49.187" v="535" actId="20577"/>
          <ac:spMkLst>
            <pc:docMk/>
            <pc:sldMk cId="653231155" sldId="415"/>
            <ac:spMk id="3" creationId="{D2F9D5A3-764A-78C8-FF57-84A2587234D4}"/>
          </ac:spMkLst>
        </pc:spChg>
        <pc:graphicFrameChg chg="mod">
          <ac:chgData name="baddam neha" userId="128a631d3fa1a313" providerId="LiveId" clId="{CEC5CB50-8C11-4A60-A5E0-1F18A71A94BE}" dt="2024-11-07T02:16:34.871" v="1245" actId="20577"/>
          <ac:graphicFrameMkLst>
            <pc:docMk/>
            <pc:sldMk cId="653231155" sldId="415"/>
            <ac:graphicFrameMk id="6" creationId="{C30DB87F-9879-1062-6C1E-1081EB690581}"/>
          </ac:graphicFrameMkLst>
        </pc:graphicFrameChg>
        <pc:picChg chg="add mod">
          <ac:chgData name="baddam neha" userId="128a631d3fa1a313" providerId="LiveId" clId="{CEC5CB50-8C11-4A60-A5E0-1F18A71A94BE}" dt="2024-11-07T22:44:00.551" v="1597" actId="1076"/>
          <ac:picMkLst>
            <pc:docMk/>
            <pc:sldMk cId="653231155" sldId="415"/>
            <ac:picMk id="2" creationId="{CD5DC9D4-D733-A1A9-9AB1-7812B294AF77}"/>
          </ac:picMkLst>
        </pc:picChg>
      </pc:sldChg>
      <pc:sldChg chg="modSp add del mod ord">
        <pc:chgData name="baddam neha" userId="128a631d3fa1a313" providerId="LiveId" clId="{CEC5CB50-8C11-4A60-A5E0-1F18A71A94BE}" dt="2024-11-07T02:19:26.772" v="1246" actId="47"/>
        <pc:sldMkLst>
          <pc:docMk/>
          <pc:sldMk cId="1610483064" sldId="416"/>
        </pc:sldMkLst>
        <pc:spChg chg="mod">
          <ac:chgData name="baddam neha" userId="128a631d3fa1a313" providerId="LiveId" clId="{CEC5CB50-8C11-4A60-A5E0-1F18A71A94BE}" dt="2024-11-06T19:33:26.358" v="566" actId="255"/>
          <ac:spMkLst>
            <pc:docMk/>
            <pc:sldMk cId="1610483064" sldId="416"/>
            <ac:spMk id="3" creationId="{ED2F4ADF-EBEF-BBCF-44EB-0B3D74847E19}"/>
          </ac:spMkLst>
        </pc:spChg>
        <pc:graphicFrameChg chg="mod">
          <ac:chgData name="baddam neha" userId="128a631d3fa1a313" providerId="LiveId" clId="{CEC5CB50-8C11-4A60-A5E0-1F18A71A94BE}" dt="2024-11-06T22:58:48.527" v="989" actId="113"/>
          <ac:graphicFrameMkLst>
            <pc:docMk/>
            <pc:sldMk cId="1610483064" sldId="416"/>
            <ac:graphicFrameMk id="6" creationId="{A174F9A0-10A7-7D6F-3739-9A7EF5150C91}"/>
          </ac:graphicFrameMkLst>
        </pc:graphicFrameChg>
      </pc:sldChg>
      <pc:sldChg chg="delSp modSp add mod ord">
        <pc:chgData name="baddam neha" userId="128a631d3fa1a313" providerId="LiveId" clId="{CEC5CB50-8C11-4A60-A5E0-1F18A71A94BE}" dt="2024-11-07T01:45:14.432" v="1106" actId="20577"/>
        <pc:sldMkLst>
          <pc:docMk/>
          <pc:sldMk cId="2441829767" sldId="417"/>
        </pc:sldMkLst>
        <pc:graphicFrameChg chg="mod">
          <ac:chgData name="baddam neha" userId="128a631d3fa1a313" providerId="LiveId" clId="{CEC5CB50-8C11-4A60-A5E0-1F18A71A94BE}" dt="2024-11-07T01:45:14.432" v="1106" actId="20577"/>
          <ac:graphicFrameMkLst>
            <pc:docMk/>
            <pc:sldMk cId="2441829767" sldId="417"/>
            <ac:graphicFrameMk id="9" creationId="{64D01F67-2B22-BF8B-0D37-25C7D61DA0FE}"/>
          </ac:graphicFrameMkLst>
        </pc:graphicFrameChg>
        <pc:picChg chg="del mod">
          <ac:chgData name="baddam neha" userId="128a631d3fa1a313" providerId="LiveId" clId="{CEC5CB50-8C11-4A60-A5E0-1F18A71A94BE}" dt="2024-11-06T22:42:42.112" v="948" actId="478"/>
          <ac:picMkLst>
            <pc:docMk/>
            <pc:sldMk cId="2441829767" sldId="417"/>
            <ac:picMk id="4" creationId="{D021E3AC-577D-BF36-E733-AA1764ADA707}"/>
          </ac:picMkLst>
        </pc:picChg>
        <pc:picChg chg="del mod">
          <ac:chgData name="baddam neha" userId="128a631d3fa1a313" providerId="LiveId" clId="{CEC5CB50-8C11-4A60-A5E0-1F18A71A94BE}" dt="2024-11-06T22:42:44.509" v="949" actId="21"/>
          <ac:picMkLst>
            <pc:docMk/>
            <pc:sldMk cId="2441829767" sldId="417"/>
            <ac:picMk id="7" creationId="{168FD65D-325A-93D6-2B35-C95127D55FA0}"/>
          </ac:picMkLst>
        </pc:picChg>
        <pc:picChg chg="del">
          <ac:chgData name="baddam neha" userId="128a631d3fa1a313" providerId="LiveId" clId="{CEC5CB50-8C11-4A60-A5E0-1F18A71A94BE}" dt="2024-11-06T19:41:37.885" v="616" actId="478"/>
          <ac:picMkLst>
            <pc:docMk/>
            <pc:sldMk cId="2441829767" sldId="417"/>
            <ac:picMk id="10" creationId="{79F363A9-1D00-832B-4670-86BA53F28374}"/>
          </ac:picMkLst>
        </pc:picChg>
      </pc:sldChg>
      <pc:sldChg chg="addSp delSp modSp add mod delAnim">
        <pc:chgData name="baddam neha" userId="128a631d3fa1a313" providerId="LiveId" clId="{CEC5CB50-8C11-4A60-A5E0-1F18A71A94BE}" dt="2024-11-07T02:15:54.098" v="1244" actId="20577"/>
        <pc:sldMkLst>
          <pc:docMk/>
          <pc:sldMk cId="1828241729" sldId="418"/>
        </pc:sldMkLst>
        <pc:spChg chg="mod">
          <ac:chgData name="baddam neha" userId="128a631d3fa1a313" providerId="LiveId" clId="{CEC5CB50-8C11-4A60-A5E0-1F18A71A94BE}" dt="2024-11-07T02:10:12.215" v="1218" actId="1037"/>
          <ac:spMkLst>
            <pc:docMk/>
            <pc:sldMk cId="1828241729" sldId="418"/>
            <ac:spMk id="3" creationId="{3CDDFA3E-DE9E-4CB7-78D5-1267A0B39572}"/>
          </ac:spMkLst>
        </pc:spChg>
        <pc:graphicFrameChg chg="add mod">
          <ac:chgData name="baddam neha" userId="128a631d3fa1a313" providerId="LiveId" clId="{CEC5CB50-8C11-4A60-A5E0-1F18A71A94BE}" dt="2024-11-07T02:15:54.098" v="1244" actId="20577"/>
          <ac:graphicFrameMkLst>
            <pc:docMk/>
            <pc:sldMk cId="1828241729" sldId="418"/>
            <ac:graphicFrameMk id="2" creationId="{8E777229-24D0-EDB7-E947-81EE81D2539F}"/>
          </ac:graphicFrameMkLst>
        </pc:graphicFrameChg>
        <pc:graphicFrameChg chg="del">
          <ac:chgData name="baddam neha" userId="128a631d3fa1a313" providerId="LiveId" clId="{CEC5CB50-8C11-4A60-A5E0-1F18A71A94BE}" dt="2024-11-06T19:48:16.804" v="707" actId="478"/>
          <ac:graphicFrameMkLst>
            <pc:docMk/>
            <pc:sldMk cId="1828241729" sldId="418"/>
            <ac:graphicFrameMk id="6" creationId="{0C31842A-F664-A960-B6A0-B0B8B399DD9E}"/>
          </ac:graphicFrameMkLst>
        </pc:graphicFrameChg>
      </pc:sldChg>
      <pc:sldChg chg="delSp modSp add mod">
        <pc:chgData name="baddam neha" userId="128a631d3fa1a313" providerId="LiveId" clId="{CEC5CB50-8C11-4A60-A5E0-1F18A71A94BE}" dt="2024-11-07T04:35:04.229" v="1359"/>
        <pc:sldMkLst>
          <pc:docMk/>
          <pc:sldMk cId="2492003069" sldId="419"/>
        </pc:sldMkLst>
        <pc:spChg chg="del mod">
          <ac:chgData name="baddam neha" userId="128a631d3fa1a313" providerId="LiveId" clId="{CEC5CB50-8C11-4A60-A5E0-1F18A71A94BE}" dt="2024-11-07T04:32:31.858" v="1320" actId="478"/>
          <ac:spMkLst>
            <pc:docMk/>
            <pc:sldMk cId="2492003069" sldId="419"/>
            <ac:spMk id="3" creationId="{4383B2FF-A288-7477-A505-BA0592F2C998}"/>
          </ac:spMkLst>
        </pc:spChg>
        <pc:graphicFrameChg chg="mod">
          <ac:chgData name="baddam neha" userId="128a631d3fa1a313" providerId="LiveId" clId="{CEC5CB50-8C11-4A60-A5E0-1F18A71A94BE}" dt="2024-11-07T04:35:04.229" v="1359"/>
          <ac:graphicFrameMkLst>
            <pc:docMk/>
            <pc:sldMk cId="2492003069" sldId="419"/>
            <ac:graphicFrameMk id="6" creationId="{317B86BD-B330-B27E-FC98-9B2C2B96FADB}"/>
          </ac:graphicFrameMkLst>
        </pc:graphicFrameChg>
      </pc:sldChg>
      <pc:sldChg chg="addSp delSp modSp new del mod ord setBg">
        <pc:chgData name="baddam neha" userId="128a631d3fa1a313" providerId="LiveId" clId="{CEC5CB50-8C11-4A60-A5E0-1F18A71A94BE}" dt="2024-11-07T04:30:01.093" v="1295" actId="47"/>
        <pc:sldMkLst>
          <pc:docMk/>
          <pc:sldMk cId="3339728106" sldId="419"/>
        </pc:sldMkLst>
        <pc:spChg chg="del">
          <ac:chgData name="baddam neha" userId="128a631d3fa1a313" providerId="LiveId" clId="{CEC5CB50-8C11-4A60-A5E0-1F18A71A94BE}" dt="2024-11-07T04:28:31.846" v="1278" actId="478"/>
          <ac:spMkLst>
            <pc:docMk/>
            <pc:sldMk cId="3339728106" sldId="419"/>
            <ac:spMk id="2" creationId="{C930E01A-40E9-188A-FE3A-E7F0F30268C7}"/>
          </ac:spMkLst>
        </pc:spChg>
        <pc:spChg chg="mod ord">
          <ac:chgData name="baddam neha" userId="128a631d3fa1a313" providerId="LiveId" clId="{CEC5CB50-8C11-4A60-A5E0-1F18A71A94BE}" dt="2024-11-07T04:28:42.802" v="1279" actId="26606"/>
          <ac:spMkLst>
            <pc:docMk/>
            <pc:sldMk cId="3339728106" sldId="419"/>
            <ac:spMk id="3" creationId="{22294C78-D634-C77A-663F-C60F767D35D1}"/>
          </ac:spMkLst>
        </pc:spChg>
        <pc:spChg chg="mod">
          <ac:chgData name="baddam neha" userId="128a631d3fa1a313" providerId="LiveId" clId="{CEC5CB50-8C11-4A60-A5E0-1F18A71A94BE}" dt="2024-11-07T04:28:55.494" v="1281" actId="14100"/>
          <ac:spMkLst>
            <pc:docMk/>
            <pc:sldMk cId="3339728106" sldId="419"/>
            <ac:spMk id="4" creationId="{D2C9F231-6E74-46A0-3D75-9260E0B73A0F}"/>
          </ac:spMkLst>
        </pc:spChg>
        <pc:spChg chg="add">
          <ac:chgData name="baddam neha" userId="128a631d3fa1a313" providerId="LiveId" clId="{CEC5CB50-8C11-4A60-A5E0-1F18A71A94BE}" dt="2024-11-07T04:28:42.802" v="1279" actId="26606"/>
          <ac:spMkLst>
            <pc:docMk/>
            <pc:sldMk cId="3339728106" sldId="419"/>
            <ac:spMk id="13" creationId="{07CD24CB-ADB7-42D5-B7CA-D6B8E1847F51}"/>
          </ac:spMkLst>
        </pc:spChg>
        <pc:spChg chg="add">
          <ac:chgData name="baddam neha" userId="128a631d3fa1a313" providerId="LiveId" clId="{CEC5CB50-8C11-4A60-A5E0-1F18A71A94BE}" dt="2024-11-07T04:28:42.802" v="1279" actId="26606"/>
          <ac:spMkLst>
            <pc:docMk/>
            <pc:sldMk cId="3339728106" sldId="419"/>
            <ac:spMk id="15" creationId="{F49168E3-50B5-4B32-B3BA-B533522787E5}"/>
          </ac:spMkLst>
        </pc:spChg>
        <pc:spChg chg="add">
          <ac:chgData name="baddam neha" userId="128a631d3fa1a313" providerId="LiveId" clId="{CEC5CB50-8C11-4A60-A5E0-1F18A71A94BE}" dt="2024-11-07T04:28:42.802" v="1279" actId="26606"/>
          <ac:spMkLst>
            <pc:docMk/>
            <pc:sldMk cId="3339728106" sldId="419"/>
            <ac:spMk id="17" creationId="{C0A61ECB-521C-4BFC-9F12-1BA566BC2434}"/>
          </ac:spMkLst>
        </pc:spChg>
        <pc:picChg chg="add">
          <ac:chgData name="baddam neha" userId="128a631d3fa1a313" providerId="LiveId" clId="{CEC5CB50-8C11-4A60-A5E0-1F18A71A94BE}" dt="2024-11-07T04:28:42.802" v="1279" actId="26606"/>
          <ac:picMkLst>
            <pc:docMk/>
            <pc:sldMk cId="3339728106" sldId="419"/>
            <ac:picMk id="9" creationId="{DEB2E8C4-C3E7-4048-A43D-9859510CFA98}"/>
          </ac:picMkLst>
        </pc:picChg>
        <pc:inkChg chg="add">
          <ac:chgData name="baddam neha" userId="128a631d3fa1a313" providerId="LiveId" clId="{CEC5CB50-8C11-4A60-A5E0-1F18A71A94BE}" dt="2024-11-07T04:28:42.802" v="1279" actId="26606"/>
          <ac:inkMkLst>
            <pc:docMk/>
            <pc:sldMk cId="3339728106" sldId="419"/>
            <ac:inkMk id="11" creationId="{24D29CCB-7956-4E3E-8880-304085F04BF4}"/>
          </ac:inkMkLst>
        </pc:inkChg>
      </pc:sldChg>
      <pc:sldChg chg="modSp add ord">
        <pc:chgData name="baddam neha" userId="128a631d3fa1a313" providerId="LiveId" clId="{CEC5CB50-8C11-4A60-A5E0-1F18A71A94BE}" dt="2024-11-07T04:34:29.812" v="1355"/>
        <pc:sldMkLst>
          <pc:docMk/>
          <pc:sldMk cId="237862175" sldId="420"/>
        </pc:sldMkLst>
        <pc:graphicFrameChg chg="mod">
          <ac:chgData name="baddam neha" userId="128a631d3fa1a313" providerId="LiveId" clId="{CEC5CB50-8C11-4A60-A5E0-1F18A71A94BE}" dt="2024-11-07T04:34:29.812" v="1355"/>
          <ac:graphicFrameMkLst>
            <pc:docMk/>
            <pc:sldMk cId="237862175" sldId="420"/>
            <ac:graphicFrameMk id="6" creationId="{E574328E-2253-9FE8-26C4-90EA775B3CE9}"/>
          </ac:graphicFrameMkLst>
        </pc:graphicFrameChg>
      </pc:sldChg>
      <pc:sldChg chg="modSp add del mod ord">
        <pc:chgData name="baddam neha" userId="128a631d3fa1a313" providerId="LiveId" clId="{CEC5CB50-8C11-4A60-A5E0-1F18A71A94BE}" dt="2024-11-07T04:30:03.307" v="1296" actId="47"/>
        <pc:sldMkLst>
          <pc:docMk/>
          <pc:sldMk cId="2087784876" sldId="420"/>
        </pc:sldMkLst>
        <pc:spChg chg="mod">
          <ac:chgData name="baddam neha" userId="128a631d3fa1a313" providerId="LiveId" clId="{CEC5CB50-8C11-4A60-A5E0-1F18A71A94BE}" dt="2024-11-07T04:29:28.202" v="1294" actId="20577"/>
          <ac:spMkLst>
            <pc:docMk/>
            <pc:sldMk cId="2087784876" sldId="420"/>
            <ac:spMk id="4" creationId="{8D54FA31-12EB-FFCC-500F-40331BF73C5E}"/>
          </ac:spMkLst>
        </pc:spChg>
      </pc:sldChg>
      <pc:sldChg chg="modSp add ord">
        <pc:chgData name="baddam neha" userId="128a631d3fa1a313" providerId="LiveId" clId="{CEC5CB50-8C11-4A60-A5E0-1F18A71A94BE}" dt="2024-11-07T04:34:12.020" v="1352"/>
        <pc:sldMkLst>
          <pc:docMk/>
          <pc:sldMk cId="423492889" sldId="421"/>
        </pc:sldMkLst>
        <pc:graphicFrameChg chg="mod">
          <ac:chgData name="baddam neha" userId="128a631d3fa1a313" providerId="LiveId" clId="{CEC5CB50-8C11-4A60-A5E0-1F18A71A94BE}" dt="2024-11-07T04:34:12.020" v="1352"/>
          <ac:graphicFrameMkLst>
            <pc:docMk/>
            <pc:sldMk cId="423492889" sldId="421"/>
            <ac:graphicFrameMk id="6" creationId="{BC6C7DEC-0A0D-B5E5-3F10-358317CCA103}"/>
          </ac:graphicFrameMkLst>
        </pc:graphicFrameChg>
      </pc:sldChg>
    </pc:docChg>
  </pc:docChgLst>
  <pc:docChgLst>
    <pc:chgData name="baddam neha" userId="128a631d3fa1a313" providerId="LiveId" clId="{FE72FA3A-4181-459F-A483-2EA93ADD36B3}"/>
    <pc:docChg chg="undo custSel addSld delSld modSld sldOrd">
      <pc:chgData name="baddam neha" userId="128a631d3fa1a313" providerId="LiveId" clId="{FE72FA3A-4181-459F-A483-2EA93ADD36B3}" dt="2023-10-23T19:29:12.894" v="687"/>
      <pc:docMkLst>
        <pc:docMk/>
      </pc:docMkLst>
      <pc:sldChg chg="modSp mod">
        <pc:chgData name="baddam neha" userId="128a631d3fa1a313" providerId="LiveId" clId="{FE72FA3A-4181-459F-A483-2EA93ADD36B3}" dt="2023-10-23T18:22:38.516" v="38" actId="255"/>
        <pc:sldMkLst>
          <pc:docMk/>
          <pc:sldMk cId="1957736008" sldId="256"/>
        </pc:sldMkLst>
        <pc:spChg chg="mod">
          <ac:chgData name="baddam neha" userId="128a631d3fa1a313" providerId="LiveId" clId="{FE72FA3A-4181-459F-A483-2EA93ADD36B3}" dt="2023-10-23T18:20:26.989" v="0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FE72FA3A-4181-459F-A483-2EA93ADD36B3}" dt="2023-10-23T18:22:38.037" v="37" actId="255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FE72FA3A-4181-459F-A483-2EA93ADD36B3}" dt="2023-10-23T18:22:38.516" v="38" actId="255"/>
          <ac:spMkLst>
            <pc:docMk/>
            <pc:sldMk cId="1957736008" sldId="256"/>
            <ac:spMk id="5" creationId="{6C4AEB16-DFF2-9244-133A-08CB7F81D1FB}"/>
          </ac:spMkLst>
        </pc:spChg>
      </pc:sldChg>
      <pc:sldChg chg="modSp mod">
        <pc:chgData name="baddam neha" userId="128a631d3fa1a313" providerId="LiveId" clId="{FE72FA3A-4181-459F-A483-2EA93ADD36B3}" dt="2023-10-23T18:31:20.263" v="164" actId="20577"/>
        <pc:sldMkLst>
          <pc:docMk/>
          <pc:sldMk cId="3905770843" sldId="257"/>
        </pc:sldMkLst>
        <pc:spChg chg="mod">
          <ac:chgData name="baddam neha" userId="128a631d3fa1a313" providerId="LiveId" clId="{FE72FA3A-4181-459F-A483-2EA93ADD36B3}" dt="2023-10-23T18:31:20.263" v="164" actId="20577"/>
          <ac:spMkLst>
            <pc:docMk/>
            <pc:sldMk cId="3905770843" sldId="257"/>
            <ac:spMk id="7" creationId="{3E9033FC-08FA-5E22-7FCA-CCA72C6AE423}"/>
          </ac:spMkLst>
        </pc:spChg>
      </pc:sldChg>
      <pc:sldChg chg="modSp mod setBg">
        <pc:chgData name="baddam neha" userId="128a631d3fa1a313" providerId="LiveId" clId="{FE72FA3A-4181-459F-A483-2EA93ADD36B3}" dt="2023-10-23T19:23:36.816" v="622"/>
        <pc:sldMkLst>
          <pc:docMk/>
          <pc:sldMk cId="2291137057" sldId="258"/>
        </pc:sldMkLst>
        <pc:spChg chg="mod">
          <ac:chgData name="baddam neha" userId="128a631d3fa1a313" providerId="LiveId" clId="{FE72FA3A-4181-459F-A483-2EA93ADD36B3}" dt="2023-10-23T19:23:36.816" v="622"/>
          <ac:spMkLst>
            <pc:docMk/>
            <pc:sldMk cId="2291137057" sldId="258"/>
            <ac:spMk id="3" creationId="{D7C5E2E8-2883-5CC8-5556-0E3A230F880B}"/>
          </ac:spMkLst>
        </pc:spChg>
        <pc:spChg chg="mod">
          <ac:chgData name="baddam neha" userId="128a631d3fa1a313" providerId="LiveId" clId="{FE72FA3A-4181-459F-A483-2EA93ADD36B3}" dt="2023-10-23T18:35:57.115" v="189" actId="20577"/>
          <ac:spMkLst>
            <pc:docMk/>
            <pc:sldMk cId="2291137057" sldId="258"/>
            <ac:spMk id="4" creationId="{F5574182-F027-C5AE-D150-D4B2BE7D7AE4}"/>
          </ac:spMkLst>
        </pc:spChg>
      </pc:sldChg>
      <pc:sldChg chg="modSp mod">
        <pc:chgData name="baddam neha" userId="128a631d3fa1a313" providerId="LiveId" clId="{FE72FA3A-4181-459F-A483-2EA93ADD36B3}" dt="2023-10-23T19:02:49.477" v="204" actId="20577"/>
        <pc:sldMkLst>
          <pc:docMk/>
          <pc:sldMk cId="1880931836" sldId="259"/>
        </pc:sldMkLst>
        <pc:spChg chg="mod">
          <ac:chgData name="baddam neha" userId="128a631d3fa1a313" providerId="LiveId" clId="{FE72FA3A-4181-459F-A483-2EA93ADD36B3}" dt="2023-10-23T19:02:49.477" v="204" actId="20577"/>
          <ac:spMkLst>
            <pc:docMk/>
            <pc:sldMk cId="1880931836" sldId="259"/>
            <ac:spMk id="4" creationId="{8E558C11-A227-85D9-A487-E1C17B7C77D7}"/>
          </ac:spMkLst>
        </pc:spChg>
      </pc:sldChg>
      <pc:sldChg chg="modSp mod">
        <pc:chgData name="baddam neha" userId="128a631d3fa1a313" providerId="LiveId" clId="{FE72FA3A-4181-459F-A483-2EA93ADD36B3}" dt="2023-10-23T19:20:18.859" v="577" actId="255"/>
        <pc:sldMkLst>
          <pc:docMk/>
          <pc:sldMk cId="3090476454" sldId="260"/>
        </pc:sldMkLst>
        <pc:spChg chg="mod">
          <ac:chgData name="baddam neha" userId="128a631d3fa1a313" providerId="LiveId" clId="{FE72FA3A-4181-459F-A483-2EA93ADD36B3}" dt="2023-10-23T19:20:18.859" v="577" actId="255"/>
          <ac:spMkLst>
            <pc:docMk/>
            <pc:sldMk cId="3090476454" sldId="260"/>
            <ac:spMk id="4" creationId="{F421A51D-FABD-EFC3-1599-0CEB5FC3F4E2}"/>
          </ac:spMkLst>
        </pc:spChg>
      </pc:sldChg>
      <pc:sldChg chg="addSp delSp modSp mod">
        <pc:chgData name="baddam neha" userId="128a631d3fa1a313" providerId="LiveId" clId="{FE72FA3A-4181-459F-A483-2EA93ADD36B3}" dt="2023-10-23T19:09:26.517" v="270" actId="14100"/>
        <pc:sldMkLst>
          <pc:docMk/>
          <pc:sldMk cId="1793009446" sldId="263"/>
        </pc:sldMkLst>
        <pc:spChg chg="del mod">
          <ac:chgData name="baddam neha" userId="128a631d3fa1a313" providerId="LiveId" clId="{FE72FA3A-4181-459F-A483-2EA93ADD36B3}" dt="2023-10-23T19:03:53.259" v="218"/>
          <ac:spMkLst>
            <pc:docMk/>
            <pc:sldMk cId="1793009446" sldId="263"/>
            <ac:spMk id="2" creationId="{13D79E8D-67C4-7A84-A458-0F7A62FC9029}"/>
          </ac:spMkLst>
        </pc:spChg>
        <pc:spChg chg="mod">
          <ac:chgData name="baddam neha" userId="128a631d3fa1a313" providerId="LiveId" clId="{FE72FA3A-4181-459F-A483-2EA93ADD36B3}" dt="2023-10-23T19:03:13.124" v="207" actId="5793"/>
          <ac:spMkLst>
            <pc:docMk/>
            <pc:sldMk cId="1793009446" sldId="263"/>
            <ac:spMk id="3" creationId="{D7C5E2E8-2883-5CC8-5556-0E3A230F880B}"/>
          </ac:spMkLst>
        </pc:spChg>
        <pc:picChg chg="add del mod">
          <ac:chgData name="baddam neha" userId="128a631d3fa1a313" providerId="LiveId" clId="{FE72FA3A-4181-459F-A483-2EA93ADD36B3}" dt="2023-10-23T19:06:25.478" v="227" actId="478"/>
          <ac:picMkLst>
            <pc:docMk/>
            <pc:sldMk cId="1793009446" sldId="263"/>
            <ac:picMk id="5" creationId="{FCC70024-7962-A5C1-7AE1-1284E20AF5AD}"/>
          </ac:picMkLst>
        </pc:picChg>
        <pc:picChg chg="add mod modCrop">
          <ac:chgData name="baddam neha" userId="128a631d3fa1a313" providerId="LiveId" clId="{FE72FA3A-4181-459F-A483-2EA93ADD36B3}" dt="2023-10-23T19:09:26.517" v="270" actId="14100"/>
          <ac:picMkLst>
            <pc:docMk/>
            <pc:sldMk cId="1793009446" sldId="263"/>
            <ac:picMk id="6" creationId="{3EFF392E-9A14-05A6-5B44-9BEA5EF6EBC6}"/>
          </ac:picMkLst>
        </pc:picChg>
      </pc:sldChg>
      <pc:sldChg chg="addSp delSp modSp mod">
        <pc:chgData name="baddam neha" userId="128a631d3fa1a313" providerId="LiveId" clId="{FE72FA3A-4181-459F-A483-2EA93ADD36B3}" dt="2023-10-23T19:10:04.105" v="276" actId="1076"/>
        <pc:sldMkLst>
          <pc:docMk/>
          <pc:sldMk cId="1874037971" sldId="264"/>
        </pc:sldMkLst>
        <pc:spChg chg="mod">
          <ac:chgData name="baddam neha" userId="128a631d3fa1a313" providerId="LiveId" clId="{FE72FA3A-4181-459F-A483-2EA93ADD36B3}" dt="2023-10-23T19:03:40.768" v="215" actId="20577"/>
          <ac:spMkLst>
            <pc:docMk/>
            <pc:sldMk cId="1874037971" sldId="264"/>
            <ac:spMk id="3" creationId="{D7C5E2E8-2883-5CC8-5556-0E3A230F880B}"/>
          </ac:spMkLst>
        </pc:spChg>
        <pc:spChg chg="del mod">
          <ac:chgData name="baddam neha" userId="128a631d3fa1a313" providerId="LiveId" clId="{FE72FA3A-4181-459F-A483-2EA93ADD36B3}" dt="2023-10-23T19:03:59.519" v="220" actId="478"/>
          <ac:spMkLst>
            <pc:docMk/>
            <pc:sldMk cId="1874037971" sldId="264"/>
            <ac:spMk id="5" creationId="{A81E1C64-8956-E95F-4128-FABD15FF77B9}"/>
          </ac:spMkLst>
        </pc:spChg>
        <pc:graphicFrameChg chg="del">
          <ac:chgData name="baddam neha" userId="128a631d3fa1a313" providerId="LiveId" clId="{FE72FA3A-4181-459F-A483-2EA93ADD36B3}" dt="2023-10-23T19:03:29.886" v="211" actId="478"/>
          <ac:graphicFrameMkLst>
            <pc:docMk/>
            <pc:sldMk cId="1874037971" sldId="264"/>
            <ac:graphicFrameMk id="6" creationId="{8C135C5A-0188-DAF5-27B6-E2A597B3CB1F}"/>
          </ac:graphicFrameMkLst>
        </pc:graphicFrameChg>
        <pc:picChg chg="add mod modCrop">
          <ac:chgData name="baddam neha" userId="128a631d3fa1a313" providerId="LiveId" clId="{FE72FA3A-4181-459F-A483-2EA93ADD36B3}" dt="2023-10-23T19:10:04.105" v="276" actId="1076"/>
          <ac:picMkLst>
            <pc:docMk/>
            <pc:sldMk cId="1874037971" sldId="264"/>
            <ac:picMk id="2" creationId="{36F7FEE5-CB6F-A68B-8E55-F957D63D5F69}"/>
          </ac:picMkLst>
        </pc:picChg>
        <pc:picChg chg="del">
          <ac:chgData name="baddam neha" userId="128a631d3fa1a313" providerId="LiveId" clId="{FE72FA3A-4181-459F-A483-2EA93ADD36B3}" dt="2023-10-23T19:03:28.660" v="210" actId="478"/>
          <ac:picMkLst>
            <pc:docMk/>
            <pc:sldMk cId="1874037971" sldId="264"/>
            <ac:picMk id="2050" creationId="{312EA83F-51C6-F7D3-6597-62DAD4AF0A0F}"/>
          </ac:picMkLst>
        </pc:picChg>
      </pc:sldChg>
      <pc:sldChg chg="delSp del">
        <pc:chgData name="baddam neha" userId="128a631d3fa1a313" providerId="LiveId" clId="{FE72FA3A-4181-459F-A483-2EA93ADD36B3}" dt="2023-10-23T19:08:10.508" v="242" actId="47"/>
        <pc:sldMkLst>
          <pc:docMk/>
          <pc:sldMk cId="3269024086" sldId="265"/>
        </pc:sldMkLst>
        <pc:picChg chg="del">
          <ac:chgData name="baddam neha" userId="128a631d3fa1a313" providerId="LiveId" clId="{FE72FA3A-4181-459F-A483-2EA93ADD36B3}" dt="2023-10-23T19:08:06.643" v="241" actId="478"/>
          <ac:picMkLst>
            <pc:docMk/>
            <pc:sldMk cId="3269024086" sldId="265"/>
            <ac:picMk id="3074" creationId="{88686A27-27A1-770F-00CB-2C068CD47C76}"/>
          </ac:picMkLst>
        </pc:picChg>
      </pc:sldChg>
      <pc:sldChg chg="del">
        <pc:chgData name="baddam neha" userId="128a631d3fa1a313" providerId="LiveId" clId="{FE72FA3A-4181-459F-A483-2EA93ADD36B3}" dt="2023-10-23T19:08:13.547" v="245" actId="47"/>
        <pc:sldMkLst>
          <pc:docMk/>
          <pc:sldMk cId="3151023300" sldId="266"/>
        </pc:sldMkLst>
      </pc:sldChg>
      <pc:sldChg chg="del">
        <pc:chgData name="baddam neha" userId="128a631d3fa1a313" providerId="LiveId" clId="{FE72FA3A-4181-459F-A483-2EA93ADD36B3}" dt="2023-10-23T19:08:16.825" v="249" actId="47"/>
        <pc:sldMkLst>
          <pc:docMk/>
          <pc:sldMk cId="1722985662" sldId="267"/>
        </pc:sldMkLst>
      </pc:sldChg>
      <pc:sldChg chg="del">
        <pc:chgData name="baddam neha" userId="128a631d3fa1a313" providerId="LiveId" clId="{FE72FA3A-4181-459F-A483-2EA93ADD36B3}" dt="2023-10-23T19:08:20.972" v="252" actId="47"/>
        <pc:sldMkLst>
          <pc:docMk/>
          <pc:sldMk cId="3018944273" sldId="268"/>
        </pc:sldMkLst>
      </pc:sldChg>
      <pc:sldChg chg="del">
        <pc:chgData name="baddam neha" userId="128a631d3fa1a313" providerId="LiveId" clId="{FE72FA3A-4181-459F-A483-2EA93ADD36B3}" dt="2023-10-23T19:08:31.047" v="257" actId="47"/>
        <pc:sldMkLst>
          <pc:docMk/>
          <pc:sldMk cId="3855774308" sldId="269"/>
        </pc:sldMkLst>
      </pc:sldChg>
      <pc:sldChg chg="del">
        <pc:chgData name="baddam neha" userId="128a631d3fa1a313" providerId="LiveId" clId="{FE72FA3A-4181-459F-A483-2EA93ADD36B3}" dt="2023-10-23T19:08:12.241" v="243" actId="47"/>
        <pc:sldMkLst>
          <pc:docMk/>
          <pc:sldMk cId="3900981303" sldId="271"/>
        </pc:sldMkLst>
      </pc:sldChg>
      <pc:sldChg chg="del">
        <pc:chgData name="baddam neha" userId="128a631d3fa1a313" providerId="LiveId" clId="{FE72FA3A-4181-459F-A483-2EA93ADD36B3}" dt="2023-10-23T19:08:12.873" v="244" actId="47"/>
        <pc:sldMkLst>
          <pc:docMk/>
          <pc:sldMk cId="1964487782" sldId="272"/>
        </pc:sldMkLst>
      </pc:sldChg>
      <pc:sldChg chg="del">
        <pc:chgData name="baddam neha" userId="128a631d3fa1a313" providerId="LiveId" clId="{FE72FA3A-4181-459F-A483-2EA93ADD36B3}" dt="2023-10-23T19:08:24.291" v="253" actId="47"/>
        <pc:sldMkLst>
          <pc:docMk/>
          <pc:sldMk cId="404376137" sldId="274"/>
        </pc:sldMkLst>
      </pc:sldChg>
      <pc:sldChg chg="del">
        <pc:chgData name="baddam neha" userId="128a631d3fa1a313" providerId="LiveId" clId="{FE72FA3A-4181-459F-A483-2EA93ADD36B3}" dt="2023-10-23T19:08:26.308" v="256" actId="47"/>
        <pc:sldMkLst>
          <pc:docMk/>
          <pc:sldMk cId="3086632696" sldId="275"/>
        </pc:sldMkLst>
      </pc:sldChg>
      <pc:sldChg chg="del">
        <pc:chgData name="baddam neha" userId="128a631d3fa1a313" providerId="LiveId" clId="{FE72FA3A-4181-459F-A483-2EA93ADD36B3}" dt="2023-10-23T19:08:35.900" v="259" actId="47"/>
        <pc:sldMkLst>
          <pc:docMk/>
          <pc:sldMk cId="240740915" sldId="276"/>
        </pc:sldMkLst>
      </pc:sldChg>
      <pc:sldChg chg="del">
        <pc:chgData name="baddam neha" userId="128a631d3fa1a313" providerId="LiveId" clId="{FE72FA3A-4181-459F-A483-2EA93ADD36B3}" dt="2023-10-23T19:08:33.486" v="258" actId="47"/>
        <pc:sldMkLst>
          <pc:docMk/>
          <pc:sldMk cId="1306462854" sldId="278"/>
        </pc:sldMkLst>
      </pc:sldChg>
      <pc:sldChg chg="del">
        <pc:chgData name="baddam neha" userId="128a631d3fa1a313" providerId="LiveId" clId="{FE72FA3A-4181-459F-A483-2EA93ADD36B3}" dt="2023-10-23T19:08:14.746" v="247" actId="47"/>
        <pc:sldMkLst>
          <pc:docMk/>
          <pc:sldMk cId="3924182848" sldId="279"/>
        </pc:sldMkLst>
      </pc:sldChg>
      <pc:sldChg chg="del">
        <pc:chgData name="baddam neha" userId="128a631d3fa1a313" providerId="LiveId" clId="{FE72FA3A-4181-459F-A483-2EA93ADD36B3}" dt="2023-10-23T19:08:15.673" v="248" actId="47"/>
        <pc:sldMkLst>
          <pc:docMk/>
          <pc:sldMk cId="372938857" sldId="280"/>
        </pc:sldMkLst>
      </pc:sldChg>
      <pc:sldChg chg="del">
        <pc:chgData name="baddam neha" userId="128a631d3fa1a313" providerId="LiveId" clId="{FE72FA3A-4181-459F-A483-2EA93ADD36B3}" dt="2023-10-23T19:08:14.163" v="246" actId="47"/>
        <pc:sldMkLst>
          <pc:docMk/>
          <pc:sldMk cId="684872853" sldId="281"/>
        </pc:sldMkLst>
      </pc:sldChg>
      <pc:sldChg chg="del">
        <pc:chgData name="baddam neha" userId="128a631d3fa1a313" providerId="LiveId" clId="{FE72FA3A-4181-459F-A483-2EA93ADD36B3}" dt="2023-10-23T19:08:17.364" v="250" actId="47"/>
        <pc:sldMkLst>
          <pc:docMk/>
          <pc:sldMk cId="3432614000" sldId="282"/>
        </pc:sldMkLst>
      </pc:sldChg>
      <pc:sldChg chg="del">
        <pc:chgData name="baddam neha" userId="128a631d3fa1a313" providerId="LiveId" clId="{FE72FA3A-4181-459F-A483-2EA93ADD36B3}" dt="2023-10-23T19:08:25.157" v="254" actId="47"/>
        <pc:sldMkLst>
          <pc:docMk/>
          <pc:sldMk cId="768316998" sldId="284"/>
        </pc:sldMkLst>
      </pc:sldChg>
      <pc:sldChg chg="del">
        <pc:chgData name="baddam neha" userId="128a631d3fa1a313" providerId="LiveId" clId="{FE72FA3A-4181-459F-A483-2EA93ADD36B3}" dt="2023-10-23T19:08:25.568" v="255" actId="47"/>
        <pc:sldMkLst>
          <pc:docMk/>
          <pc:sldMk cId="3010593578" sldId="285"/>
        </pc:sldMkLst>
      </pc:sldChg>
      <pc:sldChg chg="del">
        <pc:chgData name="baddam neha" userId="128a631d3fa1a313" providerId="LiveId" clId="{FE72FA3A-4181-459F-A483-2EA93ADD36B3}" dt="2023-10-23T19:08:19.107" v="251" actId="47"/>
        <pc:sldMkLst>
          <pc:docMk/>
          <pc:sldMk cId="4067322293" sldId="287"/>
        </pc:sldMkLst>
      </pc:sldChg>
      <pc:sldChg chg="modSp mod">
        <pc:chgData name="baddam neha" userId="128a631d3fa1a313" providerId="LiveId" clId="{FE72FA3A-4181-459F-A483-2EA93ADD36B3}" dt="2023-10-23T18:29:44.765" v="152" actId="113"/>
        <pc:sldMkLst>
          <pc:docMk/>
          <pc:sldMk cId="1739932886" sldId="288"/>
        </pc:sldMkLst>
        <pc:spChg chg="mod">
          <ac:chgData name="baddam neha" userId="128a631d3fa1a313" providerId="LiveId" clId="{FE72FA3A-4181-459F-A483-2EA93ADD36B3}" dt="2023-10-23T18:29:44.765" v="152" actId="113"/>
          <ac:spMkLst>
            <pc:docMk/>
            <pc:sldMk cId="1739932886" sldId="288"/>
            <ac:spMk id="7" creationId="{3E9033FC-08FA-5E22-7FCA-CCA72C6AE423}"/>
          </ac:spMkLst>
        </pc:spChg>
      </pc:sldChg>
      <pc:sldChg chg="addSp delSp modSp add mod">
        <pc:chgData name="baddam neha" userId="128a631d3fa1a313" providerId="LiveId" clId="{FE72FA3A-4181-459F-A483-2EA93ADD36B3}" dt="2023-10-23T19:24:17.841" v="639" actId="1076"/>
        <pc:sldMkLst>
          <pc:docMk/>
          <pc:sldMk cId="2357121252" sldId="289"/>
        </pc:sldMkLst>
        <pc:spChg chg="mod">
          <ac:chgData name="baddam neha" userId="128a631d3fa1a313" providerId="LiveId" clId="{FE72FA3A-4181-459F-A483-2EA93ADD36B3}" dt="2023-10-23T19:23:44.769" v="623" actId="2711"/>
          <ac:spMkLst>
            <pc:docMk/>
            <pc:sldMk cId="2357121252" sldId="289"/>
            <ac:spMk id="3" creationId="{D7C5E2E8-2883-5CC8-5556-0E3A230F880B}"/>
          </ac:spMkLst>
        </pc:spChg>
        <pc:spChg chg="add del mod">
          <ac:chgData name="baddam neha" userId="128a631d3fa1a313" providerId="LiveId" clId="{FE72FA3A-4181-459F-A483-2EA93ADD36B3}" dt="2023-10-23T19:21:39.255" v="594" actId="478"/>
          <ac:spMkLst>
            <pc:docMk/>
            <pc:sldMk cId="2357121252" sldId="289"/>
            <ac:spMk id="6" creationId="{A5BF2F2F-CEF0-2F44-0614-5766E64BD49B}"/>
          </ac:spMkLst>
        </pc:spChg>
        <pc:spChg chg="add del">
          <ac:chgData name="baddam neha" userId="128a631d3fa1a313" providerId="LiveId" clId="{FE72FA3A-4181-459F-A483-2EA93ADD36B3}" dt="2023-10-23T19:21:25.315" v="582"/>
          <ac:spMkLst>
            <pc:docMk/>
            <pc:sldMk cId="2357121252" sldId="289"/>
            <ac:spMk id="7" creationId="{78A04C42-3780-B41B-6F6A-7EFFC7AC0BC7}"/>
          </ac:spMkLst>
        </pc:spChg>
        <pc:spChg chg="add del">
          <ac:chgData name="baddam neha" userId="128a631d3fa1a313" providerId="LiveId" clId="{FE72FA3A-4181-459F-A483-2EA93ADD36B3}" dt="2023-10-23T19:21:27.590" v="584"/>
          <ac:spMkLst>
            <pc:docMk/>
            <pc:sldMk cId="2357121252" sldId="289"/>
            <ac:spMk id="8" creationId="{E5737807-0C3C-807C-C4DF-2A7E1E61E150}"/>
          </ac:spMkLst>
        </pc:spChg>
        <pc:spChg chg="add del">
          <ac:chgData name="baddam neha" userId="128a631d3fa1a313" providerId="LiveId" clId="{FE72FA3A-4181-459F-A483-2EA93ADD36B3}" dt="2023-10-23T19:21:32.796" v="586"/>
          <ac:spMkLst>
            <pc:docMk/>
            <pc:sldMk cId="2357121252" sldId="289"/>
            <ac:spMk id="9" creationId="{B3A81F9F-65FE-A4C8-3A50-6962ABF39DB1}"/>
          </ac:spMkLst>
        </pc:spChg>
        <pc:spChg chg="add del">
          <ac:chgData name="baddam neha" userId="128a631d3fa1a313" providerId="LiveId" clId="{FE72FA3A-4181-459F-A483-2EA93ADD36B3}" dt="2023-10-23T19:21:37.596" v="593"/>
          <ac:spMkLst>
            <pc:docMk/>
            <pc:sldMk cId="2357121252" sldId="289"/>
            <ac:spMk id="10" creationId="{255B3EE5-FE85-C7EB-501B-E05FB6A1CDE5}"/>
          </ac:spMkLst>
        </pc:spChg>
        <pc:spChg chg="add mod">
          <ac:chgData name="baddam neha" userId="128a631d3fa1a313" providerId="LiveId" clId="{FE72FA3A-4181-459F-A483-2EA93ADD36B3}" dt="2023-10-23T19:24:10.962" v="638" actId="20577"/>
          <ac:spMkLst>
            <pc:docMk/>
            <pc:sldMk cId="2357121252" sldId="289"/>
            <ac:spMk id="11" creationId="{3109132E-BBE3-3A43-5295-9C7170AF3B37}"/>
          </ac:spMkLst>
        </pc:spChg>
        <pc:picChg chg="add mod">
          <ac:chgData name="baddam neha" userId="128a631d3fa1a313" providerId="LiveId" clId="{FE72FA3A-4181-459F-A483-2EA93ADD36B3}" dt="2023-10-23T19:24:17.841" v="639" actId="1076"/>
          <ac:picMkLst>
            <pc:docMk/>
            <pc:sldMk cId="2357121252" sldId="289"/>
            <ac:picMk id="4" creationId="{4EE32179-BB2D-B90F-D987-B78ACF77522C}"/>
          </ac:picMkLst>
        </pc:picChg>
        <pc:picChg chg="del">
          <ac:chgData name="baddam neha" userId="128a631d3fa1a313" providerId="LiveId" clId="{FE72FA3A-4181-459F-A483-2EA93ADD36B3}" dt="2023-10-23T19:05:31.883" v="226" actId="478"/>
          <ac:picMkLst>
            <pc:docMk/>
            <pc:sldMk cId="2357121252" sldId="289"/>
            <ac:picMk id="5" creationId="{FCC70024-7962-A5C1-7AE1-1284E20AF5AD}"/>
          </ac:picMkLst>
        </pc:picChg>
      </pc:sldChg>
      <pc:sldChg chg="addSp delSp modSp add mod">
        <pc:chgData name="baddam neha" userId="128a631d3fa1a313" providerId="LiveId" clId="{FE72FA3A-4181-459F-A483-2EA93ADD36B3}" dt="2023-10-23T19:10:00.716" v="275" actId="14100"/>
        <pc:sldMkLst>
          <pc:docMk/>
          <pc:sldMk cId="2880106493" sldId="290"/>
        </pc:sldMkLst>
        <pc:spChg chg="mod">
          <ac:chgData name="baddam neha" userId="128a631d3fa1a313" providerId="LiveId" clId="{FE72FA3A-4181-459F-A483-2EA93ADD36B3}" dt="2023-10-23T19:09:52.272" v="274" actId="14100"/>
          <ac:spMkLst>
            <pc:docMk/>
            <pc:sldMk cId="2880106493" sldId="290"/>
            <ac:spMk id="3" creationId="{D7C5E2E8-2883-5CC8-5556-0E3A230F880B}"/>
          </ac:spMkLst>
        </pc:spChg>
        <pc:picChg chg="del">
          <ac:chgData name="baddam neha" userId="128a631d3fa1a313" providerId="LiveId" clId="{FE72FA3A-4181-459F-A483-2EA93ADD36B3}" dt="2023-10-23T19:08:51.505" v="261" actId="478"/>
          <ac:picMkLst>
            <pc:docMk/>
            <pc:sldMk cId="2880106493" sldId="290"/>
            <ac:picMk id="2" creationId="{36F7FEE5-CB6F-A68B-8E55-F957D63D5F69}"/>
          </ac:picMkLst>
        </pc:picChg>
        <pc:picChg chg="add mod modCrop">
          <ac:chgData name="baddam neha" userId="128a631d3fa1a313" providerId="LiveId" clId="{FE72FA3A-4181-459F-A483-2EA93ADD36B3}" dt="2023-10-23T19:10:00.716" v="275" actId="14100"/>
          <ac:picMkLst>
            <pc:docMk/>
            <pc:sldMk cId="2880106493" sldId="290"/>
            <ac:picMk id="4" creationId="{F8F44B84-12E7-7708-5953-7F7C45936F4D}"/>
          </ac:picMkLst>
        </pc:picChg>
      </pc:sldChg>
      <pc:sldChg chg="addSp delSp modSp add mod">
        <pc:chgData name="baddam neha" userId="128a631d3fa1a313" providerId="LiveId" clId="{FE72FA3A-4181-459F-A483-2EA93ADD36B3}" dt="2023-10-23T19:25:08.521" v="645" actId="1076"/>
        <pc:sldMkLst>
          <pc:docMk/>
          <pc:sldMk cId="1874719571" sldId="291"/>
        </pc:sldMkLst>
        <pc:spChg chg="add del">
          <ac:chgData name="baddam neha" userId="128a631d3fa1a313" providerId="LiveId" clId="{FE72FA3A-4181-459F-A483-2EA93ADD36B3}" dt="2023-10-23T19:24:27.884" v="641"/>
          <ac:spMkLst>
            <pc:docMk/>
            <pc:sldMk cId="1874719571" sldId="291"/>
            <ac:spMk id="2" creationId="{E1FD72EA-814C-CC21-2074-A5618C2DC9F5}"/>
          </ac:spMkLst>
        </pc:spChg>
        <pc:spChg chg="mod">
          <ac:chgData name="baddam neha" userId="128a631d3fa1a313" providerId="LiveId" clId="{FE72FA3A-4181-459F-A483-2EA93ADD36B3}" dt="2023-10-23T19:11:38.297" v="294" actId="14100"/>
          <ac:spMkLst>
            <pc:docMk/>
            <pc:sldMk cId="1874719571" sldId="291"/>
            <ac:spMk id="3" creationId="{D7C5E2E8-2883-5CC8-5556-0E3A230F880B}"/>
          </ac:spMkLst>
        </pc:spChg>
        <pc:spChg chg="add mod">
          <ac:chgData name="baddam neha" userId="128a631d3fa1a313" providerId="LiveId" clId="{FE72FA3A-4181-459F-A483-2EA93ADD36B3}" dt="2023-10-23T19:24:46.371" v="643" actId="1076"/>
          <ac:spMkLst>
            <pc:docMk/>
            <pc:sldMk cId="1874719571" sldId="291"/>
            <ac:spMk id="5" creationId="{47D9A282-0E5F-7C38-8488-C24FC03F27B9}"/>
          </ac:spMkLst>
        </pc:spChg>
        <pc:picChg chg="add mod">
          <ac:chgData name="baddam neha" userId="128a631d3fa1a313" providerId="LiveId" clId="{FE72FA3A-4181-459F-A483-2EA93ADD36B3}" dt="2023-10-23T19:25:08.521" v="645" actId="1076"/>
          <ac:picMkLst>
            <pc:docMk/>
            <pc:sldMk cId="1874719571" sldId="291"/>
            <ac:picMk id="7" creationId="{67E41990-1FD8-E1FD-3A32-DA0A0F129D79}"/>
          </ac:picMkLst>
        </pc:picChg>
      </pc:sldChg>
      <pc:sldChg chg="addSp modSp add mod">
        <pc:chgData name="baddam neha" userId="128a631d3fa1a313" providerId="LiveId" clId="{FE72FA3A-4181-459F-A483-2EA93ADD36B3}" dt="2023-10-23T19:25:26.417" v="647" actId="1076"/>
        <pc:sldMkLst>
          <pc:docMk/>
          <pc:sldMk cId="2374542244" sldId="292"/>
        </pc:sldMkLst>
        <pc:spChg chg="mod">
          <ac:chgData name="baddam neha" userId="128a631d3fa1a313" providerId="LiveId" clId="{FE72FA3A-4181-459F-A483-2EA93ADD36B3}" dt="2023-10-23T19:12:06.066" v="338" actId="20577"/>
          <ac:spMkLst>
            <pc:docMk/>
            <pc:sldMk cId="2374542244" sldId="292"/>
            <ac:spMk id="3" creationId="{D7C5E2E8-2883-5CC8-5556-0E3A230F880B}"/>
          </ac:spMkLst>
        </pc:spChg>
        <pc:picChg chg="add mod">
          <ac:chgData name="baddam neha" userId="128a631d3fa1a313" providerId="LiveId" clId="{FE72FA3A-4181-459F-A483-2EA93ADD36B3}" dt="2023-10-23T19:25:26.417" v="647" actId="1076"/>
          <ac:picMkLst>
            <pc:docMk/>
            <pc:sldMk cId="2374542244" sldId="292"/>
            <ac:picMk id="4" creationId="{3C036D62-FC0C-2888-E371-2215C959294F}"/>
          </ac:picMkLst>
        </pc:picChg>
      </pc:sldChg>
      <pc:sldChg chg="addSp modSp add mod">
        <pc:chgData name="baddam neha" userId="128a631d3fa1a313" providerId="LiveId" clId="{FE72FA3A-4181-459F-A483-2EA93ADD36B3}" dt="2023-10-23T19:25:42.091" v="648" actId="22"/>
        <pc:sldMkLst>
          <pc:docMk/>
          <pc:sldMk cId="1994946054" sldId="293"/>
        </pc:sldMkLst>
        <pc:spChg chg="mod">
          <ac:chgData name="baddam neha" userId="128a631d3fa1a313" providerId="LiveId" clId="{FE72FA3A-4181-459F-A483-2EA93ADD36B3}" dt="2023-10-23T19:12:27.435" v="367" actId="14100"/>
          <ac:spMkLst>
            <pc:docMk/>
            <pc:sldMk cId="1994946054" sldId="293"/>
            <ac:spMk id="3" creationId="{D7C5E2E8-2883-5CC8-5556-0E3A230F880B}"/>
          </ac:spMkLst>
        </pc:spChg>
        <pc:picChg chg="add">
          <ac:chgData name="baddam neha" userId="128a631d3fa1a313" providerId="LiveId" clId="{FE72FA3A-4181-459F-A483-2EA93ADD36B3}" dt="2023-10-23T19:25:42.091" v="648" actId="22"/>
          <ac:picMkLst>
            <pc:docMk/>
            <pc:sldMk cId="1994946054" sldId="293"/>
            <ac:picMk id="4" creationId="{ACB7C3C6-E33E-747B-4256-5452A2222ECE}"/>
          </ac:picMkLst>
        </pc:picChg>
      </pc:sldChg>
      <pc:sldChg chg="modSp add mod">
        <pc:chgData name="baddam neha" userId="128a631d3fa1a313" providerId="LiveId" clId="{FE72FA3A-4181-459F-A483-2EA93ADD36B3}" dt="2023-10-23T19:13:07.429" v="406" actId="14100"/>
        <pc:sldMkLst>
          <pc:docMk/>
          <pc:sldMk cId="1180550076" sldId="294"/>
        </pc:sldMkLst>
        <pc:spChg chg="mod">
          <ac:chgData name="baddam neha" userId="128a631d3fa1a313" providerId="LiveId" clId="{FE72FA3A-4181-459F-A483-2EA93ADD36B3}" dt="2023-10-23T19:13:07.429" v="406" actId="14100"/>
          <ac:spMkLst>
            <pc:docMk/>
            <pc:sldMk cId="1180550076" sldId="294"/>
            <ac:spMk id="3" creationId="{D7C5E2E8-2883-5CC8-5556-0E3A230F880B}"/>
          </ac:spMkLst>
        </pc:spChg>
      </pc:sldChg>
      <pc:sldChg chg="addSp delSp modSp add mod">
        <pc:chgData name="baddam neha" userId="128a631d3fa1a313" providerId="LiveId" clId="{FE72FA3A-4181-459F-A483-2EA93ADD36B3}" dt="2023-10-23T19:28:21.666" v="682" actId="113"/>
        <pc:sldMkLst>
          <pc:docMk/>
          <pc:sldMk cId="1225690603" sldId="295"/>
        </pc:sldMkLst>
        <pc:spChg chg="add mod">
          <ac:chgData name="baddam neha" userId="128a631d3fa1a313" providerId="LiveId" clId="{FE72FA3A-4181-459F-A483-2EA93ADD36B3}" dt="2023-10-23T19:28:21.666" v="682" actId="113"/>
          <ac:spMkLst>
            <pc:docMk/>
            <pc:sldMk cId="1225690603" sldId="295"/>
            <ac:spMk id="2" creationId="{D7C6121E-4BDF-A135-8D88-B20978CF344E}"/>
          </ac:spMkLst>
        </pc:spChg>
        <pc:spChg chg="mod">
          <ac:chgData name="baddam neha" userId="128a631d3fa1a313" providerId="LiveId" clId="{FE72FA3A-4181-459F-A483-2EA93ADD36B3}" dt="2023-10-23T19:13:48.926" v="450" actId="1076"/>
          <ac:spMkLst>
            <pc:docMk/>
            <pc:sldMk cId="1225690603" sldId="295"/>
            <ac:spMk id="3" creationId="{D7C5E2E8-2883-5CC8-5556-0E3A230F880B}"/>
          </ac:spMkLst>
        </pc:spChg>
        <pc:picChg chg="del">
          <ac:chgData name="baddam neha" userId="128a631d3fa1a313" providerId="LiveId" clId="{FE72FA3A-4181-459F-A483-2EA93ADD36B3}" dt="2023-10-23T19:13:24.392" v="408" actId="478"/>
          <ac:picMkLst>
            <pc:docMk/>
            <pc:sldMk cId="1225690603" sldId="295"/>
            <ac:picMk id="4" creationId="{F8F44B84-12E7-7708-5953-7F7C45936F4D}"/>
          </ac:picMkLst>
        </pc:picChg>
        <pc:picChg chg="add mod modCrop">
          <ac:chgData name="baddam neha" userId="128a631d3fa1a313" providerId="LiveId" clId="{FE72FA3A-4181-459F-A483-2EA93ADD36B3}" dt="2023-10-23T19:27:07.233" v="659" actId="732"/>
          <ac:picMkLst>
            <pc:docMk/>
            <pc:sldMk cId="1225690603" sldId="295"/>
            <ac:picMk id="6" creationId="{88BF2471-6B03-5192-96E9-6B65B7366CFD}"/>
          </ac:picMkLst>
        </pc:picChg>
        <pc:picChg chg="add mod modCrop">
          <ac:chgData name="baddam neha" userId="128a631d3fa1a313" providerId="LiveId" clId="{FE72FA3A-4181-459F-A483-2EA93ADD36B3}" dt="2023-10-23T19:27:16.436" v="662" actId="732"/>
          <ac:picMkLst>
            <pc:docMk/>
            <pc:sldMk cId="1225690603" sldId="295"/>
            <ac:picMk id="8" creationId="{6E65DDE5-1F66-D1DD-3767-C305E88DB152}"/>
          </ac:picMkLst>
        </pc:picChg>
        <pc:picChg chg="add mod modCrop">
          <ac:chgData name="baddam neha" userId="128a631d3fa1a313" providerId="LiveId" clId="{FE72FA3A-4181-459F-A483-2EA93ADD36B3}" dt="2023-10-23T19:27:22.979" v="664" actId="732"/>
          <ac:picMkLst>
            <pc:docMk/>
            <pc:sldMk cId="1225690603" sldId="295"/>
            <ac:picMk id="10" creationId="{B9186A39-5E67-E41D-C968-EE54A24A2008}"/>
          </ac:picMkLst>
        </pc:picChg>
      </pc:sldChg>
      <pc:sldChg chg="modSp add mod">
        <pc:chgData name="baddam neha" userId="128a631d3fa1a313" providerId="LiveId" clId="{FE72FA3A-4181-459F-A483-2EA93ADD36B3}" dt="2023-10-23T19:14:49.145" v="506" actId="20577"/>
        <pc:sldMkLst>
          <pc:docMk/>
          <pc:sldMk cId="1904589906" sldId="296"/>
        </pc:sldMkLst>
        <pc:spChg chg="mod">
          <ac:chgData name="baddam neha" userId="128a631d3fa1a313" providerId="LiveId" clId="{FE72FA3A-4181-459F-A483-2EA93ADD36B3}" dt="2023-10-23T19:14:35.465" v="473" actId="20577"/>
          <ac:spMkLst>
            <pc:docMk/>
            <pc:sldMk cId="1904589906" sldId="296"/>
            <ac:spMk id="2" creationId="{D7C6121E-4BDF-A135-8D88-B20978CF344E}"/>
          </ac:spMkLst>
        </pc:spChg>
        <pc:spChg chg="mod">
          <ac:chgData name="baddam neha" userId="128a631d3fa1a313" providerId="LiveId" clId="{FE72FA3A-4181-459F-A483-2EA93ADD36B3}" dt="2023-10-23T19:14:49.145" v="506" actId="20577"/>
          <ac:spMkLst>
            <pc:docMk/>
            <pc:sldMk cId="1904589906" sldId="296"/>
            <ac:spMk id="3" creationId="{D7C5E2E8-2883-5CC8-5556-0E3A230F880B}"/>
          </ac:spMkLst>
        </pc:spChg>
      </pc:sldChg>
      <pc:sldChg chg="add del">
        <pc:chgData name="baddam neha" userId="128a631d3fa1a313" providerId="LiveId" clId="{FE72FA3A-4181-459F-A483-2EA93ADD36B3}" dt="2023-10-23T19:14:25.939" v="470" actId="47"/>
        <pc:sldMkLst>
          <pc:docMk/>
          <pc:sldMk cId="2596885652" sldId="296"/>
        </pc:sldMkLst>
      </pc:sldChg>
      <pc:sldChg chg="addSp modSp add mod">
        <pc:chgData name="baddam neha" userId="128a631d3fa1a313" providerId="LiveId" clId="{FE72FA3A-4181-459F-A483-2EA93ADD36B3}" dt="2023-10-23T19:28:55.204" v="685" actId="22"/>
        <pc:sldMkLst>
          <pc:docMk/>
          <pc:sldMk cId="4293663623" sldId="297"/>
        </pc:sldMkLst>
        <pc:spChg chg="mod">
          <ac:chgData name="baddam neha" userId="128a631d3fa1a313" providerId="LiveId" clId="{FE72FA3A-4181-459F-A483-2EA93ADD36B3}" dt="2023-10-23T19:14:58.885" v="522" actId="20577"/>
          <ac:spMkLst>
            <pc:docMk/>
            <pc:sldMk cId="4293663623" sldId="297"/>
            <ac:spMk id="3" creationId="{D7C5E2E8-2883-5CC8-5556-0E3A230F880B}"/>
          </ac:spMkLst>
        </pc:spChg>
        <pc:picChg chg="add">
          <ac:chgData name="baddam neha" userId="128a631d3fa1a313" providerId="LiveId" clId="{FE72FA3A-4181-459F-A483-2EA93ADD36B3}" dt="2023-10-23T19:28:55.204" v="685" actId="22"/>
          <ac:picMkLst>
            <pc:docMk/>
            <pc:sldMk cId="4293663623" sldId="297"/>
            <ac:picMk id="5" creationId="{83680CF1-1E06-35D6-1D47-6C6B014FA503}"/>
          </ac:picMkLst>
        </pc:picChg>
      </pc:sldChg>
      <pc:sldChg chg="addSp delSp modSp add mod">
        <pc:chgData name="baddam neha" userId="128a631d3fa1a313" providerId="LiveId" clId="{FE72FA3A-4181-459F-A483-2EA93ADD36B3}" dt="2023-10-23T19:17:28.607" v="560" actId="1076"/>
        <pc:sldMkLst>
          <pc:docMk/>
          <pc:sldMk cId="2366870651" sldId="298"/>
        </pc:sldMkLst>
        <pc:spChg chg="mod">
          <ac:chgData name="baddam neha" userId="128a631d3fa1a313" providerId="LiveId" clId="{FE72FA3A-4181-459F-A483-2EA93ADD36B3}" dt="2023-10-23T19:15:22.493" v="530" actId="5793"/>
          <ac:spMkLst>
            <pc:docMk/>
            <pc:sldMk cId="2366870651" sldId="298"/>
            <ac:spMk id="3" creationId="{6C804FEF-2436-A887-84E9-68773666558C}"/>
          </ac:spMkLst>
        </pc:spChg>
        <pc:spChg chg="del mod">
          <ac:chgData name="baddam neha" userId="128a631d3fa1a313" providerId="LiveId" clId="{FE72FA3A-4181-459F-A483-2EA93ADD36B3}" dt="2023-10-23T19:16:08.638" v="540" actId="478"/>
          <ac:spMkLst>
            <pc:docMk/>
            <pc:sldMk cId="2366870651" sldId="298"/>
            <ac:spMk id="4" creationId="{8E558C11-A227-85D9-A487-E1C17B7C77D7}"/>
          </ac:spMkLst>
        </pc:spChg>
        <pc:spChg chg="add mod">
          <ac:chgData name="baddam neha" userId="128a631d3fa1a313" providerId="LiveId" clId="{FE72FA3A-4181-459F-A483-2EA93ADD36B3}" dt="2023-10-23T19:17:21.837" v="558" actId="1076"/>
          <ac:spMkLst>
            <pc:docMk/>
            <pc:sldMk cId="2366870651" sldId="298"/>
            <ac:spMk id="6" creationId="{D5AA6530-06FF-CCE7-4D9C-14B06157B8E0}"/>
          </ac:spMkLst>
        </pc:spChg>
        <pc:picChg chg="add mod modCrop">
          <ac:chgData name="baddam neha" userId="128a631d3fa1a313" providerId="LiveId" clId="{FE72FA3A-4181-459F-A483-2EA93ADD36B3}" dt="2023-10-23T19:17:27.643" v="559" actId="732"/>
          <ac:picMkLst>
            <pc:docMk/>
            <pc:sldMk cId="2366870651" sldId="298"/>
            <ac:picMk id="2" creationId="{8DF93F56-2F5C-98A7-1D7B-57C7A34EFC4C}"/>
          </ac:picMkLst>
        </pc:picChg>
        <pc:picChg chg="add mod modCrop">
          <ac:chgData name="baddam neha" userId="128a631d3fa1a313" providerId="LiveId" clId="{FE72FA3A-4181-459F-A483-2EA93ADD36B3}" dt="2023-10-23T19:17:28.607" v="560" actId="1076"/>
          <ac:picMkLst>
            <pc:docMk/>
            <pc:sldMk cId="2366870651" sldId="298"/>
            <ac:picMk id="5" creationId="{AB81BCA1-F390-1C1F-F899-EDEAD202FF40}"/>
          </ac:picMkLst>
        </pc:picChg>
      </pc:sldChg>
      <pc:sldChg chg="addSp delSp modSp add mod">
        <pc:chgData name="baddam neha" userId="128a631d3fa1a313" providerId="LiveId" clId="{FE72FA3A-4181-459F-A483-2EA93ADD36B3}" dt="2023-10-23T19:18:51.852" v="569" actId="1076"/>
        <pc:sldMkLst>
          <pc:docMk/>
          <pc:sldMk cId="638915644" sldId="299"/>
        </pc:sldMkLst>
        <pc:spChg chg="mod">
          <ac:chgData name="baddam neha" userId="128a631d3fa1a313" providerId="LiveId" clId="{FE72FA3A-4181-459F-A483-2EA93ADD36B3}" dt="2023-10-23T19:18:51.852" v="569" actId="1076"/>
          <ac:spMkLst>
            <pc:docMk/>
            <pc:sldMk cId="638915644" sldId="299"/>
            <ac:spMk id="3" creationId="{6C804FEF-2436-A887-84E9-68773666558C}"/>
          </ac:spMkLst>
        </pc:spChg>
        <pc:spChg chg="del mod">
          <ac:chgData name="baddam neha" userId="128a631d3fa1a313" providerId="LiveId" clId="{FE72FA3A-4181-459F-A483-2EA93ADD36B3}" dt="2023-10-23T19:18:13.965" v="561" actId="478"/>
          <ac:spMkLst>
            <pc:docMk/>
            <pc:sldMk cId="638915644" sldId="299"/>
            <ac:spMk id="4" creationId="{8E558C11-A227-85D9-A487-E1C17B7C77D7}"/>
          </ac:spMkLst>
        </pc:spChg>
        <pc:picChg chg="add mod modCrop">
          <ac:chgData name="baddam neha" userId="128a631d3fa1a313" providerId="LiveId" clId="{FE72FA3A-4181-459F-A483-2EA93ADD36B3}" dt="2023-10-23T19:18:47.301" v="568" actId="14100"/>
          <ac:picMkLst>
            <pc:docMk/>
            <pc:sldMk cId="638915644" sldId="299"/>
            <ac:picMk id="5" creationId="{2DF55641-D144-4C61-C7C4-AE9C6A4C47C7}"/>
          </ac:picMkLst>
        </pc:picChg>
      </pc:sldChg>
      <pc:sldChg chg="addSp delSp modSp add mod">
        <pc:chgData name="baddam neha" userId="128a631d3fa1a313" providerId="LiveId" clId="{FE72FA3A-4181-459F-A483-2EA93ADD36B3}" dt="2023-10-23T19:19:19.037" v="572" actId="14100"/>
        <pc:sldMkLst>
          <pc:docMk/>
          <pc:sldMk cId="2990372797" sldId="300"/>
        </pc:sldMkLst>
        <pc:spChg chg="mod">
          <ac:chgData name="baddam neha" userId="128a631d3fa1a313" providerId="LiveId" clId="{FE72FA3A-4181-459F-A483-2EA93ADD36B3}" dt="2023-10-23T19:15:38.254" v="536" actId="27636"/>
          <ac:spMkLst>
            <pc:docMk/>
            <pc:sldMk cId="2990372797" sldId="300"/>
            <ac:spMk id="3" creationId="{6C804FEF-2436-A887-84E9-68773666558C}"/>
          </ac:spMkLst>
        </pc:spChg>
        <pc:spChg chg="del mod">
          <ac:chgData name="baddam neha" userId="128a631d3fa1a313" providerId="LiveId" clId="{FE72FA3A-4181-459F-A483-2EA93ADD36B3}" dt="2023-10-23T19:19:15.260" v="570" actId="478"/>
          <ac:spMkLst>
            <pc:docMk/>
            <pc:sldMk cId="2990372797" sldId="300"/>
            <ac:spMk id="4" creationId="{8E558C11-A227-85D9-A487-E1C17B7C77D7}"/>
          </ac:spMkLst>
        </pc:spChg>
        <pc:picChg chg="add mod">
          <ac:chgData name="baddam neha" userId="128a631d3fa1a313" providerId="LiveId" clId="{FE72FA3A-4181-459F-A483-2EA93ADD36B3}" dt="2023-10-23T19:19:19.037" v="572" actId="14100"/>
          <ac:picMkLst>
            <pc:docMk/>
            <pc:sldMk cId="2990372797" sldId="300"/>
            <ac:picMk id="1026" creationId="{B61EBA5F-44CA-0AF1-633A-B9D88FEE365C}"/>
          </ac:picMkLst>
        </pc:picChg>
      </pc:sldChg>
      <pc:sldChg chg="addSp delSp modSp add mod">
        <pc:chgData name="baddam neha" userId="128a631d3fa1a313" providerId="LiveId" clId="{FE72FA3A-4181-459F-A483-2EA93ADD36B3}" dt="2023-10-23T19:19:50.412" v="575" actId="1076"/>
        <pc:sldMkLst>
          <pc:docMk/>
          <pc:sldMk cId="2621635135" sldId="301"/>
        </pc:sldMkLst>
        <pc:spChg chg="mod">
          <ac:chgData name="baddam neha" userId="128a631d3fa1a313" providerId="LiveId" clId="{FE72FA3A-4181-459F-A483-2EA93ADD36B3}" dt="2023-10-23T19:15:45.042" v="539" actId="27636"/>
          <ac:spMkLst>
            <pc:docMk/>
            <pc:sldMk cId="2621635135" sldId="301"/>
            <ac:spMk id="3" creationId="{6C804FEF-2436-A887-84E9-68773666558C}"/>
          </ac:spMkLst>
        </pc:spChg>
        <pc:spChg chg="del mod">
          <ac:chgData name="baddam neha" userId="128a631d3fa1a313" providerId="LiveId" clId="{FE72FA3A-4181-459F-A483-2EA93ADD36B3}" dt="2023-10-23T19:19:35.342" v="573" actId="478"/>
          <ac:spMkLst>
            <pc:docMk/>
            <pc:sldMk cId="2621635135" sldId="301"/>
            <ac:spMk id="4" creationId="{8E558C11-A227-85D9-A487-E1C17B7C77D7}"/>
          </ac:spMkLst>
        </pc:spChg>
        <pc:picChg chg="add mod">
          <ac:chgData name="baddam neha" userId="128a631d3fa1a313" providerId="LiveId" clId="{FE72FA3A-4181-459F-A483-2EA93ADD36B3}" dt="2023-10-23T19:19:50.412" v="575" actId="1076"/>
          <ac:picMkLst>
            <pc:docMk/>
            <pc:sldMk cId="2621635135" sldId="301"/>
            <ac:picMk id="2050" creationId="{52115F63-4414-55C0-81FD-8939938A4B9E}"/>
          </ac:picMkLst>
        </pc:picChg>
      </pc:sldChg>
      <pc:sldChg chg="addSp delSp modSp add mod">
        <pc:chgData name="baddam neha" userId="128a631d3fa1a313" providerId="LiveId" clId="{FE72FA3A-4181-459F-A483-2EA93ADD36B3}" dt="2023-10-23T19:26:39.221" v="657"/>
        <pc:sldMkLst>
          <pc:docMk/>
          <pc:sldMk cId="2113566759" sldId="302"/>
        </pc:sldMkLst>
        <pc:picChg chg="add mod">
          <ac:chgData name="baddam neha" userId="128a631d3fa1a313" providerId="LiveId" clId="{FE72FA3A-4181-459F-A483-2EA93ADD36B3}" dt="2023-10-23T19:26:39.221" v="657"/>
          <ac:picMkLst>
            <pc:docMk/>
            <pc:sldMk cId="2113566759" sldId="302"/>
            <ac:picMk id="2" creationId="{F77CC0FE-C489-E710-4B1C-1F2D94DA7A16}"/>
          </ac:picMkLst>
        </pc:picChg>
        <pc:picChg chg="del">
          <ac:chgData name="baddam neha" userId="128a631d3fa1a313" providerId="LiveId" clId="{FE72FA3A-4181-459F-A483-2EA93ADD36B3}" dt="2023-10-23T19:26:38.840" v="656" actId="478"/>
          <ac:picMkLst>
            <pc:docMk/>
            <pc:sldMk cId="2113566759" sldId="302"/>
            <ac:picMk id="4" creationId="{F8F44B84-12E7-7708-5953-7F7C45936F4D}"/>
          </ac:picMkLst>
        </pc:picChg>
      </pc:sldChg>
      <pc:sldChg chg="addSp delSp modSp add del mod">
        <pc:chgData name="baddam neha" userId="128a631d3fa1a313" providerId="LiveId" clId="{FE72FA3A-4181-459F-A483-2EA93ADD36B3}" dt="2023-10-23T19:26:33.575" v="654" actId="47"/>
        <pc:sldMkLst>
          <pc:docMk/>
          <pc:sldMk cId="3190540580" sldId="302"/>
        </pc:sldMkLst>
        <pc:picChg chg="del">
          <ac:chgData name="baddam neha" userId="128a631d3fa1a313" providerId="LiveId" clId="{FE72FA3A-4181-459F-A483-2EA93ADD36B3}" dt="2023-10-23T19:26:14.077" v="650" actId="478"/>
          <ac:picMkLst>
            <pc:docMk/>
            <pc:sldMk cId="3190540580" sldId="302"/>
            <ac:picMk id="2" creationId="{36F7FEE5-CB6F-A68B-8E55-F957D63D5F69}"/>
          </ac:picMkLst>
        </pc:picChg>
        <pc:picChg chg="add del mod">
          <ac:chgData name="baddam neha" userId="128a631d3fa1a313" providerId="LiveId" clId="{FE72FA3A-4181-459F-A483-2EA93ADD36B3}" dt="2023-10-23T19:26:31.695" v="653" actId="21"/>
          <ac:picMkLst>
            <pc:docMk/>
            <pc:sldMk cId="3190540580" sldId="302"/>
            <ac:picMk id="5" creationId="{0C58B87B-A1FF-71FA-C454-57DE78794BB0}"/>
          </ac:picMkLst>
        </pc:picChg>
      </pc:sldChg>
      <pc:sldChg chg="addSp delSp modSp add mod ord">
        <pc:chgData name="baddam neha" userId="128a631d3fa1a313" providerId="LiveId" clId="{FE72FA3A-4181-459F-A483-2EA93ADD36B3}" dt="2023-10-23T19:29:12.894" v="687"/>
        <pc:sldMkLst>
          <pc:docMk/>
          <pc:sldMk cId="2120272704" sldId="303"/>
        </pc:sldMkLst>
        <pc:spChg chg="mod">
          <ac:chgData name="baddam neha" userId="128a631d3fa1a313" providerId="LiveId" clId="{FE72FA3A-4181-459F-A483-2EA93ADD36B3}" dt="2023-10-23T19:28:29.329" v="684" actId="2711"/>
          <ac:spMkLst>
            <pc:docMk/>
            <pc:sldMk cId="2120272704" sldId="303"/>
            <ac:spMk id="2" creationId="{D7C6121E-4BDF-A135-8D88-B20978CF344E}"/>
          </ac:spMkLst>
        </pc:spChg>
        <pc:picChg chg="add">
          <ac:chgData name="baddam neha" userId="128a631d3fa1a313" providerId="LiveId" clId="{FE72FA3A-4181-459F-A483-2EA93ADD36B3}" dt="2023-10-23T19:28:10.264" v="680" actId="22"/>
          <ac:picMkLst>
            <pc:docMk/>
            <pc:sldMk cId="2120272704" sldId="303"/>
            <ac:picMk id="5" creationId="{278E88E4-685D-06EC-B5FB-72AF027B8AB8}"/>
          </ac:picMkLst>
        </pc:picChg>
        <pc:picChg chg="del">
          <ac:chgData name="baddam neha" userId="128a631d3fa1a313" providerId="LiveId" clId="{FE72FA3A-4181-459F-A483-2EA93ADD36B3}" dt="2023-10-23T19:27:45.226" v="673" actId="478"/>
          <ac:picMkLst>
            <pc:docMk/>
            <pc:sldMk cId="2120272704" sldId="303"/>
            <ac:picMk id="6" creationId="{88BF2471-6B03-5192-96E9-6B65B7366CFD}"/>
          </ac:picMkLst>
        </pc:picChg>
        <pc:picChg chg="del">
          <ac:chgData name="baddam neha" userId="128a631d3fa1a313" providerId="LiveId" clId="{FE72FA3A-4181-459F-A483-2EA93ADD36B3}" dt="2023-10-23T19:27:42.448" v="671" actId="478"/>
          <ac:picMkLst>
            <pc:docMk/>
            <pc:sldMk cId="2120272704" sldId="303"/>
            <ac:picMk id="8" creationId="{6E65DDE5-1F66-D1DD-3767-C305E88DB152}"/>
          </ac:picMkLst>
        </pc:picChg>
        <pc:picChg chg="del">
          <ac:chgData name="baddam neha" userId="128a631d3fa1a313" providerId="LiveId" clId="{FE72FA3A-4181-459F-A483-2EA93ADD36B3}" dt="2023-10-23T19:27:43.744" v="672" actId="478"/>
          <ac:picMkLst>
            <pc:docMk/>
            <pc:sldMk cId="2120272704" sldId="303"/>
            <ac:picMk id="10" creationId="{B9186A39-5E67-E41D-C968-EE54A24A2008}"/>
          </ac:picMkLst>
        </pc:picChg>
      </pc:sldChg>
    </pc:docChg>
  </pc:docChgLst>
  <pc:docChgLst>
    <pc:chgData name="baddam neha" userId="128a631d3fa1a313" providerId="LiveId" clId="{D5A29DF4-6A80-4700-A012-65F00C923B8B}"/>
    <pc:docChg chg="undo custSel addSld delSld modSld sldOrd">
      <pc:chgData name="baddam neha" userId="128a631d3fa1a313" providerId="LiveId" clId="{D5A29DF4-6A80-4700-A012-65F00C923B8B}" dt="2024-09-05T14:44:27.557" v="1574" actId="1076"/>
      <pc:docMkLst>
        <pc:docMk/>
      </pc:docMkLst>
      <pc:sldChg chg="modSp mod">
        <pc:chgData name="baddam neha" userId="128a631d3fa1a313" providerId="LiveId" clId="{D5A29DF4-6A80-4700-A012-65F00C923B8B}" dt="2024-09-02T20:11:55.710" v="23" actId="20577"/>
        <pc:sldMkLst>
          <pc:docMk/>
          <pc:sldMk cId="1957736008" sldId="256"/>
        </pc:sldMkLst>
        <pc:spChg chg="mod">
          <ac:chgData name="baddam neha" userId="128a631d3fa1a313" providerId="LiveId" clId="{D5A29DF4-6A80-4700-A012-65F00C923B8B}" dt="2024-09-02T20:10:17.725" v="0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D5A29DF4-6A80-4700-A012-65F00C923B8B}" dt="2024-09-02T20:10:39.562" v="11" actId="1036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D5A29DF4-6A80-4700-A012-65F00C923B8B}" dt="2024-09-02T20:11:55.710" v="23" actId="20577"/>
          <ac:spMkLst>
            <pc:docMk/>
            <pc:sldMk cId="1957736008" sldId="256"/>
            <ac:spMk id="5" creationId="{6C4AEB16-DFF2-9244-133A-08CB7F81D1FB}"/>
          </ac:spMkLst>
        </pc:spChg>
      </pc:sldChg>
      <pc:sldChg chg="modSp mod">
        <pc:chgData name="baddam neha" userId="128a631d3fa1a313" providerId="LiveId" clId="{D5A29DF4-6A80-4700-A012-65F00C923B8B}" dt="2024-09-05T12:09:13.028" v="1545" actId="113"/>
        <pc:sldMkLst>
          <pc:docMk/>
          <pc:sldMk cId="3090476454" sldId="260"/>
        </pc:sldMkLst>
        <pc:spChg chg="mod">
          <ac:chgData name="baddam neha" userId="128a631d3fa1a313" providerId="LiveId" clId="{D5A29DF4-6A80-4700-A012-65F00C923B8B}" dt="2024-09-05T12:09:13.028" v="1545" actId="113"/>
          <ac:spMkLst>
            <pc:docMk/>
            <pc:sldMk cId="3090476454" sldId="260"/>
            <ac:spMk id="4" creationId="{F421A51D-FABD-EFC3-1599-0CEB5FC3F4E2}"/>
          </ac:spMkLst>
        </pc:spChg>
      </pc:sldChg>
      <pc:sldChg chg="addSp modSp mod">
        <pc:chgData name="baddam neha" userId="128a631d3fa1a313" providerId="LiveId" clId="{D5A29DF4-6A80-4700-A012-65F00C923B8B}" dt="2024-09-05T04:46:56.482" v="1515" actId="20577"/>
        <pc:sldMkLst>
          <pc:docMk/>
          <pc:sldMk cId="943736160" sldId="270"/>
        </pc:sldMkLst>
        <pc:spChg chg="add">
          <ac:chgData name="baddam neha" userId="128a631d3fa1a313" providerId="LiveId" clId="{D5A29DF4-6A80-4700-A012-65F00C923B8B}" dt="2024-09-04T18:06:30.290" v="283"/>
          <ac:spMkLst>
            <pc:docMk/>
            <pc:sldMk cId="943736160" sldId="270"/>
            <ac:spMk id="2" creationId="{FFC8D095-B8D6-2862-5CAB-AA25EF790DDB}"/>
          </ac:spMkLst>
        </pc:spChg>
        <pc:spChg chg="mod">
          <ac:chgData name="baddam neha" userId="128a631d3fa1a313" providerId="LiveId" clId="{D5A29DF4-6A80-4700-A012-65F00C923B8B}" dt="2024-09-05T04:46:56.482" v="1515" actId="20577"/>
          <ac:spMkLst>
            <pc:docMk/>
            <pc:sldMk cId="943736160" sldId="270"/>
            <ac:spMk id="4" creationId="{F421A51D-FABD-EFC3-1599-0CEB5FC3F4E2}"/>
          </ac:spMkLst>
        </pc:spChg>
      </pc:sldChg>
      <pc:sldChg chg="modSp mod">
        <pc:chgData name="baddam neha" userId="128a631d3fa1a313" providerId="LiveId" clId="{D5A29DF4-6A80-4700-A012-65F00C923B8B}" dt="2024-09-05T02:37:32.314" v="1163" actId="113"/>
        <pc:sldMkLst>
          <pc:docMk/>
          <pc:sldMk cId="1739932886" sldId="288"/>
        </pc:sldMkLst>
        <pc:spChg chg="mod">
          <ac:chgData name="baddam neha" userId="128a631d3fa1a313" providerId="LiveId" clId="{D5A29DF4-6A80-4700-A012-65F00C923B8B}" dt="2024-09-05T02:37:32.314" v="1163" actId="113"/>
          <ac:spMkLst>
            <pc:docMk/>
            <pc:sldMk cId="1739932886" sldId="288"/>
            <ac:spMk id="7" creationId="{3E9033FC-08FA-5E22-7FCA-CCA72C6AE423}"/>
          </ac:spMkLst>
        </pc:spChg>
      </pc:sldChg>
      <pc:sldChg chg="addSp delSp modSp mod">
        <pc:chgData name="baddam neha" userId="128a631d3fa1a313" providerId="LiveId" clId="{D5A29DF4-6A80-4700-A012-65F00C923B8B}" dt="2024-09-05T05:58:30.160" v="1526" actId="20577"/>
        <pc:sldMkLst>
          <pc:docMk/>
          <pc:sldMk cId="1904589906" sldId="296"/>
        </pc:sldMkLst>
        <pc:spChg chg="add">
          <ac:chgData name="baddam neha" userId="128a631d3fa1a313" providerId="LiveId" clId="{D5A29DF4-6A80-4700-A012-65F00C923B8B}" dt="2024-09-04T17:58:44.532" v="183"/>
          <ac:spMkLst>
            <pc:docMk/>
            <pc:sldMk cId="1904589906" sldId="296"/>
            <ac:spMk id="2" creationId="{E7C3BD97-8EF5-0B45-4831-F6694F17026E}"/>
          </ac:spMkLst>
        </pc:spChg>
        <pc:spChg chg="mod">
          <ac:chgData name="baddam neha" userId="128a631d3fa1a313" providerId="LiveId" clId="{D5A29DF4-6A80-4700-A012-65F00C923B8B}" dt="2024-09-03T19:20:18.332" v="39" actId="20577"/>
          <ac:spMkLst>
            <pc:docMk/>
            <pc:sldMk cId="1904589906" sldId="296"/>
            <ac:spMk id="3" creationId="{D7C5E2E8-2883-5CC8-5556-0E3A230F880B}"/>
          </ac:spMkLst>
        </pc:spChg>
        <pc:spChg chg="mod">
          <ac:chgData name="baddam neha" userId="128a631d3fa1a313" providerId="LiveId" clId="{D5A29DF4-6A80-4700-A012-65F00C923B8B}" dt="2024-09-05T05:58:30.160" v="1526" actId="20577"/>
          <ac:spMkLst>
            <pc:docMk/>
            <pc:sldMk cId="1904589906" sldId="296"/>
            <ac:spMk id="4" creationId="{F04928A0-CA95-474E-EAEC-09EB8B265D17}"/>
          </ac:spMkLst>
        </pc:spChg>
        <pc:picChg chg="del">
          <ac:chgData name="baddam neha" userId="128a631d3fa1a313" providerId="LiveId" clId="{D5A29DF4-6A80-4700-A012-65F00C923B8B}" dt="2024-09-03T19:20:42.849" v="50" actId="478"/>
          <ac:picMkLst>
            <pc:docMk/>
            <pc:sldMk cId="1904589906" sldId="296"/>
            <ac:picMk id="7" creationId="{9EBFF296-B90C-E1AB-906D-C37DDCB21B86}"/>
          </ac:picMkLst>
        </pc:picChg>
      </pc:sldChg>
      <pc:sldChg chg="modSp mod">
        <pc:chgData name="baddam neha" userId="128a631d3fa1a313" providerId="LiveId" clId="{D5A29DF4-6A80-4700-A012-65F00C923B8B}" dt="2024-09-05T02:40:19.380" v="1165" actId="113"/>
        <pc:sldMkLst>
          <pc:docMk/>
          <pc:sldMk cId="2934439886" sldId="307"/>
        </pc:sldMkLst>
        <pc:spChg chg="mod">
          <ac:chgData name="baddam neha" userId="128a631d3fa1a313" providerId="LiveId" clId="{D5A29DF4-6A80-4700-A012-65F00C923B8B}" dt="2024-09-05T02:40:19.380" v="1165" actId="113"/>
          <ac:spMkLst>
            <pc:docMk/>
            <pc:sldMk cId="2934439886" sldId="307"/>
            <ac:spMk id="7" creationId="{3E9033FC-08FA-5E22-7FCA-CCA72C6AE423}"/>
          </ac:spMkLst>
        </pc:spChg>
      </pc:sldChg>
      <pc:sldChg chg="addSp delSp modSp add del mod ord">
        <pc:chgData name="baddam neha" userId="128a631d3fa1a313" providerId="LiveId" clId="{D5A29DF4-6A80-4700-A012-65F00C923B8B}" dt="2024-09-05T13:07:44.139" v="1554" actId="20577"/>
        <pc:sldMkLst>
          <pc:docMk/>
          <pc:sldMk cId="4015192761" sldId="312"/>
        </pc:sldMkLst>
        <pc:spChg chg="add">
          <ac:chgData name="baddam neha" userId="128a631d3fa1a313" providerId="LiveId" clId="{D5A29DF4-6A80-4700-A012-65F00C923B8B}" dt="2024-09-04T18:03:15.866" v="230"/>
          <ac:spMkLst>
            <pc:docMk/>
            <pc:sldMk cId="4015192761" sldId="312"/>
            <ac:spMk id="2" creationId="{BF81D249-6793-9F19-78B4-D90CC8740347}"/>
          </ac:spMkLst>
        </pc:spChg>
        <pc:spChg chg="mod">
          <ac:chgData name="baddam neha" userId="128a631d3fa1a313" providerId="LiveId" clId="{D5A29DF4-6A80-4700-A012-65F00C923B8B}" dt="2024-09-05T02:52:31.188" v="1204" actId="20577"/>
          <ac:spMkLst>
            <pc:docMk/>
            <pc:sldMk cId="4015192761" sldId="312"/>
            <ac:spMk id="3" creationId="{D7C5E2E8-2883-5CC8-5556-0E3A230F880B}"/>
          </ac:spMkLst>
        </pc:spChg>
        <pc:spChg chg="mod">
          <ac:chgData name="baddam neha" userId="128a631d3fa1a313" providerId="LiveId" clId="{D5A29DF4-6A80-4700-A012-65F00C923B8B}" dt="2024-09-05T13:07:44.139" v="1554" actId="20577"/>
          <ac:spMkLst>
            <pc:docMk/>
            <pc:sldMk cId="4015192761" sldId="312"/>
            <ac:spMk id="6" creationId="{C86AB611-EE56-199A-4A2C-3E3255298BF0}"/>
          </ac:spMkLst>
        </pc:spChg>
        <pc:spChg chg="add">
          <ac:chgData name="baddam neha" userId="128a631d3fa1a313" providerId="LiveId" clId="{D5A29DF4-6A80-4700-A012-65F00C923B8B}" dt="2024-09-04T18:03:18.778" v="232"/>
          <ac:spMkLst>
            <pc:docMk/>
            <pc:sldMk cId="4015192761" sldId="312"/>
            <ac:spMk id="7" creationId="{8492C46D-6A62-CC80-959A-0BBC07D08ED3}"/>
          </ac:spMkLst>
        </pc:spChg>
        <pc:spChg chg="add">
          <ac:chgData name="baddam neha" userId="128a631d3fa1a313" providerId="LiveId" clId="{D5A29DF4-6A80-4700-A012-65F00C923B8B}" dt="2024-09-04T18:03:26.549" v="233"/>
          <ac:spMkLst>
            <pc:docMk/>
            <pc:sldMk cId="4015192761" sldId="312"/>
            <ac:spMk id="8" creationId="{C35A0471-8A32-293D-99C5-F256ED6945CD}"/>
          </ac:spMkLst>
        </pc:spChg>
        <pc:spChg chg="add">
          <ac:chgData name="baddam neha" userId="128a631d3fa1a313" providerId="LiveId" clId="{D5A29DF4-6A80-4700-A012-65F00C923B8B}" dt="2024-09-04T18:03:55.836" v="241"/>
          <ac:spMkLst>
            <pc:docMk/>
            <pc:sldMk cId="4015192761" sldId="312"/>
            <ac:spMk id="9" creationId="{11276572-AA55-8028-1EAC-A4D82228E9C1}"/>
          </ac:spMkLst>
        </pc:spChg>
        <pc:picChg chg="del">
          <ac:chgData name="baddam neha" userId="128a631d3fa1a313" providerId="LiveId" clId="{D5A29DF4-6A80-4700-A012-65F00C923B8B}" dt="2024-09-03T19:24:30.902" v="98" actId="478"/>
          <ac:picMkLst>
            <pc:docMk/>
            <pc:sldMk cId="4015192761" sldId="312"/>
            <ac:picMk id="4" creationId="{54AEAAD5-928E-8091-5FF6-B39E0615997E}"/>
          </ac:picMkLst>
        </pc:picChg>
        <pc:picChg chg="add del mod">
          <ac:chgData name="baddam neha" userId="128a631d3fa1a313" providerId="LiveId" clId="{D5A29DF4-6A80-4700-A012-65F00C923B8B}" dt="2024-09-05T05:20:34.797" v="1519" actId="478"/>
          <ac:picMkLst>
            <pc:docMk/>
            <pc:sldMk cId="4015192761" sldId="312"/>
            <ac:picMk id="10" creationId="{EF299836-1B2F-E4AB-923D-433F6BEF606B}"/>
          </ac:picMkLst>
        </pc:picChg>
      </pc:sldChg>
      <pc:sldChg chg="del">
        <pc:chgData name="baddam neha" userId="128a631d3fa1a313" providerId="LiveId" clId="{D5A29DF4-6A80-4700-A012-65F00C923B8B}" dt="2024-09-03T19:23:45.850" v="85" actId="47"/>
        <pc:sldMkLst>
          <pc:docMk/>
          <pc:sldMk cId="1677992270" sldId="321"/>
        </pc:sldMkLst>
      </pc:sldChg>
      <pc:sldChg chg="del">
        <pc:chgData name="baddam neha" userId="128a631d3fa1a313" providerId="LiveId" clId="{D5A29DF4-6A80-4700-A012-65F00C923B8B}" dt="2024-09-03T19:23:52.846" v="89" actId="47"/>
        <pc:sldMkLst>
          <pc:docMk/>
          <pc:sldMk cId="3285891645" sldId="322"/>
        </pc:sldMkLst>
      </pc:sldChg>
      <pc:sldChg chg="del">
        <pc:chgData name="baddam neha" userId="128a631d3fa1a313" providerId="LiveId" clId="{D5A29DF4-6A80-4700-A012-65F00C923B8B}" dt="2024-09-03T19:23:54.182" v="91" actId="47"/>
        <pc:sldMkLst>
          <pc:docMk/>
          <pc:sldMk cId="1432590536" sldId="323"/>
        </pc:sldMkLst>
      </pc:sldChg>
      <pc:sldChg chg="del">
        <pc:chgData name="baddam neha" userId="128a631d3fa1a313" providerId="LiveId" clId="{D5A29DF4-6A80-4700-A012-65F00C923B8B}" dt="2024-09-03T19:19:38.389" v="25" actId="47"/>
        <pc:sldMkLst>
          <pc:docMk/>
          <pc:sldMk cId="2916221914" sldId="330"/>
        </pc:sldMkLst>
      </pc:sldChg>
      <pc:sldChg chg="add del">
        <pc:chgData name="baddam neha" userId="128a631d3fa1a313" providerId="LiveId" clId="{D5A29DF4-6A80-4700-A012-65F00C923B8B}" dt="2024-09-03T19:23:50.108" v="88" actId="47"/>
        <pc:sldMkLst>
          <pc:docMk/>
          <pc:sldMk cId="1957123835" sldId="333"/>
        </pc:sldMkLst>
      </pc:sldChg>
      <pc:sldChg chg="del">
        <pc:chgData name="baddam neha" userId="128a631d3fa1a313" providerId="LiveId" clId="{D5A29DF4-6A80-4700-A012-65F00C923B8B}" dt="2024-09-03T19:23:53.582" v="90" actId="47"/>
        <pc:sldMkLst>
          <pc:docMk/>
          <pc:sldMk cId="606522847" sldId="334"/>
        </pc:sldMkLst>
      </pc:sldChg>
      <pc:sldChg chg="del">
        <pc:chgData name="baddam neha" userId="128a631d3fa1a313" providerId="LiveId" clId="{D5A29DF4-6A80-4700-A012-65F00C923B8B}" dt="2024-09-03T19:25:07.985" v="105" actId="47"/>
        <pc:sldMkLst>
          <pc:docMk/>
          <pc:sldMk cId="4086977923" sldId="337"/>
        </pc:sldMkLst>
      </pc:sldChg>
      <pc:sldChg chg="del">
        <pc:chgData name="baddam neha" userId="128a631d3fa1a313" providerId="LiveId" clId="{D5A29DF4-6A80-4700-A012-65F00C923B8B}" dt="2024-09-03T19:25:08.705" v="106" actId="47"/>
        <pc:sldMkLst>
          <pc:docMk/>
          <pc:sldMk cId="3129065539" sldId="338"/>
        </pc:sldMkLst>
      </pc:sldChg>
      <pc:sldChg chg="del">
        <pc:chgData name="baddam neha" userId="128a631d3fa1a313" providerId="LiveId" clId="{D5A29DF4-6A80-4700-A012-65F00C923B8B}" dt="2024-09-03T19:25:09.542" v="107" actId="47"/>
        <pc:sldMkLst>
          <pc:docMk/>
          <pc:sldMk cId="3877783927" sldId="340"/>
        </pc:sldMkLst>
      </pc:sldChg>
      <pc:sldChg chg="del">
        <pc:chgData name="baddam neha" userId="128a631d3fa1a313" providerId="LiveId" clId="{D5A29DF4-6A80-4700-A012-65F00C923B8B}" dt="2024-09-03T19:25:10.159" v="108" actId="47"/>
        <pc:sldMkLst>
          <pc:docMk/>
          <pc:sldMk cId="1613328779" sldId="342"/>
        </pc:sldMkLst>
      </pc:sldChg>
      <pc:sldChg chg="del">
        <pc:chgData name="baddam neha" userId="128a631d3fa1a313" providerId="LiveId" clId="{D5A29DF4-6A80-4700-A012-65F00C923B8B}" dt="2024-09-03T19:25:11.009" v="109" actId="47"/>
        <pc:sldMkLst>
          <pc:docMk/>
          <pc:sldMk cId="1957349729" sldId="343"/>
        </pc:sldMkLst>
      </pc:sldChg>
      <pc:sldChg chg="del">
        <pc:chgData name="baddam neha" userId="128a631d3fa1a313" providerId="LiveId" clId="{D5A29DF4-6A80-4700-A012-65F00C923B8B}" dt="2024-09-03T19:23:44.346" v="83" actId="47"/>
        <pc:sldMkLst>
          <pc:docMk/>
          <pc:sldMk cId="4250587801" sldId="344"/>
        </pc:sldMkLst>
      </pc:sldChg>
      <pc:sldChg chg="del">
        <pc:chgData name="baddam neha" userId="128a631d3fa1a313" providerId="LiveId" clId="{D5A29DF4-6A80-4700-A012-65F00C923B8B}" dt="2024-09-03T19:23:45.192" v="84" actId="47"/>
        <pc:sldMkLst>
          <pc:docMk/>
          <pc:sldMk cId="2129533328" sldId="345"/>
        </pc:sldMkLst>
      </pc:sldChg>
      <pc:sldChg chg="addSp delSp modSp add mod">
        <pc:chgData name="baddam neha" userId="128a631d3fa1a313" providerId="LiveId" clId="{D5A29DF4-6A80-4700-A012-65F00C923B8B}" dt="2024-09-05T02:54:16.026" v="1242" actId="21"/>
        <pc:sldMkLst>
          <pc:docMk/>
          <pc:sldMk cId="4127820070" sldId="346"/>
        </pc:sldMkLst>
        <pc:spChg chg="mod">
          <ac:chgData name="baddam neha" userId="128a631d3fa1a313" providerId="LiveId" clId="{D5A29DF4-6A80-4700-A012-65F00C923B8B}" dt="2024-09-05T02:52:46.441" v="1207" actId="21"/>
          <ac:spMkLst>
            <pc:docMk/>
            <pc:sldMk cId="4127820070" sldId="346"/>
            <ac:spMk id="4" creationId="{F04928A0-CA95-474E-EAEC-09EB8B265D17}"/>
          </ac:spMkLst>
        </pc:spChg>
        <pc:picChg chg="add del mod">
          <ac:chgData name="baddam neha" userId="128a631d3fa1a313" providerId="LiveId" clId="{D5A29DF4-6A80-4700-A012-65F00C923B8B}" dt="2024-09-05T02:54:16.026" v="1242" actId="21"/>
          <ac:picMkLst>
            <pc:docMk/>
            <pc:sldMk cId="4127820070" sldId="346"/>
            <ac:picMk id="6" creationId="{EF299836-1B2F-E4AB-923D-433F6BEF606B}"/>
          </ac:picMkLst>
        </pc:picChg>
        <pc:picChg chg="del">
          <ac:chgData name="baddam neha" userId="128a631d3fa1a313" providerId="LiveId" clId="{D5A29DF4-6A80-4700-A012-65F00C923B8B}" dt="2024-09-03T19:21:54.474" v="69" actId="478"/>
          <ac:picMkLst>
            <pc:docMk/>
            <pc:sldMk cId="4127820070" sldId="346"/>
            <ac:picMk id="7" creationId="{9EBFF296-B90C-E1AB-906D-C37DDCB21B86}"/>
          </ac:picMkLst>
        </pc:picChg>
      </pc:sldChg>
      <pc:sldChg chg="modSp add mod">
        <pc:chgData name="baddam neha" userId="128a631d3fa1a313" providerId="LiveId" clId="{D5A29DF4-6A80-4700-A012-65F00C923B8B}" dt="2024-09-05T13:10:27.243" v="1555" actId="113"/>
        <pc:sldMkLst>
          <pc:docMk/>
          <pc:sldMk cId="137549568" sldId="347"/>
        </pc:sldMkLst>
        <pc:spChg chg="mod">
          <ac:chgData name="baddam neha" userId="128a631d3fa1a313" providerId="LiveId" clId="{D5A29DF4-6A80-4700-A012-65F00C923B8B}" dt="2024-09-05T13:10:27.243" v="1555" actId="113"/>
          <ac:spMkLst>
            <pc:docMk/>
            <pc:sldMk cId="137549568" sldId="347"/>
            <ac:spMk id="4" creationId="{F04928A0-CA95-474E-EAEC-09EB8B265D17}"/>
          </ac:spMkLst>
        </pc:spChg>
      </pc:sldChg>
      <pc:sldChg chg="modSp add mod">
        <pc:chgData name="baddam neha" userId="128a631d3fa1a313" providerId="LiveId" clId="{D5A29DF4-6A80-4700-A012-65F00C923B8B}" dt="2024-09-05T03:26:27.670" v="1363" actId="113"/>
        <pc:sldMkLst>
          <pc:docMk/>
          <pc:sldMk cId="2141124849" sldId="348"/>
        </pc:sldMkLst>
        <pc:spChg chg="mod">
          <ac:chgData name="baddam neha" userId="128a631d3fa1a313" providerId="LiveId" clId="{D5A29DF4-6A80-4700-A012-65F00C923B8B}" dt="2024-09-05T03:26:27.670" v="1363" actId="113"/>
          <ac:spMkLst>
            <pc:docMk/>
            <pc:sldMk cId="2141124849" sldId="348"/>
            <ac:spMk id="4" creationId="{F04928A0-CA95-474E-EAEC-09EB8B265D17}"/>
          </ac:spMkLst>
        </pc:spChg>
      </pc:sldChg>
      <pc:sldChg chg="modSp add del mod">
        <pc:chgData name="baddam neha" userId="128a631d3fa1a313" providerId="LiveId" clId="{D5A29DF4-6A80-4700-A012-65F00C923B8B}" dt="2024-09-04T18:00:51.152" v="212" actId="2696"/>
        <pc:sldMkLst>
          <pc:docMk/>
          <pc:sldMk cId="3844133882" sldId="349"/>
        </pc:sldMkLst>
        <pc:spChg chg="mod">
          <ac:chgData name="baddam neha" userId="128a631d3fa1a313" providerId="LiveId" clId="{D5A29DF4-6A80-4700-A012-65F00C923B8B}" dt="2024-09-03T19:23:22.630" v="79" actId="113"/>
          <ac:spMkLst>
            <pc:docMk/>
            <pc:sldMk cId="3844133882" sldId="349"/>
            <ac:spMk id="4" creationId="{F04928A0-CA95-474E-EAEC-09EB8B265D17}"/>
          </ac:spMkLst>
        </pc:spChg>
      </pc:sldChg>
      <pc:sldChg chg="addSp modSp add mod">
        <pc:chgData name="baddam neha" userId="128a631d3fa1a313" providerId="LiveId" clId="{D5A29DF4-6A80-4700-A012-65F00C923B8B}" dt="2024-09-05T14:44:27.557" v="1574" actId="1076"/>
        <pc:sldMkLst>
          <pc:docMk/>
          <pc:sldMk cId="2185791224" sldId="350"/>
        </pc:sldMkLst>
        <pc:spChg chg="mod">
          <ac:chgData name="baddam neha" userId="128a631d3fa1a313" providerId="LiveId" clId="{D5A29DF4-6A80-4700-A012-65F00C923B8B}" dt="2024-09-05T13:37:27.384" v="1569" actId="20577"/>
          <ac:spMkLst>
            <pc:docMk/>
            <pc:sldMk cId="2185791224" sldId="350"/>
            <ac:spMk id="4" creationId="{F04928A0-CA95-474E-EAEC-09EB8B265D17}"/>
          </ac:spMkLst>
        </pc:spChg>
        <pc:picChg chg="add mod">
          <ac:chgData name="baddam neha" userId="128a631d3fa1a313" providerId="LiveId" clId="{D5A29DF4-6A80-4700-A012-65F00C923B8B}" dt="2024-09-04T21:41:03.938" v="928" actId="1076"/>
          <ac:picMkLst>
            <pc:docMk/>
            <pc:sldMk cId="2185791224" sldId="350"/>
            <ac:picMk id="2" creationId="{95E5B5F9-E10F-5B0B-DE90-9F46FCFFBBB5}"/>
          </ac:picMkLst>
        </pc:picChg>
        <pc:picChg chg="add mod">
          <ac:chgData name="baddam neha" userId="128a631d3fa1a313" providerId="LiveId" clId="{D5A29DF4-6A80-4700-A012-65F00C923B8B}" dt="2024-09-04T21:41:21.393" v="957" actId="1076"/>
          <ac:picMkLst>
            <pc:docMk/>
            <pc:sldMk cId="2185791224" sldId="350"/>
            <ac:picMk id="12" creationId="{08DA7F84-827C-D95B-1E0D-95DE13AE08AF}"/>
          </ac:picMkLst>
        </pc:picChg>
        <pc:picChg chg="add mod">
          <ac:chgData name="baddam neha" userId="128a631d3fa1a313" providerId="LiveId" clId="{D5A29DF4-6A80-4700-A012-65F00C923B8B}" dt="2024-09-04T21:27:05.359" v="897" actId="1076"/>
          <ac:picMkLst>
            <pc:docMk/>
            <pc:sldMk cId="2185791224" sldId="350"/>
            <ac:picMk id="15" creationId="{ACB671E4-3FB7-261E-CCB9-39002088A9CD}"/>
          </ac:picMkLst>
        </pc:picChg>
        <pc:picChg chg="add mod">
          <ac:chgData name="baddam neha" userId="128a631d3fa1a313" providerId="LiveId" clId="{D5A29DF4-6A80-4700-A012-65F00C923B8B}" dt="2024-09-05T14:44:27.557" v="1574" actId="1076"/>
          <ac:picMkLst>
            <pc:docMk/>
            <pc:sldMk cId="2185791224" sldId="350"/>
            <ac:picMk id="19" creationId="{8546EA72-F15A-E77E-F95B-F408C2AAD290}"/>
          </ac:picMkLst>
        </pc:picChg>
      </pc:sldChg>
      <pc:sldChg chg="addSp modSp add mod">
        <pc:chgData name="baddam neha" userId="128a631d3fa1a313" providerId="LiveId" clId="{D5A29DF4-6A80-4700-A012-65F00C923B8B}" dt="2024-09-05T12:58:58.287" v="1550" actId="1076"/>
        <pc:sldMkLst>
          <pc:docMk/>
          <pc:sldMk cId="1662902477" sldId="351"/>
        </pc:sldMkLst>
        <pc:spChg chg="add">
          <ac:chgData name="baddam neha" userId="128a631d3fa1a313" providerId="LiveId" clId="{D5A29DF4-6A80-4700-A012-65F00C923B8B}" dt="2024-09-04T18:04:19.432" v="249"/>
          <ac:spMkLst>
            <pc:docMk/>
            <pc:sldMk cId="1662902477" sldId="351"/>
            <ac:spMk id="2" creationId="{955AD90B-F096-27A6-141C-6E91EE9A02D6}"/>
          </ac:spMkLst>
        </pc:spChg>
        <pc:spChg chg="mod">
          <ac:chgData name="baddam neha" userId="128a631d3fa1a313" providerId="LiveId" clId="{D5A29DF4-6A80-4700-A012-65F00C923B8B}" dt="2024-09-05T12:58:14.758" v="1547" actId="20577"/>
          <ac:spMkLst>
            <pc:docMk/>
            <pc:sldMk cId="1662902477" sldId="351"/>
            <ac:spMk id="6" creationId="{C86AB611-EE56-199A-4A2C-3E3255298BF0}"/>
          </ac:spMkLst>
        </pc:spChg>
        <pc:spChg chg="add">
          <ac:chgData name="baddam neha" userId="128a631d3fa1a313" providerId="LiveId" clId="{D5A29DF4-6A80-4700-A012-65F00C923B8B}" dt="2024-09-04T23:05:48.637" v="1102"/>
          <ac:spMkLst>
            <pc:docMk/>
            <pc:sldMk cId="1662902477" sldId="351"/>
            <ac:spMk id="8" creationId="{D9FAAEF8-5255-05F1-03B6-B6E9D5FF3889}"/>
          </ac:spMkLst>
        </pc:spChg>
        <pc:picChg chg="add mod">
          <ac:chgData name="baddam neha" userId="128a631d3fa1a313" providerId="LiveId" clId="{D5A29DF4-6A80-4700-A012-65F00C923B8B}" dt="2024-09-05T12:58:58.287" v="1550" actId="1076"/>
          <ac:picMkLst>
            <pc:docMk/>
            <pc:sldMk cId="1662902477" sldId="351"/>
            <ac:picMk id="7" creationId="{DFD40ED2-5D17-870C-2D16-A1E0668340A9}"/>
          </ac:picMkLst>
        </pc:picChg>
      </pc:sldChg>
      <pc:sldChg chg="addSp modSp add mod">
        <pc:chgData name="baddam neha" userId="128a631d3fa1a313" providerId="LiveId" clId="{D5A29DF4-6A80-4700-A012-65F00C923B8B}" dt="2024-09-05T04:59:13.798" v="1518" actId="1076"/>
        <pc:sldMkLst>
          <pc:docMk/>
          <pc:sldMk cId="4093164653" sldId="352"/>
        </pc:sldMkLst>
        <pc:spChg chg="mod">
          <ac:chgData name="baddam neha" userId="128a631d3fa1a313" providerId="LiveId" clId="{D5A29DF4-6A80-4700-A012-65F00C923B8B}" dt="2024-09-05T04:40:01.453" v="1491" actId="20577"/>
          <ac:spMkLst>
            <pc:docMk/>
            <pc:sldMk cId="4093164653" sldId="352"/>
            <ac:spMk id="6" creationId="{C86AB611-EE56-199A-4A2C-3E3255298BF0}"/>
          </ac:spMkLst>
        </pc:spChg>
        <pc:picChg chg="add mod">
          <ac:chgData name="baddam neha" userId="128a631d3fa1a313" providerId="LiveId" clId="{D5A29DF4-6A80-4700-A012-65F00C923B8B}" dt="2024-09-05T04:59:13.798" v="1518" actId="1076"/>
          <ac:picMkLst>
            <pc:docMk/>
            <pc:sldMk cId="4093164653" sldId="352"/>
            <ac:picMk id="4" creationId="{23DFC0F0-0488-7E1B-8BB9-3BFDDCA248A3}"/>
          </ac:picMkLst>
        </pc:picChg>
        <pc:picChg chg="add mod">
          <ac:chgData name="baddam neha" userId="128a631d3fa1a313" providerId="LiveId" clId="{D5A29DF4-6A80-4700-A012-65F00C923B8B}" dt="2024-09-05T04:59:11.201" v="1517" actId="1076"/>
          <ac:picMkLst>
            <pc:docMk/>
            <pc:sldMk cId="4093164653" sldId="352"/>
            <ac:picMk id="8" creationId="{FA4FA289-B12A-1DE1-BBC4-7EF7383730F7}"/>
          </ac:picMkLst>
        </pc:picChg>
      </pc:sldChg>
      <pc:sldChg chg="addSp delSp modSp add mod">
        <pc:chgData name="baddam neha" userId="128a631d3fa1a313" providerId="LiveId" clId="{D5A29DF4-6A80-4700-A012-65F00C923B8B}" dt="2024-09-05T12:04:42.807" v="1542" actId="113"/>
        <pc:sldMkLst>
          <pc:docMk/>
          <pc:sldMk cId="2858176889" sldId="353"/>
        </pc:sldMkLst>
        <pc:spChg chg="mod">
          <ac:chgData name="baddam neha" userId="128a631d3fa1a313" providerId="LiveId" clId="{D5A29DF4-6A80-4700-A012-65F00C923B8B}" dt="2024-09-05T12:04:42.807" v="1542" actId="113"/>
          <ac:spMkLst>
            <pc:docMk/>
            <pc:sldMk cId="2858176889" sldId="353"/>
            <ac:spMk id="6" creationId="{C86AB611-EE56-199A-4A2C-3E3255298BF0}"/>
          </ac:spMkLst>
        </pc:spChg>
        <pc:picChg chg="add del mod modCrop">
          <ac:chgData name="baddam neha" userId="128a631d3fa1a313" providerId="LiveId" clId="{D5A29DF4-6A80-4700-A012-65F00C923B8B}" dt="2024-09-04T18:30:58.120" v="621" actId="478"/>
          <ac:picMkLst>
            <pc:docMk/>
            <pc:sldMk cId="2858176889" sldId="353"/>
            <ac:picMk id="4" creationId="{4E52ABB5-0026-C5D4-77D0-710E8E8BDF63}"/>
          </ac:picMkLst>
        </pc:picChg>
        <pc:picChg chg="add del mod modCrop">
          <ac:chgData name="baddam neha" userId="128a631d3fa1a313" providerId="LiveId" clId="{D5A29DF4-6A80-4700-A012-65F00C923B8B}" dt="2024-09-04T18:31:11.172" v="623" actId="478"/>
          <ac:picMkLst>
            <pc:docMk/>
            <pc:sldMk cId="2858176889" sldId="353"/>
            <ac:picMk id="8" creationId="{991CD903-9965-18BC-53EE-6D1328B7826C}"/>
          </ac:picMkLst>
        </pc:picChg>
        <pc:picChg chg="add del mod">
          <ac:chgData name="baddam neha" userId="128a631d3fa1a313" providerId="LiveId" clId="{D5A29DF4-6A80-4700-A012-65F00C923B8B}" dt="2024-09-04T18:31:12.520" v="624" actId="478"/>
          <ac:picMkLst>
            <pc:docMk/>
            <pc:sldMk cId="2858176889" sldId="353"/>
            <ac:picMk id="9" creationId="{91E27BB3-57B5-6F9A-8168-A0EF2E9EB9D6}"/>
          </ac:picMkLst>
        </pc:picChg>
        <pc:picChg chg="add del mod modCrop">
          <ac:chgData name="baddam neha" userId="128a631d3fa1a313" providerId="LiveId" clId="{D5A29DF4-6A80-4700-A012-65F00C923B8B}" dt="2024-09-04T18:30:56.354" v="620" actId="478"/>
          <ac:picMkLst>
            <pc:docMk/>
            <pc:sldMk cId="2858176889" sldId="353"/>
            <ac:picMk id="10" creationId="{38D53B07-CD4C-917B-0B3B-76275F1D9EFE}"/>
          </ac:picMkLst>
        </pc:picChg>
        <pc:picChg chg="add mod">
          <ac:chgData name="baddam neha" userId="128a631d3fa1a313" providerId="LiveId" clId="{D5A29DF4-6A80-4700-A012-65F00C923B8B}" dt="2024-09-05T04:40:42.709" v="1508" actId="1035"/>
          <ac:picMkLst>
            <pc:docMk/>
            <pc:sldMk cId="2858176889" sldId="353"/>
            <ac:picMk id="12" creationId="{4D14593C-33FC-19E8-EE4B-BC09E1C29C91}"/>
          </ac:picMkLst>
        </pc:picChg>
        <pc:picChg chg="add mod">
          <ac:chgData name="baddam neha" userId="128a631d3fa1a313" providerId="LiveId" clId="{D5A29DF4-6A80-4700-A012-65F00C923B8B}" dt="2024-09-04T23:30:24.551" v="1123" actId="1076"/>
          <ac:picMkLst>
            <pc:docMk/>
            <pc:sldMk cId="2858176889" sldId="353"/>
            <ac:picMk id="14" creationId="{57A68FEB-BA1D-CA15-C8F2-D5B97CFA96A5}"/>
          </ac:picMkLst>
        </pc:picChg>
      </pc:sldChg>
      <pc:sldChg chg="addSp delSp modSp add mod">
        <pc:chgData name="baddam neha" userId="128a631d3fa1a313" providerId="LiveId" clId="{D5A29DF4-6A80-4700-A012-65F00C923B8B}" dt="2024-09-04T23:54:36.740" v="1128" actId="1035"/>
        <pc:sldMkLst>
          <pc:docMk/>
          <pc:sldMk cId="4240049911" sldId="354"/>
        </pc:sldMkLst>
        <pc:spChg chg="mod">
          <ac:chgData name="baddam neha" userId="128a631d3fa1a313" providerId="LiveId" clId="{D5A29DF4-6A80-4700-A012-65F00C923B8B}" dt="2024-09-04T23:31:35.774" v="1124" actId="20577"/>
          <ac:spMkLst>
            <pc:docMk/>
            <pc:sldMk cId="4240049911" sldId="354"/>
            <ac:spMk id="6" creationId="{C86AB611-EE56-199A-4A2C-3E3255298BF0}"/>
          </ac:spMkLst>
        </pc:spChg>
        <pc:picChg chg="add mod modCrop">
          <ac:chgData name="baddam neha" userId="128a631d3fa1a313" providerId="LiveId" clId="{D5A29DF4-6A80-4700-A012-65F00C923B8B}" dt="2024-09-04T23:31:46.506" v="1126" actId="1076"/>
          <ac:picMkLst>
            <pc:docMk/>
            <pc:sldMk cId="4240049911" sldId="354"/>
            <ac:picMk id="4" creationId="{C61F88BF-CD8B-CC5A-2CD8-DFABE32F3702}"/>
          </ac:picMkLst>
        </pc:picChg>
        <pc:picChg chg="add del mod">
          <ac:chgData name="baddam neha" userId="128a631d3fa1a313" providerId="LiveId" clId="{D5A29DF4-6A80-4700-A012-65F00C923B8B}" dt="2024-09-04T18:33:52.386" v="641" actId="21"/>
          <ac:picMkLst>
            <pc:docMk/>
            <pc:sldMk cId="4240049911" sldId="354"/>
            <ac:picMk id="7" creationId="{CFB4C503-DB1F-C344-F912-5AB12C513F4F}"/>
          </ac:picMkLst>
        </pc:picChg>
        <pc:picChg chg="add mod">
          <ac:chgData name="baddam neha" userId="128a631d3fa1a313" providerId="LiveId" clId="{D5A29DF4-6A80-4700-A012-65F00C923B8B}" dt="2024-09-04T23:54:36.740" v="1128" actId="1035"/>
          <ac:picMkLst>
            <pc:docMk/>
            <pc:sldMk cId="4240049911" sldId="354"/>
            <ac:picMk id="8" creationId="{CFB4C503-DB1F-C344-F912-5AB12C513F4F}"/>
          </ac:picMkLst>
        </pc:picChg>
      </pc:sldChg>
      <pc:sldChg chg="addSp delSp modSp add mod">
        <pc:chgData name="baddam neha" userId="128a631d3fa1a313" providerId="LiveId" clId="{D5A29DF4-6A80-4700-A012-65F00C923B8B}" dt="2024-09-05T12:06:46.635" v="1543" actId="1076"/>
        <pc:sldMkLst>
          <pc:docMk/>
          <pc:sldMk cId="3106506108" sldId="355"/>
        </pc:sldMkLst>
        <pc:spChg chg="mod">
          <ac:chgData name="baddam neha" userId="128a631d3fa1a313" providerId="LiveId" clId="{D5A29DF4-6A80-4700-A012-65F00C923B8B}" dt="2024-09-05T04:45:54.125" v="1510" actId="20577"/>
          <ac:spMkLst>
            <pc:docMk/>
            <pc:sldMk cId="3106506108" sldId="355"/>
            <ac:spMk id="6" creationId="{C86AB611-EE56-199A-4A2C-3E3255298BF0}"/>
          </ac:spMkLst>
        </pc:spChg>
        <pc:picChg chg="add del mod modCrop">
          <ac:chgData name="baddam neha" userId="128a631d3fa1a313" providerId="LiveId" clId="{D5A29DF4-6A80-4700-A012-65F00C923B8B}" dt="2024-09-04T18:33:23.231" v="634" actId="21"/>
          <ac:picMkLst>
            <pc:docMk/>
            <pc:sldMk cId="3106506108" sldId="355"/>
            <ac:picMk id="4" creationId="{CFB4C503-DB1F-C344-F912-5AB12C513F4F}"/>
          </ac:picMkLst>
        </pc:picChg>
        <pc:picChg chg="add mod">
          <ac:chgData name="baddam neha" userId="128a631d3fa1a313" providerId="LiveId" clId="{D5A29DF4-6A80-4700-A012-65F00C923B8B}" dt="2024-09-05T12:06:46.635" v="1543" actId="1076"/>
          <ac:picMkLst>
            <pc:docMk/>
            <pc:sldMk cId="3106506108" sldId="355"/>
            <ac:picMk id="8" creationId="{C218F22A-B504-55BB-12AD-3DFA93209A64}"/>
          </ac:picMkLst>
        </pc:picChg>
      </pc:sldChg>
      <pc:sldChg chg="modSp add del mod">
        <pc:chgData name="baddam neha" userId="128a631d3fa1a313" providerId="LiveId" clId="{D5A29DF4-6A80-4700-A012-65F00C923B8B}" dt="2024-09-04T18:36:26.163" v="665" actId="47"/>
        <pc:sldMkLst>
          <pc:docMk/>
          <pc:sldMk cId="2651486416" sldId="356"/>
        </pc:sldMkLst>
        <pc:spChg chg="mod">
          <ac:chgData name="baddam neha" userId="128a631d3fa1a313" providerId="LiveId" clId="{D5A29DF4-6A80-4700-A012-65F00C923B8B}" dt="2024-09-04T18:13:21.327" v="379" actId="12"/>
          <ac:spMkLst>
            <pc:docMk/>
            <pc:sldMk cId="2651486416" sldId="356"/>
            <ac:spMk id="6" creationId="{C86AB611-EE56-199A-4A2C-3E3255298BF0}"/>
          </ac:spMkLst>
        </pc:spChg>
      </pc:sldChg>
      <pc:sldChg chg="addSp modSp add mod">
        <pc:chgData name="baddam neha" userId="128a631d3fa1a313" providerId="LiveId" clId="{D5A29DF4-6A80-4700-A012-65F00C923B8B}" dt="2024-09-05T03:30:14.987" v="1385" actId="20577"/>
        <pc:sldMkLst>
          <pc:docMk/>
          <pc:sldMk cId="1958927613" sldId="357"/>
        </pc:sldMkLst>
        <pc:spChg chg="add">
          <ac:chgData name="baddam neha" userId="128a631d3fa1a313" providerId="LiveId" clId="{D5A29DF4-6A80-4700-A012-65F00C923B8B}" dt="2024-09-04T20:48:13.927" v="848"/>
          <ac:spMkLst>
            <pc:docMk/>
            <pc:sldMk cId="1958927613" sldId="357"/>
            <ac:spMk id="2" creationId="{17B76EBD-BCD9-35BA-C0C8-9E5704CAB121}"/>
          </ac:spMkLst>
        </pc:spChg>
        <pc:spChg chg="mod">
          <ac:chgData name="baddam neha" userId="128a631d3fa1a313" providerId="LiveId" clId="{D5A29DF4-6A80-4700-A012-65F00C923B8B}" dt="2024-09-05T03:30:14.987" v="1385" actId="20577"/>
          <ac:spMkLst>
            <pc:docMk/>
            <pc:sldMk cId="1958927613" sldId="357"/>
            <ac:spMk id="4" creationId="{F04928A0-CA95-474E-EAEC-09EB8B265D17}"/>
          </ac:spMkLst>
        </pc:spChg>
      </pc:sldChg>
      <pc:sldChg chg="addSp delSp modSp add mod">
        <pc:chgData name="baddam neha" userId="128a631d3fa1a313" providerId="LiveId" clId="{D5A29DF4-6A80-4700-A012-65F00C923B8B}" dt="2024-09-05T12:57:47.086" v="1546" actId="113"/>
        <pc:sldMkLst>
          <pc:docMk/>
          <pc:sldMk cId="1034780973" sldId="358"/>
        </pc:sldMkLst>
        <pc:spChg chg="mod">
          <ac:chgData name="baddam neha" userId="128a631d3fa1a313" providerId="LiveId" clId="{D5A29DF4-6A80-4700-A012-65F00C923B8B}" dt="2024-09-05T12:57:47.086" v="1546" actId="113"/>
          <ac:spMkLst>
            <pc:docMk/>
            <pc:sldMk cId="1034780973" sldId="358"/>
            <ac:spMk id="4" creationId="{F04928A0-CA95-474E-EAEC-09EB8B265D17}"/>
          </ac:spMkLst>
        </pc:spChg>
        <pc:picChg chg="add mod">
          <ac:chgData name="baddam neha" userId="128a631d3fa1a313" providerId="LiveId" clId="{D5A29DF4-6A80-4700-A012-65F00C923B8B}" dt="2024-09-05T04:28:21.994" v="1479" actId="1076"/>
          <ac:picMkLst>
            <pc:docMk/>
            <pc:sldMk cId="1034780973" sldId="358"/>
            <ac:picMk id="6" creationId="{440EF1A7-2437-0421-7842-9B54838205B5}"/>
          </ac:picMkLst>
        </pc:picChg>
        <pc:picChg chg="add mod">
          <ac:chgData name="baddam neha" userId="128a631d3fa1a313" providerId="LiveId" clId="{D5A29DF4-6A80-4700-A012-65F00C923B8B}" dt="2024-09-05T04:28:25.054" v="1480" actId="1076"/>
          <ac:picMkLst>
            <pc:docMk/>
            <pc:sldMk cId="1034780973" sldId="358"/>
            <ac:picMk id="8" creationId="{94B1FA63-601F-C4D3-5AEE-B4A5057036B0}"/>
          </ac:picMkLst>
        </pc:picChg>
        <pc:picChg chg="add mod">
          <ac:chgData name="baddam neha" userId="128a631d3fa1a313" providerId="LiveId" clId="{D5A29DF4-6A80-4700-A012-65F00C923B8B}" dt="2024-09-05T04:28:31.705" v="1482" actId="1076"/>
          <ac:picMkLst>
            <pc:docMk/>
            <pc:sldMk cId="1034780973" sldId="358"/>
            <ac:picMk id="10" creationId="{F2EFC89E-1F37-AA62-5D7A-67F7E1ED5F99}"/>
          </ac:picMkLst>
        </pc:picChg>
        <pc:picChg chg="add del mod">
          <ac:chgData name="baddam neha" userId="128a631d3fa1a313" providerId="LiveId" clId="{D5A29DF4-6A80-4700-A012-65F00C923B8B}" dt="2024-09-04T22:22:42.413" v="1057" actId="478"/>
          <ac:picMkLst>
            <pc:docMk/>
            <pc:sldMk cId="1034780973" sldId="358"/>
            <ac:picMk id="12" creationId="{1ECC9ECE-C529-8CB4-AF6C-68B421B8F8C8}"/>
          </ac:picMkLst>
        </pc:picChg>
        <pc:picChg chg="add del mod">
          <ac:chgData name="baddam neha" userId="128a631d3fa1a313" providerId="LiveId" clId="{D5A29DF4-6A80-4700-A012-65F00C923B8B}" dt="2024-09-05T04:27:51.757" v="1469" actId="478"/>
          <ac:picMkLst>
            <pc:docMk/>
            <pc:sldMk cId="1034780973" sldId="358"/>
            <ac:picMk id="14" creationId="{172AF2B1-DD74-097B-FDA0-768A21175A10}"/>
          </ac:picMkLst>
        </pc:picChg>
        <pc:picChg chg="add del mod">
          <ac:chgData name="baddam neha" userId="128a631d3fa1a313" providerId="LiveId" clId="{D5A29DF4-6A80-4700-A012-65F00C923B8B}" dt="2024-09-05T04:27:50.031" v="1468" actId="478"/>
          <ac:picMkLst>
            <pc:docMk/>
            <pc:sldMk cId="1034780973" sldId="358"/>
            <ac:picMk id="16" creationId="{8CB23BFD-8F6D-850A-6B4A-15A7F17E680B}"/>
          </ac:picMkLst>
        </pc:picChg>
        <pc:picChg chg="add mod">
          <ac:chgData name="baddam neha" userId="128a631d3fa1a313" providerId="LiveId" clId="{D5A29DF4-6A80-4700-A012-65F00C923B8B}" dt="2024-09-05T04:28:29.531" v="1481" actId="1076"/>
          <ac:picMkLst>
            <pc:docMk/>
            <pc:sldMk cId="1034780973" sldId="358"/>
            <ac:picMk id="18" creationId="{3F8CCE15-4ADC-48CB-BC63-8D4DCDD5D98E}"/>
          </ac:picMkLst>
        </pc:picChg>
      </pc:sldChg>
      <pc:sldChg chg="addSp modSp add mod ord">
        <pc:chgData name="baddam neha" userId="128a631d3fa1a313" providerId="LiveId" clId="{D5A29DF4-6A80-4700-A012-65F00C923B8B}" dt="2024-09-05T06:04:52.219" v="1536" actId="1035"/>
        <pc:sldMkLst>
          <pc:docMk/>
          <pc:sldMk cId="187697686" sldId="359"/>
        </pc:sldMkLst>
        <pc:spChg chg="mod">
          <ac:chgData name="baddam neha" userId="128a631d3fa1a313" providerId="LiveId" clId="{D5A29DF4-6A80-4700-A012-65F00C923B8B}" dt="2024-09-04T18:15:43.486" v="401" actId="20577"/>
          <ac:spMkLst>
            <pc:docMk/>
            <pc:sldMk cId="187697686" sldId="359"/>
            <ac:spMk id="4" creationId="{F04928A0-CA95-474E-EAEC-09EB8B265D17}"/>
          </ac:spMkLst>
        </pc:spChg>
        <pc:picChg chg="add mod">
          <ac:chgData name="baddam neha" userId="128a631d3fa1a313" providerId="LiveId" clId="{D5A29DF4-6A80-4700-A012-65F00C923B8B}" dt="2024-09-05T06:04:52.219" v="1536" actId="1035"/>
          <ac:picMkLst>
            <pc:docMk/>
            <pc:sldMk cId="187697686" sldId="359"/>
            <ac:picMk id="6" creationId="{D47F20CA-1BB3-AB26-22CC-6705CDA17E98}"/>
          </ac:picMkLst>
        </pc:picChg>
      </pc:sldChg>
      <pc:sldChg chg="addSp modSp add mod ord">
        <pc:chgData name="baddam neha" userId="128a631d3fa1a313" providerId="LiveId" clId="{D5A29DF4-6A80-4700-A012-65F00C923B8B}" dt="2024-09-05T13:15:08.462" v="1556" actId="14100"/>
        <pc:sldMkLst>
          <pc:docMk/>
          <pc:sldMk cId="1084361522" sldId="360"/>
        </pc:sldMkLst>
        <pc:spChg chg="mod">
          <ac:chgData name="baddam neha" userId="128a631d3fa1a313" providerId="LiveId" clId="{D5A29DF4-6A80-4700-A012-65F00C923B8B}" dt="2024-09-04T18:18:07.857" v="429"/>
          <ac:spMkLst>
            <pc:docMk/>
            <pc:sldMk cId="1084361522" sldId="360"/>
            <ac:spMk id="4" creationId="{F04928A0-CA95-474E-EAEC-09EB8B265D17}"/>
          </ac:spMkLst>
        </pc:spChg>
        <pc:picChg chg="add mod">
          <ac:chgData name="baddam neha" userId="128a631d3fa1a313" providerId="LiveId" clId="{D5A29DF4-6A80-4700-A012-65F00C923B8B}" dt="2024-09-05T13:15:08.462" v="1556" actId="14100"/>
          <ac:picMkLst>
            <pc:docMk/>
            <pc:sldMk cId="1084361522" sldId="360"/>
            <ac:picMk id="6" creationId="{60D64C53-D782-21AC-119D-86F577F58E6D}"/>
          </ac:picMkLst>
        </pc:picChg>
      </pc:sldChg>
      <pc:sldChg chg="addSp delSp modSp add mod ord">
        <pc:chgData name="baddam neha" userId="128a631d3fa1a313" providerId="LiveId" clId="{D5A29DF4-6A80-4700-A012-65F00C923B8B}" dt="2024-09-05T03:33:34.883" v="1397" actId="1076"/>
        <pc:sldMkLst>
          <pc:docMk/>
          <pc:sldMk cId="3270032375" sldId="361"/>
        </pc:sldMkLst>
        <pc:spChg chg="mod">
          <ac:chgData name="baddam neha" userId="128a631d3fa1a313" providerId="LiveId" clId="{D5A29DF4-6A80-4700-A012-65F00C923B8B}" dt="2024-09-04T18:18:30.618" v="433" actId="20577"/>
          <ac:spMkLst>
            <pc:docMk/>
            <pc:sldMk cId="3270032375" sldId="361"/>
            <ac:spMk id="4" creationId="{F04928A0-CA95-474E-EAEC-09EB8B265D17}"/>
          </ac:spMkLst>
        </pc:spChg>
        <pc:picChg chg="add del mod">
          <ac:chgData name="baddam neha" userId="128a631d3fa1a313" providerId="LiveId" clId="{D5A29DF4-6A80-4700-A012-65F00C923B8B}" dt="2024-09-05T03:33:13.702" v="1388" actId="478"/>
          <ac:picMkLst>
            <pc:docMk/>
            <pc:sldMk cId="3270032375" sldId="361"/>
            <ac:picMk id="6" creationId="{7B0F988E-B4B1-FB43-EBC6-83507239255B}"/>
          </ac:picMkLst>
        </pc:picChg>
        <pc:picChg chg="add mod modCrop">
          <ac:chgData name="baddam neha" userId="128a631d3fa1a313" providerId="LiveId" clId="{D5A29DF4-6A80-4700-A012-65F00C923B8B}" dt="2024-09-05T03:33:34.883" v="1397" actId="1076"/>
          <ac:picMkLst>
            <pc:docMk/>
            <pc:sldMk cId="3270032375" sldId="361"/>
            <ac:picMk id="8" creationId="{209A1C06-5E2A-1A93-E9DC-37E5F950EA68}"/>
          </ac:picMkLst>
        </pc:picChg>
        <pc:picChg chg="add del mod">
          <ac:chgData name="baddam neha" userId="128a631d3fa1a313" providerId="LiveId" clId="{D5A29DF4-6A80-4700-A012-65F00C923B8B}" dt="2024-09-05T03:33:20.010" v="1392" actId="478"/>
          <ac:picMkLst>
            <pc:docMk/>
            <pc:sldMk cId="3270032375" sldId="361"/>
            <ac:picMk id="10" creationId="{F3B39144-2028-35B7-75D4-F69F9CD8D42B}"/>
          </ac:picMkLst>
        </pc:picChg>
      </pc:sldChg>
      <pc:sldChg chg="addSp delSp modSp add del mod">
        <pc:chgData name="baddam neha" userId="128a631d3fa1a313" providerId="LiveId" clId="{D5A29DF4-6A80-4700-A012-65F00C923B8B}" dt="2024-09-04T21:38:16.151" v="925" actId="47"/>
        <pc:sldMkLst>
          <pc:docMk/>
          <pc:sldMk cId="1079976801" sldId="362"/>
        </pc:sldMkLst>
        <pc:spChg chg="mod">
          <ac:chgData name="baddam neha" userId="128a631d3fa1a313" providerId="LiveId" clId="{D5A29DF4-6A80-4700-A012-65F00C923B8B}" dt="2024-09-04T18:20:27.751" v="452" actId="20577"/>
          <ac:spMkLst>
            <pc:docMk/>
            <pc:sldMk cId="1079976801" sldId="362"/>
            <ac:spMk id="4" creationId="{F04928A0-CA95-474E-EAEC-09EB8B265D17}"/>
          </ac:spMkLst>
        </pc:spChg>
        <pc:picChg chg="del">
          <ac:chgData name="baddam neha" userId="128a631d3fa1a313" providerId="LiveId" clId="{D5A29DF4-6A80-4700-A012-65F00C923B8B}" dt="2024-09-04T18:19:55.191" v="446" actId="478"/>
          <ac:picMkLst>
            <pc:docMk/>
            <pc:sldMk cId="1079976801" sldId="362"/>
            <ac:picMk id="6" creationId="{7B0F988E-B4B1-FB43-EBC6-83507239255B}"/>
          </ac:picMkLst>
        </pc:picChg>
        <pc:picChg chg="add del mod">
          <ac:chgData name="baddam neha" userId="128a631d3fa1a313" providerId="LiveId" clId="{D5A29DF4-6A80-4700-A012-65F00C923B8B}" dt="2024-09-04T18:22:29.798" v="497" actId="478"/>
          <ac:picMkLst>
            <pc:docMk/>
            <pc:sldMk cId="1079976801" sldId="362"/>
            <ac:picMk id="7" creationId="{AF49CCE7-195E-72E5-1F7E-692B15967A64}"/>
          </ac:picMkLst>
        </pc:picChg>
        <pc:picChg chg="del">
          <ac:chgData name="baddam neha" userId="128a631d3fa1a313" providerId="LiveId" clId="{D5A29DF4-6A80-4700-A012-65F00C923B8B}" dt="2024-09-04T18:19:56.659" v="447" actId="478"/>
          <ac:picMkLst>
            <pc:docMk/>
            <pc:sldMk cId="1079976801" sldId="362"/>
            <ac:picMk id="8" creationId="{209A1C06-5E2A-1A93-E9DC-37E5F950EA68}"/>
          </ac:picMkLst>
        </pc:picChg>
        <pc:picChg chg="del">
          <ac:chgData name="baddam neha" userId="128a631d3fa1a313" providerId="LiveId" clId="{D5A29DF4-6A80-4700-A012-65F00C923B8B}" dt="2024-09-04T18:19:58.451" v="448" actId="478"/>
          <ac:picMkLst>
            <pc:docMk/>
            <pc:sldMk cId="1079976801" sldId="362"/>
            <ac:picMk id="10" creationId="{F3B39144-2028-35B7-75D4-F69F9CD8D42B}"/>
          </ac:picMkLst>
        </pc:picChg>
        <pc:picChg chg="add del mod">
          <ac:chgData name="baddam neha" userId="128a631d3fa1a313" providerId="LiveId" clId="{D5A29DF4-6A80-4700-A012-65F00C923B8B}" dt="2024-09-04T18:22:28.441" v="496" actId="478"/>
          <ac:picMkLst>
            <pc:docMk/>
            <pc:sldMk cId="1079976801" sldId="362"/>
            <ac:picMk id="11" creationId="{23BB5A67-8625-83C7-503C-0F78E500C9C6}"/>
          </ac:picMkLst>
        </pc:picChg>
        <pc:picChg chg="add del mod">
          <ac:chgData name="baddam neha" userId="128a631d3fa1a313" providerId="LiveId" clId="{D5A29DF4-6A80-4700-A012-65F00C923B8B}" dt="2024-09-04T18:22:27.229" v="495" actId="478"/>
          <ac:picMkLst>
            <pc:docMk/>
            <pc:sldMk cId="1079976801" sldId="362"/>
            <ac:picMk id="13" creationId="{7F480138-07F5-A686-F20E-A1D81C789C18}"/>
          </ac:picMkLst>
        </pc:picChg>
        <pc:picChg chg="add del mod">
          <ac:chgData name="baddam neha" userId="128a631d3fa1a313" providerId="LiveId" clId="{D5A29DF4-6A80-4700-A012-65F00C923B8B}" dt="2024-09-04T21:14:21.704" v="890" actId="21"/>
          <ac:picMkLst>
            <pc:docMk/>
            <pc:sldMk cId="1079976801" sldId="362"/>
            <ac:picMk id="15" creationId="{ACB671E4-3FB7-261E-CCB9-39002088A9CD}"/>
          </ac:picMkLst>
        </pc:picChg>
        <pc:picChg chg="add del">
          <ac:chgData name="baddam neha" userId="128a631d3fa1a313" providerId="LiveId" clId="{D5A29DF4-6A80-4700-A012-65F00C923B8B}" dt="2024-09-04T21:30:49.763" v="911" actId="478"/>
          <ac:picMkLst>
            <pc:docMk/>
            <pc:sldMk cId="1079976801" sldId="362"/>
            <ac:picMk id="17" creationId="{FAAD4C0C-3EDD-337E-7FAB-19F759982244}"/>
          </ac:picMkLst>
        </pc:picChg>
        <pc:picChg chg="add del mod">
          <ac:chgData name="baddam neha" userId="128a631d3fa1a313" providerId="LiveId" clId="{D5A29DF4-6A80-4700-A012-65F00C923B8B}" dt="2024-09-04T21:30:41.312" v="908" actId="21"/>
          <ac:picMkLst>
            <pc:docMk/>
            <pc:sldMk cId="1079976801" sldId="362"/>
            <ac:picMk id="19" creationId="{8546EA72-F15A-E77E-F95B-F408C2AAD290}"/>
          </ac:picMkLst>
        </pc:picChg>
      </pc:sldChg>
      <pc:sldChg chg="addSp delSp modSp add mod">
        <pc:chgData name="baddam neha" userId="128a631d3fa1a313" providerId="LiveId" clId="{D5A29DF4-6A80-4700-A012-65F00C923B8B}" dt="2024-09-05T13:39:09.870" v="1573" actId="20577"/>
        <pc:sldMkLst>
          <pc:docMk/>
          <pc:sldMk cId="3437581963" sldId="363"/>
        </pc:sldMkLst>
        <pc:spChg chg="mod">
          <ac:chgData name="baddam neha" userId="128a631d3fa1a313" providerId="LiveId" clId="{D5A29DF4-6A80-4700-A012-65F00C923B8B}" dt="2024-09-05T13:39:09.870" v="1573" actId="20577"/>
          <ac:spMkLst>
            <pc:docMk/>
            <pc:sldMk cId="3437581963" sldId="363"/>
            <ac:spMk id="4" creationId="{F04928A0-CA95-474E-EAEC-09EB8B265D17}"/>
          </ac:spMkLst>
        </pc:spChg>
        <pc:spChg chg="add del mod">
          <ac:chgData name="baddam neha" userId="128a631d3fa1a313" providerId="LiveId" clId="{D5A29DF4-6A80-4700-A012-65F00C923B8B}" dt="2024-09-04T22:16:30.842" v="1045"/>
          <ac:spMkLst>
            <pc:docMk/>
            <pc:sldMk cId="3437581963" sldId="363"/>
            <ac:spMk id="24" creationId="{B1D4C611-8BC7-CDBE-B804-7FCCB54273DD}"/>
          </ac:spMkLst>
        </pc:spChg>
        <pc:spChg chg="add mod">
          <ac:chgData name="baddam neha" userId="128a631d3fa1a313" providerId="LiveId" clId="{D5A29DF4-6A80-4700-A012-65F00C923B8B}" dt="2024-09-04T22:11:02.102" v="1009"/>
          <ac:spMkLst>
            <pc:docMk/>
            <pc:sldMk cId="3437581963" sldId="363"/>
            <ac:spMk id="25" creationId="{54CBA504-01D2-42B5-6B58-8CEA4AAACA48}"/>
          </ac:spMkLst>
        </pc:spChg>
        <pc:spChg chg="add">
          <ac:chgData name="baddam neha" userId="128a631d3fa1a313" providerId="LiveId" clId="{D5A29DF4-6A80-4700-A012-65F00C923B8B}" dt="2024-09-04T22:11:14.368" v="1012"/>
          <ac:spMkLst>
            <pc:docMk/>
            <pc:sldMk cId="3437581963" sldId="363"/>
            <ac:spMk id="26" creationId="{F0695A51-ABAF-B2E4-9FE2-BEFD0D1F0223}"/>
          </ac:spMkLst>
        </pc:spChg>
        <pc:picChg chg="add del mod">
          <ac:chgData name="baddam neha" userId="128a631d3fa1a313" providerId="LiveId" clId="{D5A29DF4-6A80-4700-A012-65F00C923B8B}" dt="2024-09-04T18:22:19.685" v="494" actId="478"/>
          <ac:picMkLst>
            <pc:docMk/>
            <pc:sldMk cId="3437581963" sldId="363"/>
            <ac:picMk id="6" creationId="{B33A36A9-3F4C-5A6D-02D3-020EBF5786C8}"/>
          </ac:picMkLst>
        </pc:picChg>
        <pc:picChg chg="del">
          <ac:chgData name="baddam neha" userId="128a631d3fa1a313" providerId="LiveId" clId="{D5A29DF4-6A80-4700-A012-65F00C923B8B}" dt="2024-09-04T18:21:31.184" v="486" actId="478"/>
          <ac:picMkLst>
            <pc:docMk/>
            <pc:sldMk cId="3437581963" sldId="363"/>
            <ac:picMk id="7" creationId="{AF49CCE7-195E-72E5-1F7E-692B15967A64}"/>
          </ac:picMkLst>
        </pc:picChg>
        <pc:picChg chg="add del mod">
          <ac:chgData name="baddam neha" userId="128a631d3fa1a313" providerId="LiveId" clId="{D5A29DF4-6A80-4700-A012-65F00C923B8B}" dt="2024-09-04T18:22:18.142" v="493" actId="478"/>
          <ac:picMkLst>
            <pc:docMk/>
            <pc:sldMk cId="3437581963" sldId="363"/>
            <ac:picMk id="9" creationId="{B54F73A0-1BC6-5752-5910-B0F91F8605F9}"/>
          </ac:picMkLst>
        </pc:picChg>
        <pc:picChg chg="del">
          <ac:chgData name="baddam neha" userId="128a631d3fa1a313" providerId="LiveId" clId="{D5A29DF4-6A80-4700-A012-65F00C923B8B}" dt="2024-09-04T18:21:28.169" v="484" actId="478"/>
          <ac:picMkLst>
            <pc:docMk/>
            <pc:sldMk cId="3437581963" sldId="363"/>
            <ac:picMk id="11" creationId="{23BB5A67-8625-83C7-503C-0F78E500C9C6}"/>
          </ac:picMkLst>
        </pc:picChg>
        <pc:picChg chg="add del mod">
          <ac:chgData name="baddam neha" userId="128a631d3fa1a313" providerId="LiveId" clId="{D5A29DF4-6A80-4700-A012-65F00C923B8B}" dt="2024-09-04T21:34:36.818" v="912" actId="21"/>
          <ac:picMkLst>
            <pc:docMk/>
            <pc:sldMk cId="3437581963" sldId="363"/>
            <ac:picMk id="12" creationId="{08DA7F84-827C-D95B-1E0D-95DE13AE08AF}"/>
          </ac:picMkLst>
        </pc:picChg>
        <pc:picChg chg="del">
          <ac:chgData name="baddam neha" userId="128a631d3fa1a313" providerId="LiveId" clId="{D5A29DF4-6A80-4700-A012-65F00C923B8B}" dt="2024-09-04T18:21:29.488" v="485" actId="478"/>
          <ac:picMkLst>
            <pc:docMk/>
            <pc:sldMk cId="3437581963" sldId="363"/>
            <ac:picMk id="13" creationId="{7F480138-07F5-A686-F20E-A1D81C789C18}"/>
          </ac:picMkLst>
        </pc:picChg>
        <pc:picChg chg="add mod">
          <ac:chgData name="baddam neha" userId="128a631d3fa1a313" providerId="LiveId" clId="{D5A29DF4-6A80-4700-A012-65F00C923B8B}" dt="2024-09-05T03:52:42.697" v="1419" actId="1076"/>
          <ac:picMkLst>
            <pc:docMk/>
            <pc:sldMk cId="3437581963" sldId="363"/>
            <ac:picMk id="15" creationId="{ADA0BA8A-CBB6-32C9-8C89-44EE9FC30565}"/>
          </ac:picMkLst>
        </pc:picChg>
        <pc:picChg chg="add mod">
          <ac:chgData name="baddam neha" userId="128a631d3fa1a313" providerId="LiveId" clId="{D5A29DF4-6A80-4700-A012-65F00C923B8B}" dt="2024-09-05T03:52:52.473" v="1420" actId="1076"/>
          <ac:picMkLst>
            <pc:docMk/>
            <pc:sldMk cId="3437581963" sldId="363"/>
            <ac:picMk id="17" creationId="{71306C7B-0569-DEF6-ADC5-433DE6969B0B}"/>
          </ac:picMkLst>
        </pc:picChg>
        <pc:picChg chg="add mod">
          <ac:chgData name="baddam neha" userId="128a631d3fa1a313" providerId="LiveId" clId="{D5A29DF4-6A80-4700-A012-65F00C923B8B}" dt="2024-09-05T03:52:57.912" v="1421" actId="1076"/>
          <ac:picMkLst>
            <pc:docMk/>
            <pc:sldMk cId="3437581963" sldId="363"/>
            <ac:picMk id="19" creationId="{15E0ECB2-612B-720C-D680-450ACFD79E81}"/>
          </ac:picMkLst>
        </pc:picChg>
        <pc:picChg chg="add mod">
          <ac:chgData name="baddam neha" userId="128a631d3fa1a313" providerId="LiveId" clId="{D5A29DF4-6A80-4700-A012-65F00C923B8B}" dt="2024-09-05T03:53:14.560" v="1422" actId="1076"/>
          <ac:picMkLst>
            <pc:docMk/>
            <pc:sldMk cId="3437581963" sldId="363"/>
            <ac:picMk id="21" creationId="{900DF745-F597-8F83-8737-F62512EA7FDB}"/>
          </ac:picMkLst>
        </pc:picChg>
        <pc:picChg chg="add mod">
          <ac:chgData name="baddam neha" userId="128a631d3fa1a313" providerId="LiveId" clId="{D5A29DF4-6A80-4700-A012-65F00C923B8B}" dt="2024-09-05T03:53:19.925" v="1423" actId="1076"/>
          <ac:picMkLst>
            <pc:docMk/>
            <pc:sldMk cId="3437581963" sldId="363"/>
            <ac:picMk id="23" creationId="{245F85DF-665C-46FF-4C6C-7E9FE191CA25}"/>
          </ac:picMkLst>
        </pc:picChg>
      </pc:sldChg>
    </pc:docChg>
  </pc:docChgLst>
  <pc:docChgLst>
    <pc:chgData name="baddam neha" userId="128a631d3fa1a313" providerId="LiveId" clId="{92DA1E8C-1529-47AB-B694-B1E00A5468F5}"/>
    <pc:docChg chg="undo custSel addSld delSld modSld sldOrd">
      <pc:chgData name="baddam neha" userId="128a631d3fa1a313" providerId="LiveId" clId="{92DA1E8C-1529-47AB-B694-B1E00A5468F5}" dt="2023-11-13T20:50:14.284" v="2386" actId="255"/>
      <pc:docMkLst>
        <pc:docMk/>
      </pc:docMkLst>
      <pc:sldChg chg="addSp modSp mod">
        <pc:chgData name="baddam neha" userId="128a631d3fa1a313" providerId="LiveId" clId="{92DA1E8C-1529-47AB-B694-B1E00A5468F5}" dt="2023-11-12T17:29:11.216" v="69" actId="20577"/>
        <pc:sldMkLst>
          <pc:docMk/>
          <pc:sldMk cId="1957736008" sldId="256"/>
        </pc:sldMkLst>
        <pc:spChg chg="mod">
          <ac:chgData name="baddam neha" userId="128a631d3fa1a313" providerId="LiveId" clId="{92DA1E8C-1529-47AB-B694-B1E00A5468F5}" dt="2023-11-12T17:29:11.216" v="69" actId="20577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92DA1E8C-1529-47AB-B694-B1E00A5468F5}" dt="2023-11-12T17:28:34.839" v="22" actId="255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92DA1E8C-1529-47AB-B694-B1E00A5468F5}" dt="2023-11-12T17:28:28.521" v="21" actId="255"/>
          <ac:spMkLst>
            <pc:docMk/>
            <pc:sldMk cId="1957736008" sldId="256"/>
            <ac:spMk id="5" creationId="{6C4AEB16-DFF2-9244-133A-08CB7F81D1FB}"/>
          </ac:spMkLst>
        </pc:spChg>
        <pc:spChg chg="add">
          <ac:chgData name="baddam neha" userId="128a631d3fa1a313" providerId="LiveId" clId="{92DA1E8C-1529-47AB-B694-B1E00A5468F5}" dt="2023-11-12T17:27:03.124" v="1"/>
          <ac:spMkLst>
            <pc:docMk/>
            <pc:sldMk cId="1957736008" sldId="256"/>
            <ac:spMk id="6" creationId="{D07DDEA7-80E1-C0BC-77CC-D8347C886C99}"/>
          </ac:spMkLst>
        </pc:spChg>
      </pc:sldChg>
      <pc:sldChg chg="modSp mod">
        <pc:chgData name="baddam neha" userId="128a631d3fa1a313" providerId="LiveId" clId="{92DA1E8C-1529-47AB-B694-B1E00A5468F5}" dt="2023-11-13T18:14:24.581" v="2021" actId="20577"/>
        <pc:sldMkLst>
          <pc:docMk/>
          <pc:sldMk cId="3905770843" sldId="257"/>
        </pc:sldMkLst>
        <pc:spChg chg="mod">
          <ac:chgData name="baddam neha" userId="128a631d3fa1a313" providerId="LiveId" clId="{92DA1E8C-1529-47AB-B694-B1E00A5468F5}" dt="2023-11-13T18:14:24.581" v="2021" actId="20577"/>
          <ac:spMkLst>
            <pc:docMk/>
            <pc:sldMk cId="3905770843" sldId="257"/>
            <ac:spMk id="7" creationId="{3E9033FC-08FA-5E22-7FCA-CCA72C6AE423}"/>
          </ac:spMkLst>
        </pc:spChg>
      </pc:sldChg>
      <pc:sldChg chg="modSp mod">
        <pc:chgData name="baddam neha" userId="128a631d3fa1a313" providerId="LiveId" clId="{92DA1E8C-1529-47AB-B694-B1E00A5468F5}" dt="2023-11-12T18:37:10.848" v="523" actId="1076"/>
        <pc:sldMkLst>
          <pc:docMk/>
          <pc:sldMk cId="2291137057" sldId="258"/>
        </pc:sldMkLst>
        <pc:spChg chg="mod">
          <ac:chgData name="baddam neha" userId="128a631d3fa1a313" providerId="LiveId" clId="{92DA1E8C-1529-47AB-B694-B1E00A5468F5}" dt="2023-11-12T18:37:10.848" v="523" actId="1076"/>
          <ac:spMkLst>
            <pc:docMk/>
            <pc:sldMk cId="2291137057" sldId="258"/>
            <ac:spMk id="4" creationId="{F5574182-F027-C5AE-D150-D4B2BE7D7AE4}"/>
          </ac:spMkLst>
        </pc:spChg>
      </pc:sldChg>
      <pc:sldChg chg="modSp mod">
        <pc:chgData name="baddam neha" userId="128a631d3fa1a313" providerId="LiveId" clId="{92DA1E8C-1529-47AB-B694-B1E00A5468F5}" dt="2023-11-12T18:43:05.543" v="608" actId="255"/>
        <pc:sldMkLst>
          <pc:docMk/>
          <pc:sldMk cId="1880931836" sldId="259"/>
        </pc:sldMkLst>
        <pc:spChg chg="mod">
          <ac:chgData name="baddam neha" userId="128a631d3fa1a313" providerId="LiveId" clId="{92DA1E8C-1529-47AB-B694-B1E00A5468F5}" dt="2023-11-12T18:41:19.027" v="579" actId="20577"/>
          <ac:spMkLst>
            <pc:docMk/>
            <pc:sldMk cId="1880931836" sldId="259"/>
            <ac:spMk id="3" creationId="{6C804FEF-2436-A887-84E9-68773666558C}"/>
          </ac:spMkLst>
        </pc:spChg>
        <pc:spChg chg="mod">
          <ac:chgData name="baddam neha" userId="128a631d3fa1a313" providerId="LiveId" clId="{92DA1E8C-1529-47AB-B694-B1E00A5468F5}" dt="2023-11-12T18:43:05.543" v="608" actId="255"/>
          <ac:spMkLst>
            <pc:docMk/>
            <pc:sldMk cId="1880931836" sldId="259"/>
            <ac:spMk id="4" creationId="{8E558C11-A227-85D9-A487-E1C17B7C77D7}"/>
          </ac:spMkLst>
        </pc:spChg>
      </pc:sldChg>
      <pc:sldChg chg="modSp mod">
        <pc:chgData name="baddam neha" userId="128a631d3fa1a313" providerId="LiveId" clId="{92DA1E8C-1529-47AB-B694-B1E00A5468F5}" dt="2023-11-13T19:40:12.738" v="2341" actId="5793"/>
        <pc:sldMkLst>
          <pc:docMk/>
          <pc:sldMk cId="3090476454" sldId="260"/>
        </pc:sldMkLst>
        <pc:spChg chg="mod">
          <ac:chgData name="baddam neha" userId="128a631d3fa1a313" providerId="LiveId" clId="{92DA1E8C-1529-47AB-B694-B1E00A5468F5}" dt="2023-11-13T19:40:12.738" v="2341" actId="5793"/>
          <ac:spMkLst>
            <pc:docMk/>
            <pc:sldMk cId="3090476454" sldId="260"/>
            <ac:spMk id="4" creationId="{F421A51D-FABD-EFC3-1599-0CEB5FC3F4E2}"/>
          </ac:spMkLst>
        </pc:spChg>
      </pc:sldChg>
      <pc:sldChg chg="addSp delSp modSp mod ord">
        <pc:chgData name="baddam neha" userId="128a631d3fa1a313" providerId="LiveId" clId="{92DA1E8C-1529-47AB-B694-B1E00A5468F5}" dt="2023-11-13T16:25:11.054" v="1914"/>
        <pc:sldMkLst>
          <pc:docMk/>
          <pc:sldMk cId="1793009446" sldId="263"/>
        </pc:sldMkLst>
        <pc:spChg chg="add mod">
          <ac:chgData name="baddam neha" userId="128a631d3fa1a313" providerId="LiveId" clId="{92DA1E8C-1529-47AB-B694-B1E00A5468F5}" dt="2023-11-13T15:06:17.803" v="1907" actId="20577"/>
          <ac:spMkLst>
            <pc:docMk/>
            <pc:sldMk cId="1793009446" sldId="263"/>
            <ac:spMk id="2" creationId="{D4B145B2-E11B-3A75-5085-54104365B6B9}"/>
          </ac:spMkLst>
        </pc:spChg>
        <pc:spChg chg="mod">
          <ac:chgData name="baddam neha" userId="128a631d3fa1a313" providerId="LiveId" clId="{92DA1E8C-1529-47AB-B694-B1E00A5468F5}" dt="2023-11-12T19:52:56.817" v="1130" actId="1076"/>
          <ac:spMkLst>
            <pc:docMk/>
            <pc:sldMk cId="1793009446" sldId="263"/>
            <ac:spMk id="3" creationId="{D7C5E2E8-2883-5CC8-5556-0E3A230F880B}"/>
          </ac:spMkLst>
        </pc:spChg>
        <pc:spChg chg="add del mod">
          <ac:chgData name="baddam neha" userId="128a631d3fa1a313" providerId="LiveId" clId="{92DA1E8C-1529-47AB-B694-B1E00A5468F5}" dt="2023-11-12T19:51:36.225" v="1113" actId="478"/>
          <ac:spMkLst>
            <pc:docMk/>
            <pc:sldMk cId="1793009446" sldId="263"/>
            <ac:spMk id="7" creationId="{7B93DBD2-1464-E532-CB87-4C0DD95605FD}"/>
          </ac:spMkLst>
        </pc:spChg>
        <pc:picChg chg="del">
          <ac:chgData name="baddam neha" userId="128a631d3fa1a313" providerId="LiveId" clId="{92DA1E8C-1529-47AB-B694-B1E00A5468F5}" dt="2023-11-12T18:36:12.584" v="498" actId="478"/>
          <ac:picMkLst>
            <pc:docMk/>
            <pc:sldMk cId="1793009446" sldId="263"/>
            <ac:picMk id="6" creationId="{3EFF392E-9A14-05A6-5B44-9BEA5EF6EBC6}"/>
          </ac:picMkLst>
        </pc:picChg>
        <pc:picChg chg="add mod">
          <ac:chgData name="baddam neha" userId="128a631d3fa1a313" providerId="LiveId" clId="{92DA1E8C-1529-47AB-B694-B1E00A5468F5}" dt="2023-11-12T19:56:38.452" v="1159" actId="14100"/>
          <ac:picMkLst>
            <pc:docMk/>
            <pc:sldMk cId="1793009446" sldId="263"/>
            <ac:picMk id="2050" creationId="{5B585BD4-153E-18D8-7033-D582687EC84E}"/>
          </ac:picMkLst>
        </pc:picChg>
      </pc:sldChg>
      <pc:sldChg chg="addSp delSp modSp mod">
        <pc:chgData name="baddam neha" userId="128a631d3fa1a313" providerId="LiveId" clId="{92DA1E8C-1529-47AB-B694-B1E00A5468F5}" dt="2023-11-13T18:48:32.303" v="2116" actId="20577"/>
        <pc:sldMkLst>
          <pc:docMk/>
          <pc:sldMk cId="1874037971" sldId="264"/>
        </pc:sldMkLst>
        <pc:spChg chg="mod">
          <ac:chgData name="baddam neha" userId="128a631d3fa1a313" providerId="LiveId" clId="{92DA1E8C-1529-47AB-B694-B1E00A5468F5}" dt="2023-11-12T18:40:39.068" v="567" actId="1076"/>
          <ac:spMkLst>
            <pc:docMk/>
            <pc:sldMk cId="1874037971" sldId="264"/>
            <ac:spMk id="3" creationId="{D7C5E2E8-2883-5CC8-5556-0E3A230F880B}"/>
          </ac:spMkLst>
        </pc:spChg>
        <pc:spChg chg="add del mod">
          <ac:chgData name="baddam neha" userId="128a631d3fa1a313" providerId="LiveId" clId="{92DA1E8C-1529-47AB-B694-B1E00A5468F5}" dt="2023-11-13T18:48:32.303" v="2116" actId="20577"/>
          <ac:spMkLst>
            <pc:docMk/>
            <pc:sldMk cId="1874037971" sldId="264"/>
            <ac:spMk id="6" creationId="{0A063077-A6DB-7CDD-A38F-8FA70746EB60}"/>
          </ac:spMkLst>
        </pc:spChg>
        <pc:picChg chg="del">
          <ac:chgData name="baddam neha" userId="128a631d3fa1a313" providerId="LiveId" clId="{92DA1E8C-1529-47AB-B694-B1E00A5468F5}" dt="2023-11-12T18:40:17.694" v="546" actId="478"/>
          <ac:picMkLst>
            <pc:docMk/>
            <pc:sldMk cId="1874037971" sldId="264"/>
            <ac:picMk id="2" creationId="{36F7FEE5-CB6F-A68B-8E55-F957D63D5F69}"/>
          </ac:picMkLst>
        </pc:picChg>
      </pc:sldChg>
      <pc:sldChg chg="modSp mod">
        <pc:chgData name="baddam neha" userId="128a631d3fa1a313" providerId="LiveId" clId="{92DA1E8C-1529-47AB-B694-B1E00A5468F5}" dt="2023-11-13T19:15:27.502" v="2313" actId="20577"/>
        <pc:sldMkLst>
          <pc:docMk/>
          <pc:sldMk cId="943736160" sldId="270"/>
        </pc:sldMkLst>
        <pc:spChg chg="mod">
          <ac:chgData name="baddam neha" userId="128a631d3fa1a313" providerId="LiveId" clId="{92DA1E8C-1529-47AB-B694-B1E00A5468F5}" dt="2023-11-13T19:15:27.502" v="2313" actId="20577"/>
          <ac:spMkLst>
            <pc:docMk/>
            <pc:sldMk cId="943736160" sldId="270"/>
            <ac:spMk id="4" creationId="{F421A51D-FABD-EFC3-1599-0CEB5FC3F4E2}"/>
          </ac:spMkLst>
        </pc:spChg>
      </pc:sldChg>
      <pc:sldChg chg="modSp mod">
        <pc:chgData name="baddam neha" userId="128a631d3fa1a313" providerId="LiveId" clId="{92DA1E8C-1529-47AB-B694-B1E00A5468F5}" dt="2023-11-13T17:58:37.241" v="2001" actId="255"/>
        <pc:sldMkLst>
          <pc:docMk/>
          <pc:sldMk cId="1739932886" sldId="288"/>
        </pc:sldMkLst>
        <pc:spChg chg="mod">
          <ac:chgData name="baddam neha" userId="128a631d3fa1a313" providerId="LiveId" clId="{92DA1E8C-1529-47AB-B694-B1E00A5468F5}" dt="2023-11-12T18:46:48.069" v="651" actId="255"/>
          <ac:spMkLst>
            <pc:docMk/>
            <pc:sldMk cId="1739932886" sldId="288"/>
            <ac:spMk id="3" creationId="{45D18488-2945-FF47-1185-ABAD475DC736}"/>
          </ac:spMkLst>
        </pc:spChg>
        <pc:spChg chg="mod">
          <ac:chgData name="baddam neha" userId="128a631d3fa1a313" providerId="LiveId" clId="{92DA1E8C-1529-47AB-B694-B1E00A5468F5}" dt="2023-11-13T17:58:37.241" v="2001" actId="255"/>
          <ac:spMkLst>
            <pc:docMk/>
            <pc:sldMk cId="1739932886" sldId="288"/>
            <ac:spMk id="7" creationId="{3E9033FC-08FA-5E22-7FCA-CCA72C6AE423}"/>
          </ac:spMkLst>
        </pc:spChg>
      </pc:sldChg>
      <pc:sldChg chg="addSp delSp modSp mod">
        <pc:chgData name="baddam neha" userId="128a631d3fa1a313" providerId="LiveId" clId="{92DA1E8C-1529-47AB-B694-B1E00A5468F5}" dt="2023-11-13T18:29:49.262" v="2026" actId="207"/>
        <pc:sldMkLst>
          <pc:docMk/>
          <pc:sldMk cId="2357121252" sldId="289"/>
        </pc:sldMkLst>
        <pc:spChg chg="mod">
          <ac:chgData name="baddam neha" userId="128a631d3fa1a313" providerId="LiveId" clId="{92DA1E8C-1529-47AB-B694-B1E00A5468F5}" dt="2023-11-12T19:57:03.466" v="1162" actId="1076"/>
          <ac:spMkLst>
            <pc:docMk/>
            <pc:sldMk cId="2357121252" sldId="289"/>
            <ac:spMk id="3" creationId="{D7C5E2E8-2883-5CC8-5556-0E3A230F880B}"/>
          </ac:spMkLst>
        </pc:spChg>
        <pc:spChg chg="add mod">
          <ac:chgData name="baddam neha" userId="128a631d3fa1a313" providerId="LiveId" clId="{92DA1E8C-1529-47AB-B694-B1E00A5468F5}" dt="2023-11-13T16:51:45.714" v="1997" actId="20577"/>
          <ac:spMkLst>
            <pc:docMk/>
            <pc:sldMk cId="2357121252" sldId="289"/>
            <ac:spMk id="4" creationId="{DD34C752-CB85-9AC8-57F0-FB9AEEBED2FB}"/>
          </ac:spMkLst>
        </pc:spChg>
        <pc:spChg chg="add mod">
          <ac:chgData name="baddam neha" userId="128a631d3fa1a313" providerId="LiveId" clId="{92DA1E8C-1529-47AB-B694-B1E00A5468F5}" dt="2023-11-13T18:29:49.262" v="2026" actId="207"/>
          <ac:spMkLst>
            <pc:docMk/>
            <pc:sldMk cId="2357121252" sldId="289"/>
            <ac:spMk id="8" creationId="{8213FBC0-CB88-2FD7-2B5C-5A1A416D592A}"/>
          </ac:spMkLst>
        </pc:spChg>
        <pc:spChg chg="del mod">
          <ac:chgData name="baddam neha" userId="128a631d3fa1a313" providerId="LiveId" clId="{92DA1E8C-1529-47AB-B694-B1E00A5468F5}" dt="2023-11-12T18:38:05.616" v="532"/>
          <ac:spMkLst>
            <pc:docMk/>
            <pc:sldMk cId="2357121252" sldId="289"/>
            <ac:spMk id="11" creationId="{3109132E-BBE3-3A43-5295-9C7170AF3B37}"/>
          </ac:spMkLst>
        </pc:spChg>
        <pc:picChg chg="del">
          <ac:chgData name="baddam neha" userId="128a631d3fa1a313" providerId="LiveId" clId="{92DA1E8C-1529-47AB-B694-B1E00A5468F5}" dt="2023-11-12T19:48:41.723" v="1093" actId="478"/>
          <ac:picMkLst>
            <pc:docMk/>
            <pc:sldMk cId="2357121252" sldId="289"/>
            <ac:picMk id="5" creationId="{F8F5A9C7-02EC-60FC-1BFB-A2E11AA70156}"/>
          </ac:picMkLst>
        </pc:picChg>
        <pc:picChg chg="add mod">
          <ac:chgData name="baddam neha" userId="128a631d3fa1a313" providerId="LiveId" clId="{92DA1E8C-1529-47AB-B694-B1E00A5468F5}" dt="2023-11-13T16:48:13.948" v="1915" actId="1076"/>
          <ac:picMkLst>
            <pc:docMk/>
            <pc:sldMk cId="2357121252" sldId="289"/>
            <ac:picMk id="6" creationId="{F0714AE4-B4E3-B846-D965-58284D7873B4}"/>
          </ac:picMkLst>
        </pc:picChg>
      </pc:sldChg>
      <pc:sldChg chg="del">
        <pc:chgData name="baddam neha" userId="128a631d3fa1a313" providerId="LiveId" clId="{92DA1E8C-1529-47AB-B694-B1E00A5468F5}" dt="2023-11-12T18:40:59.041" v="569" actId="2696"/>
        <pc:sldMkLst>
          <pc:docMk/>
          <pc:sldMk cId="2880106493" sldId="290"/>
        </pc:sldMkLst>
      </pc:sldChg>
      <pc:sldChg chg="addSp delSp modSp mod">
        <pc:chgData name="baddam neha" userId="128a631d3fa1a313" providerId="LiveId" clId="{92DA1E8C-1529-47AB-B694-B1E00A5468F5}" dt="2023-11-13T18:39:00.123" v="2105" actId="20577"/>
        <pc:sldMkLst>
          <pc:docMk/>
          <pc:sldMk cId="1874719571" sldId="291"/>
        </pc:sldMkLst>
        <pc:spChg chg="mod">
          <ac:chgData name="baddam neha" userId="128a631d3fa1a313" providerId="LiveId" clId="{92DA1E8C-1529-47AB-B694-B1E00A5468F5}" dt="2023-11-12T18:49:20.226" v="670" actId="14100"/>
          <ac:spMkLst>
            <pc:docMk/>
            <pc:sldMk cId="1874719571" sldId="291"/>
            <ac:spMk id="3" creationId="{D7C5E2E8-2883-5CC8-5556-0E3A230F880B}"/>
          </ac:spMkLst>
        </pc:spChg>
        <pc:spChg chg="mod">
          <ac:chgData name="baddam neha" userId="128a631d3fa1a313" providerId="LiveId" clId="{92DA1E8C-1529-47AB-B694-B1E00A5468F5}" dt="2023-11-13T18:39:00.123" v="2105" actId="20577"/>
          <ac:spMkLst>
            <pc:docMk/>
            <pc:sldMk cId="1874719571" sldId="291"/>
            <ac:spMk id="5" creationId="{47D9A282-0E5F-7C38-8488-C24FC03F27B9}"/>
          </ac:spMkLst>
        </pc:spChg>
        <pc:picChg chg="del">
          <ac:chgData name="baddam neha" userId="128a631d3fa1a313" providerId="LiveId" clId="{92DA1E8C-1529-47AB-B694-B1E00A5468F5}" dt="2023-11-12T19:48:47.129" v="1094" actId="478"/>
          <ac:picMkLst>
            <pc:docMk/>
            <pc:sldMk cId="1874719571" sldId="291"/>
            <ac:picMk id="4" creationId="{03577E10-2591-4B0C-3468-4878E93D445E}"/>
          </ac:picMkLst>
        </pc:picChg>
        <pc:picChg chg="add mod">
          <ac:chgData name="baddam neha" userId="128a631d3fa1a313" providerId="LiveId" clId="{92DA1E8C-1529-47AB-B694-B1E00A5468F5}" dt="2023-11-12T20:58:10.540" v="1766" actId="1076"/>
          <ac:picMkLst>
            <pc:docMk/>
            <pc:sldMk cId="1874719571" sldId="291"/>
            <ac:picMk id="6" creationId="{58E58F5B-7689-8B60-8920-F06F5864F9BD}"/>
          </ac:picMkLst>
        </pc:picChg>
        <pc:picChg chg="add del mod">
          <ac:chgData name="baddam neha" userId="128a631d3fa1a313" providerId="LiveId" clId="{92DA1E8C-1529-47AB-B694-B1E00A5468F5}" dt="2023-11-12T20:16:54.230" v="1338" actId="21"/>
          <ac:picMkLst>
            <pc:docMk/>
            <pc:sldMk cId="1874719571" sldId="291"/>
            <ac:picMk id="9" creationId="{08DA52C3-4FC8-09A4-7C3C-A5629AFBA658}"/>
          </ac:picMkLst>
        </pc:picChg>
      </pc:sldChg>
      <pc:sldChg chg="addSp delSp modSp mod">
        <pc:chgData name="baddam neha" userId="128a631d3fa1a313" providerId="LiveId" clId="{92DA1E8C-1529-47AB-B694-B1E00A5468F5}" dt="2023-11-13T06:20:13.147" v="1881" actId="1036"/>
        <pc:sldMkLst>
          <pc:docMk/>
          <pc:sldMk cId="2374542244" sldId="292"/>
        </pc:sldMkLst>
        <pc:spChg chg="mod">
          <ac:chgData name="baddam neha" userId="128a631d3fa1a313" providerId="LiveId" clId="{92DA1E8C-1529-47AB-B694-B1E00A5468F5}" dt="2023-11-12T20:58:28.196" v="1770" actId="20577"/>
          <ac:spMkLst>
            <pc:docMk/>
            <pc:sldMk cId="2374542244" sldId="292"/>
            <ac:spMk id="2" creationId="{48ACC5A2-0B1C-E4AB-8916-A55628C3CF02}"/>
          </ac:spMkLst>
        </pc:spChg>
        <pc:spChg chg="mod">
          <ac:chgData name="baddam neha" userId="128a631d3fa1a313" providerId="LiveId" clId="{92DA1E8C-1529-47AB-B694-B1E00A5468F5}" dt="2023-11-12T18:49:28.319" v="671" actId="255"/>
          <ac:spMkLst>
            <pc:docMk/>
            <pc:sldMk cId="2374542244" sldId="292"/>
            <ac:spMk id="3" creationId="{D7C5E2E8-2883-5CC8-5556-0E3A230F880B}"/>
          </ac:spMkLst>
        </pc:spChg>
        <pc:picChg chg="add mod">
          <ac:chgData name="baddam neha" userId="128a631d3fa1a313" providerId="LiveId" clId="{92DA1E8C-1529-47AB-B694-B1E00A5468F5}" dt="2023-11-13T06:20:13.147" v="1881" actId="1036"/>
          <ac:picMkLst>
            <pc:docMk/>
            <pc:sldMk cId="2374542244" sldId="292"/>
            <ac:picMk id="5" creationId="{C71B4022-29F5-A266-794F-7A98BD759091}"/>
          </ac:picMkLst>
        </pc:picChg>
        <pc:picChg chg="del">
          <ac:chgData name="baddam neha" userId="128a631d3fa1a313" providerId="LiveId" clId="{92DA1E8C-1529-47AB-B694-B1E00A5468F5}" dt="2023-11-12T20:18:10.769" v="1359" actId="478"/>
          <ac:picMkLst>
            <pc:docMk/>
            <pc:sldMk cId="2374542244" sldId="292"/>
            <ac:picMk id="6" creationId="{1C7C28B6-44B6-2FC7-4859-79FE2EFB6695}"/>
          </ac:picMkLst>
        </pc:picChg>
      </pc:sldChg>
      <pc:sldChg chg="del">
        <pc:chgData name="baddam neha" userId="128a631d3fa1a313" providerId="LiveId" clId="{92DA1E8C-1529-47AB-B694-B1E00A5468F5}" dt="2023-11-12T18:39:05.646" v="542" actId="2696"/>
        <pc:sldMkLst>
          <pc:docMk/>
          <pc:sldMk cId="1994946054" sldId="293"/>
        </pc:sldMkLst>
      </pc:sldChg>
      <pc:sldChg chg="add del">
        <pc:chgData name="baddam neha" userId="128a631d3fa1a313" providerId="LiveId" clId="{92DA1E8C-1529-47AB-B694-B1E00A5468F5}" dt="2023-11-12T18:40:14.784" v="545" actId="2696"/>
        <pc:sldMkLst>
          <pc:docMk/>
          <pc:sldMk cId="1180550076" sldId="294"/>
        </pc:sldMkLst>
      </pc:sldChg>
      <pc:sldChg chg="del">
        <pc:chgData name="baddam neha" userId="128a631d3fa1a313" providerId="LiveId" clId="{92DA1E8C-1529-47AB-B694-B1E00A5468F5}" dt="2023-11-12T18:41:10.138" v="572" actId="2696"/>
        <pc:sldMkLst>
          <pc:docMk/>
          <pc:sldMk cId="1225690603" sldId="295"/>
        </pc:sldMkLst>
      </pc:sldChg>
      <pc:sldChg chg="modSp mod">
        <pc:chgData name="baddam neha" userId="128a631d3fa1a313" providerId="LiveId" clId="{92DA1E8C-1529-47AB-B694-B1E00A5468F5}" dt="2023-11-12T19:52:44.575" v="1129" actId="1076"/>
        <pc:sldMkLst>
          <pc:docMk/>
          <pc:sldMk cId="1904589906" sldId="296"/>
        </pc:sldMkLst>
        <pc:spChg chg="mod">
          <ac:chgData name="baddam neha" userId="128a631d3fa1a313" providerId="LiveId" clId="{92DA1E8C-1529-47AB-B694-B1E00A5468F5}" dt="2023-11-12T19:25:56.396" v="928" actId="113"/>
          <ac:spMkLst>
            <pc:docMk/>
            <pc:sldMk cId="1904589906" sldId="296"/>
            <ac:spMk id="2" creationId="{D7C6121E-4BDF-A135-8D88-B20978CF344E}"/>
          </ac:spMkLst>
        </pc:spChg>
        <pc:spChg chg="mod">
          <ac:chgData name="baddam neha" userId="128a631d3fa1a313" providerId="LiveId" clId="{92DA1E8C-1529-47AB-B694-B1E00A5468F5}" dt="2023-11-12T19:52:44.575" v="1129" actId="1076"/>
          <ac:spMkLst>
            <pc:docMk/>
            <pc:sldMk cId="1904589906" sldId="296"/>
            <ac:spMk id="3" creationId="{D7C5E2E8-2883-5CC8-5556-0E3A230F880B}"/>
          </ac:spMkLst>
        </pc:spChg>
      </pc:sldChg>
      <pc:sldChg chg="delSp modSp mod">
        <pc:chgData name="baddam neha" userId="128a631d3fa1a313" providerId="LiveId" clId="{92DA1E8C-1529-47AB-B694-B1E00A5468F5}" dt="2023-11-13T05:58:44.278" v="1847" actId="113"/>
        <pc:sldMkLst>
          <pc:docMk/>
          <pc:sldMk cId="4293663623" sldId="297"/>
        </pc:sldMkLst>
        <pc:spChg chg="mod">
          <ac:chgData name="baddam neha" userId="128a631d3fa1a313" providerId="LiveId" clId="{92DA1E8C-1529-47AB-B694-B1E00A5468F5}" dt="2023-11-13T05:58:44.278" v="1847" actId="113"/>
          <ac:spMkLst>
            <pc:docMk/>
            <pc:sldMk cId="4293663623" sldId="297"/>
            <ac:spMk id="2" creationId="{D7C6121E-4BDF-A135-8D88-B20978CF344E}"/>
          </ac:spMkLst>
        </pc:spChg>
        <pc:spChg chg="mod">
          <ac:chgData name="baddam neha" userId="128a631d3fa1a313" providerId="LiveId" clId="{92DA1E8C-1529-47AB-B694-B1E00A5468F5}" dt="2023-11-12T19:52:26.879" v="1126" actId="1076"/>
          <ac:spMkLst>
            <pc:docMk/>
            <pc:sldMk cId="4293663623" sldId="297"/>
            <ac:spMk id="3" creationId="{D7C5E2E8-2883-5CC8-5556-0E3A230F880B}"/>
          </ac:spMkLst>
        </pc:spChg>
        <pc:picChg chg="del">
          <ac:chgData name="baddam neha" userId="128a631d3fa1a313" providerId="LiveId" clId="{92DA1E8C-1529-47AB-B694-B1E00A5468F5}" dt="2023-11-12T19:08:21.669" v="766" actId="478"/>
          <ac:picMkLst>
            <pc:docMk/>
            <pc:sldMk cId="4293663623" sldId="297"/>
            <ac:picMk id="5" creationId="{83680CF1-1E06-35D6-1D47-6C6B014FA503}"/>
          </ac:picMkLst>
        </pc:picChg>
      </pc:sldChg>
      <pc:sldChg chg="addSp delSp modSp del mod">
        <pc:chgData name="baddam neha" userId="128a631d3fa1a313" providerId="LiveId" clId="{92DA1E8C-1529-47AB-B694-B1E00A5468F5}" dt="2023-11-13T20:24:39.595" v="2379" actId="47"/>
        <pc:sldMkLst>
          <pc:docMk/>
          <pc:sldMk cId="2366870651" sldId="298"/>
        </pc:sldMkLst>
        <pc:spChg chg="mod">
          <ac:chgData name="baddam neha" userId="128a631d3fa1a313" providerId="LiveId" clId="{92DA1E8C-1529-47AB-B694-B1E00A5468F5}" dt="2023-11-12T18:48:35.042" v="666" actId="1076"/>
          <ac:spMkLst>
            <pc:docMk/>
            <pc:sldMk cId="2366870651" sldId="298"/>
            <ac:spMk id="3" creationId="{6C804FEF-2436-A887-84E9-68773666558C}"/>
          </ac:spMkLst>
        </pc:spChg>
        <pc:spChg chg="del">
          <ac:chgData name="baddam neha" userId="128a631d3fa1a313" providerId="LiveId" clId="{92DA1E8C-1529-47AB-B694-B1E00A5468F5}" dt="2023-11-12T18:43:27.200" v="611" actId="478"/>
          <ac:spMkLst>
            <pc:docMk/>
            <pc:sldMk cId="2366870651" sldId="298"/>
            <ac:spMk id="6" creationId="{D5AA6530-06FF-CCE7-4D9C-14B06157B8E0}"/>
          </ac:spMkLst>
        </pc:spChg>
        <pc:spChg chg="add del mod">
          <ac:chgData name="baddam neha" userId="128a631d3fa1a313" providerId="LiveId" clId="{92DA1E8C-1529-47AB-B694-B1E00A5468F5}" dt="2023-11-12T20:36:09.551" v="1534" actId="478"/>
          <ac:spMkLst>
            <pc:docMk/>
            <pc:sldMk cId="2366870651" sldId="298"/>
            <ac:spMk id="8" creationId="{BCF1C75A-5078-9C61-3C04-486B40B5E124}"/>
          </ac:spMkLst>
        </pc:spChg>
        <pc:spChg chg="add mod">
          <ac:chgData name="baddam neha" userId="128a631d3fa1a313" providerId="LiveId" clId="{92DA1E8C-1529-47AB-B694-B1E00A5468F5}" dt="2023-11-13T06:21:41.245" v="1892" actId="14"/>
          <ac:spMkLst>
            <pc:docMk/>
            <pc:sldMk cId="2366870651" sldId="298"/>
            <ac:spMk id="12" creationId="{0532ED6D-8EA2-E392-7358-B782FFC33127}"/>
          </ac:spMkLst>
        </pc:spChg>
        <pc:picChg chg="del">
          <ac:chgData name="baddam neha" userId="128a631d3fa1a313" providerId="LiveId" clId="{92DA1E8C-1529-47AB-B694-B1E00A5468F5}" dt="2023-11-12T18:43:23.060" v="609" actId="478"/>
          <ac:picMkLst>
            <pc:docMk/>
            <pc:sldMk cId="2366870651" sldId="298"/>
            <ac:picMk id="2" creationId="{8DF93F56-2F5C-98A7-1D7B-57C7A34EFC4C}"/>
          </ac:picMkLst>
        </pc:picChg>
        <pc:picChg chg="del">
          <ac:chgData name="baddam neha" userId="128a631d3fa1a313" providerId="LiveId" clId="{92DA1E8C-1529-47AB-B694-B1E00A5468F5}" dt="2023-11-12T18:43:24.242" v="610" actId="478"/>
          <ac:picMkLst>
            <pc:docMk/>
            <pc:sldMk cId="2366870651" sldId="298"/>
            <ac:picMk id="5" creationId="{AB81BCA1-F390-1C1F-F899-EDEAD202FF40}"/>
          </ac:picMkLst>
        </pc:picChg>
        <pc:picChg chg="add del mod">
          <ac:chgData name="baddam neha" userId="128a631d3fa1a313" providerId="LiveId" clId="{92DA1E8C-1529-47AB-B694-B1E00A5468F5}" dt="2023-11-12T20:38:18.307" v="1546" actId="478"/>
          <ac:picMkLst>
            <pc:docMk/>
            <pc:sldMk cId="2366870651" sldId="298"/>
            <ac:picMk id="10" creationId="{F44CC2CB-5D03-68D7-AAB9-C220C797BCA5}"/>
          </ac:picMkLst>
        </pc:picChg>
        <pc:picChg chg="add del mod">
          <ac:chgData name="baddam neha" userId="128a631d3fa1a313" providerId="LiveId" clId="{92DA1E8C-1529-47AB-B694-B1E00A5468F5}" dt="2023-11-12T20:38:20.055" v="1547" actId="478"/>
          <ac:picMkLst>
            <pc:docMk/>
            <pc:sldMk cId="2366870651" sldId="298"/>
            <ac:picMk id="14" creationId="{24E98DD7-DC2D-5C61-0EA0-3FB0EB2DBB86}"/>
          </ac:picMkLst>
        </pc:picChg>
      </pc:sldChg>
      <pc:sldChg chg="addSp delSp modSp mod">
        <pc:chgData name="baddam neha" userId="128a631d3fa1a313" providerId="LiveId" clId="{92DA1E8C-1529-47AB-B694-B1E00A5468F5}" dt="2023-11-12T20:42:43.107" v="1607" actId="1076"/>
        <pc:sldMkLst>
          <pc:docMk/>
          <pc:sldMk cId="638915644" sldId="299"/>
        </pc:sldMkLst>
        <pc:spChg chg="mod">
          <ac:chgData name="baddam neha" userId="128a631d3fa1a313" providerId="LiveId" clId="{92DA1E8C-1529-47AB-B694-B1E00A5468F5}" dt="2023-11-12T18:48:18.307" v="663" actId="255"/>
          <ac:spMkLst>
            <pc:docMk/>
            <pc:sldMk cId="638915644" sldId="299"/>
            <ac:spMk id="3" creationId="{6C804FEF-2436-A887-84E9-68773666558C}"/>
          </ac:spMkLst>
        </pc:spChg>
        <pc:picChg chg="del">
          <ac:chgData name="baddam neha" userId="128a631d3fa1a313" providerId="LiveId" clId="{92DA1E8C-1529-47AB-B694-B1E00A5468F5}" dt="2023-11-12T18:43:48.447" v="618" actId="478"/>
          <ac:picMkLst>
            <pc:docMk/>
            <pc:sldMk cId="638915644" sldId="299"/>
            <ac:picMk id="5" creationId="{2DF55641-D144-4C61-C7C4-AE9C6A4C47C7}"/>
          </ac:picMkLst>
        </pc:picChg>
        <pc:picChg chg="add mod">
          <ac:chgData name="baddam neha" userId="128a631d3fa1a313" providerId="LiveId" clId="{92DA1E8C-1529-47AB-B694-B1E00A5468F5}" dt="2023-11-12T20:42:43.107" v="1607" actId="1076"/>
          <ac:picMkLst>
            <pc:docMk/>
            <pc:sldMk cId="638915644" sldId="299"/>
            <ac:picMk id="4098" creationId="{938B8B5D-9B4E-DD42-C458-BAE3D6809696}"/>
          </ac:picMkLst>
        </pc:picChg>
      </pc:sldChg>
      <pc:sldChg chg="addSp delSp modSp mod">
        <pc:chgData name="baddam neha" userId="128a631d3fa1a313" providerId="LiveId" clId="{92DA1E8C-1529-47AB-B694-B1E00A5468F5}" dt="2023-11-12T20:42:33.039" v="1603" actId="1076"/>
        <pc:sldMkLst>
          <pc:docMk/>
          <pc:sldMk cId="2990372797" sldId="300"/>
        </pc:sldMkLst>
        <pc:spChg chg="mod">
          <ac:chgData name="baddam neha" userId="128a631d3fa1a313" providerId="LiveId" clId="{92DA1E8C-1529-47AB-B694-B1E00A5468F5}" dt="2023-11-12T18:48:07.363" v="662" actId="14100"/>
          <ac:spMkLst>
            <pc:docMk/>
            <pc:sldMk cId="2990372797" sldId="300"/>
            <ac:spMk id="3" creationId="{6C804FEF-2436-A887-84E9-68773666558C}"/>
          </ac:spMkLst>
        </pc:spChg>
        <pc:spChg chg="del">
          <ac:chgData name="baddam neha" userId="128a631d3fa1a313" providerId="LiveId" clId="{92DA1E8C-1529-47AB-B694-B1E00A5468F5}" dt="2023-11-12T18:44:28.420" v="626" actId="478"/>
          <ac:spMkLst>
            <pc:docMk/>
            <pc:sldMk cId="2990372797" sldId="300"/>
            <ac:spMk id="6" creationId="{6563AB63-43A5-B9D4-6547-77DFEDC17836}"/>
          </ac:spMkLst>
        </pc:spChg>
        <pc:picChg chg="del">
          <ac:chgData name="baddam neha" userId="128a631d3fa1a313" providerId="LiveId" clId="{92DA1E8C-1529-47AB-B694-B1E00A5468F5}" dt="2023-11-12T18:44:26.754" v="625" actId="478"/>
          <ac:picMkLst>
            <pc:docMk/>
            <pc:sldMk cId="2990372797" sldId="300"/>
            <ac:picMk id="1026" creationId="{B61EBA5F-44CA-0AF1-633A-B9D88FEE365C}"/>
          </ac:picMkLst>
        </pc:picChg>
        <pc:picChg chg="add mod">
          <ac:chgData name="baddam neha" userId="128a631d3fa1a313" providerId="LiveId" clId="{92DA1E8C-1529-47AB-B694-B1E00A5468F5}" dt="2023-11-12T20:42:33.039" v="1603" actId="1076"/>
          <ac:picMkLst>
            <pc:docMk/>
            <pc:sldMk cId="2990372797" sldId="300"/>
            <ac:picMk id="5122" creationId="{CDC4BD7A-5040-9307-1323-436901FA9EBB}"/>
          </ac:picMkLst>
        </pc:picChg>
      </pc:sldChg>
      <pc:sldChg chg="addSp delSp modSp mod">
        <pc:chgData name="baddam neha" userId="128a631d3fa1a313" providerId="LiveId" clId="{92DA1E8C-1529-47AB-B694-B1E00A5468F5}" dt="2023-11-13T19:12:46.854" v="2118" actId="1076"/>
        <pc:sldMkLst>
          <pc:docMk/>
          <pc:sldMk cId="2621635135" sldId="301"/>
        </pc:sldMkLst>
        <pc:spChg chg="mod">
          <ac:chgData name="baddam neha" userId="128a631d3fa1a313" providerId="LiveId" clId="{92DA1E8C-1529-47AB-B694-B1E00A5468F5}" dt="2023-11-12T20:43:36.941" v="1614" actId="2711"/>
          <ac:spMkLst>
            <pc:docMk/>
            <pc:sldMk cId="2621635135" sldId="301"/>
            <ac:spMk id="3" creationId="{6C804FEF-2436-A887-84E9-68773666558C}"/>
          </ac:spMkLst>
        </pc:spChg>
        <pc:spChg chg="mod">
          <ac:chgData name="baddam neha" userId="128a631d3fa1a313" providerId="LiveId" clId="{92DA1E8C-1529-47AB-B694-B1E00A5468F5}" dt="2023-11-12T20:43:36.941" v="1614" actId="2711"/>
          <ac:spMkLst>
            <pc:docMk/>
            <pc:sldMk cId="2621635135" sldId="301"/>
            <ac:spMk id="4" creationId="{77024AE8-372A-0359-6577-2B4B78978E12}"/>
          </ac:spMkLst>
        </pc:spChg>
        <pc:spChg chg="add del mod">
          <ac:chgData name="baddam neha" userId="128a631d3fa1a313" providerId="LiveId" clId="{92DA1E8C-1529-47AB-B694-B1E00A5468F5}" dt="2023-11-12T20:43:17.836" v="1612" actId="478"/>
          <ac:spMkLst>
            <pc:docMk/>
            <pc:sldMk cId="2621635135" sldId="301"/>
            <ac:spMk id="5" creationId="{D5B048F1-EBAF-7860-ACCD-5A11FF6D220A}"/>
          </ac:spMkLst>
        </pc:spChg>
        <pc:spChg chg="del">
          <ac:chgData name="baddam neha" userId="128a631d3fa1a313" providerId="LiveId" clId="{92DA1E8C-1529-47AB-B694-B1E00A5468F5}" dt="2023-11-12T18:44:54.846" v="631" actId="478"/>
          <ac:spMkLst>
            <pc:docMk/>
            <pc:sldMk cId="2621635135" sldId="301"/>
            <ac:spMk id="8" creationId="{CDAF8EF4-2C01-2BEE-0907-3CE0426FD4E8}"/>
          </ac:spMkLst>
        </pc:spChg>
        <pc:graphicFrameChg chg="add del mod modGraphic">
          <ac:chgData name="baddam neha" userId="128a631d3fa1a313" providerId="LiveId" clId="{92DA1E8C-1529-47AB-B694-B1E00A5468F5}" dt="2023-11-13T19:12:46.854" v="2118" actId="1076"/>
          <ac:graphicFrameMkLst>
            <pc:docMk/>
            <pc:sldMk cId="2621635135" sldId="301"/>
            <ac:graphicFrameMk id="2" creationId="{ABB407D4-CD62-5687-FEB0-43C767910F56}"/>
          </ac:graphicFrameMkLst>
        </pc:graphicFrameChg>
        <pc:picChg chg="del">
          <ac:chgData name="baddam neha" userId="128a631d3fa1a313" providerId="LiveId" clId="{92DA1E8C-1529-47AB-B694-B1E00A5468F5}" dt="2023-11-12T18:44:52.705" v="630" actId="478"/>
          <ac:picMkLst>
            <pc:docMk/>
            <pc:sldMk cId="2621635135" sldId="301"/>
            <ac:picMk id="2050" creationId="{52115F63-4414-55C0-81FD-8939938A4B9E}"/>
          </ac:picMkLst>
        </pc:picChg>
      </pc:sldChg>
      <pc:sldChg chg="del">
        <pc:chgData name="baddam neha" userId="128a631d3fa1a313" providerId="LiveId" clId="{92DA1E8C-1529-47AB-B694-B1E00A5468F5}" dt="2023-11-12T18:41:05.115" v="571" actId="2696"/>
        <pc:sldMkLst>
          <pc:docMk/>
          <pc:sldMk cId="2113566759" sldId="302"/>
        </pc:sldMkLst>
      </pc:sldChg>
      <pc:sldChg chg="del">
        <pc:chgData name="baddam neha" userId="128a631d3fa1a313" providerId="LiveId" clId="{92DA1E8C-1529-47AB-B694-B1E00A5468F5}" dt="2023-11-12T18:41:14.088" v="573" actId="2696"/>
        <pc:sldMkLst>
          <pc:docMk/>
          <pc:sldMk cId="2120272704" sldId="303"/>
        </pc:sldMkLst>
      </pc:sldChg>
      <pc:sldChg chg="modSp del mod">
        <pc:chgData name="baddam neha" userId="128a631d3fa1a313" providerId="LiveId" clId="{92DA1E8C-1529-47AB-B694-B1E00A5468F5}" dt="2023-11-12T18:37:28.475" v="524" actId="47"/>
        <pc:sldMkLst>
          <pc:docMk/>
          <pc:sldMk cId="3192878588" sldId="304"/>
        </pc:sldMkLst>
        <pc:spChg chg="mod">
          <ac:chgData name="baddam neha" userId="128a631d3fa1a313" providerId="LiveId" clId="{92DA1E8C-1529-47AB-B694-B1E00A5468F5}" dt="2023-11-12T18:36:42.213" v="513"/>
          <ac:spMkLst>
            <pc:docMk/>
            <pc:sldMk cId="3192878588" sldId="304"/>
            <ac:spMk id="3" creationId="{D7C5E2E8-2883-5CC8-5556-0E3A230F880B}"/>
          </ac:spMkLst>
        </pc:spChg>
      </pc:sldChg>
      <pc:sldChg chg="del">
        <pc:chgData name="baddam neha" userId="128a631d3fa1a313" providerId="LiveId" clId="{92DA1E8C-1529-47AB-B694-B1E00A5468F5}" dt="2023-11-12T18:40:48.223" v="568" actId="2696"/>
        <pc:sldMkLst>
          <pc:docMk/>
          <pc:sldMk cId="1358363362" sldId="305"/>
        </pc:sldMkLst>
      </pc:sldChg>
      <pc:sldChg chg="del">
        <pc:chgData name="baddam neha" userId="128a631d3fa1a313" providerId="LiveId" clId="{92DA1E8C-1529-47AB-B694-B1E00A5468F5}" dt="2023-11-12T18:41:01.744" v="570" actId="2696"/>
        <pc:sldMkLst>
          <pc:docMk/>
          <pc:sldMk cId="2565315134" sldId="306"/>
        </pc:sldMkLst>
      </pc:sldChg>
      <pc:sldChg chg="modSp add mod">
        <pc:chgData name="baddam neha" userId="128a631d3fa1a313" providerId="LiveId" clId="{92DA1E8C-1529-47AB-B694-B1E00A5468F5}" dt="2023-11-13T18:07:33.833" v="2002" actId="113"/>
        <pc:sldMkLst>
          <pc:docMk/>
          <pc:sldMk cId="2934439886" sldId="307"/>
        </pc:sldMkLst>
        <pc:spChg chg="mod">
          <ac:chgData name="baddam neha" userId="128a631d3fa1a313" providerId="LiveId" clId="{92DA1E8C-1529-47AB-B694-B1E00A5468F5}" dt="2023-11-13T18:07:33.833" v="2002" actId="113"/>
          <ac:spMkLst>
            <pc:docMk/>
            <pc:sldMk cId="2934439886" sldId="307"/>
            <ac:spMk id="7" creationId="{3E9033FC-08FA-5E22-7FCA-CCA72C6AE423}"/>
          </ac:spMkLst>
        </pc:spChg>
      </pc:sldChg>
      <pc:sldChg chg="modSp add mod">
        <pc:chgData name="baddam neha" userId="128a631d3fa1a313" providerId="LiveId" clId="{92DA1E8C-1529-47AB-B694-B1E00A5468F5}" dt="2023-11-13T18:12:33.926" v="2018" actId="113"/>
        <pc:sldMkLst>
          <pc:docMk/>
          <pc:sldMk cId="949788023" sldId="308"/>
        </pc:sldMkLst>
        <pc:spChg chg="mod">
          <ac:chgData name="baddam neha" userId="128a631d3fa1a313" providerId="LiveId" clId="{92DA1E8C-1529-47AB-B694-B1E00A5468F5}" dt="2023-11-13T18:12:33.926" v="2018" actId="113"/>
          <ac:spMkLst>
            <pc:docMk/>
            <pc:sldMk cId="949788023" sldId="308"/>
            <ac:spMk id="7" creationId="{3E9033FC-08FA-5E22-7FCA-CCA72C6AE423}"/>
          </ac:spMkLst>
        </pc:spChg>
      </pc:sldChg>
      <pc:sldChg chg="addSp modSp add mod ord">
        <pc:chgData name="baddam neha" userId="128a631d3fa1a313" providerId="LiveId" clId="{92DA1E8C-1529-47AB-B694-B1E00A5468F5}" dt="2023-11-13T06:23:53.828" v="1894"/>
        <pc:sldMkLst>
          <pc:docMk/>
          <pc:sldMk cId="2879453431" sldId="309"/>
        </pc:sldMkLst>
        <pc:spChg chg="mod">
          <ac:chgData name="baddam neha" userId="128a631d3fa1a313" providerId="LiveId" clId="{92DA1E8C-1529-47AB-B694-B1E00A5468F5}" dt="2023-11-12T20:46:57.724" v="1636"/>
          <ac:spMkLst>
            <pc:docMk/>
            <pc:sldMk cId="2879453431" sldId="309"/>
            <ac:spMk id="3" creationId="{6C804FEF-2436-A887-84E9-68773666558C}"/>
          </ac:spMkLst>
        </pc:spChg>
        <pc:spChg chg="add mod">
          <ac:chgData name="baddam neha" userId="128a631d3fa1a313" providerId="LiveId" clId="{92DA1E8C-1529-47AB-B694-B1E00A5468F5}" dt="2023-11-12T20:46:25.020" v="1634" actId="2711"/>
          <ac:spMkLst>
            <pc:docMk/>
            <pc:sldMk cId="2879453431" sldId="309"/>
            <ac:spMk id="5" creationId="{02681316-7B72-97FF-899C-12CBB3A38253}"/>
          </ac:spMkLst>
        </pc:spChg>
        <pc:picChg chg="add mod">
          <ac:chgData name="baddam neha" userId="128a631d3fa1a313" providerId="LiveId" clId="{92DA1E8C-1529-47AB-B694-B1E00A5468F5}" dt="2023-11-12T20:45:48.364" v="1626" actId="1076"/>
          <ac:picMkLst>
            <pc:docMk/>
            <pc:sldMk cId="2879453431" sldId="309"/>
            <ac:picMk id="7170" creationId="{BC40F8A4-9B05-648D-9B36-2C1B99E6A989}"/>
          </ac:picMkLst>
        </pc:picChg>
        <pc:picChg chg="add mod">
          <ac:chgData name="baddam neha" userId="128a631d3fa1a313" providerId="LiveId" clId="{92DA1E8C-1529-47AB-B694-B1E00A5468F5}" dt="2023-11-12T20:46:01.613" v="1629" actId="1076"/>
          <ac:picMkLst>
            <pc:docMk/>
            <pc:sldMk cId="2879453431" sldId="309"/>
            <ac:picMk id="7172" creationId="{F3F63F32-CF08-DD00-0D19-C8E2A4CF3053}"/>
          </ac:picMkLst>
        </pc:picChg>
      </pc:sldChg>
      <pc:sldChg chg="addSp modSp add mod">
        <pc:chgData name="baddam neha" userId="128a631d3fa1a313" providerId="LiveId" clId="{92DA1E8C-1529-47AB-B694-B1E00A5468F5}" dt="2023-11-12T20:49:30.983" v="1664" actId="2711"/>
        <pc:sldMkLst>
          <pc:docMk/>
          <pc:sldMk cId="3278977200" sldId="310"/>
        </pc:sldMkLst>
        <pc:spChg chg="mod">
          <ac:chgData name="baddam neha" userId="128a631d3fa1a313" providerId="LiveId" clId="{92DA1E8C-1529-47AB-B694-B1E00A5468F5}" dt="2023-11-12T18:47:35.512" v="657" actId="1076"/>
          <ac:spMkLst>
            <pc:docMk/>
            <pc:sldMk cId="3278977200" sldId="310"/>
            <ac:spMk id="3" creationId="{6C804FEF-2436-A887-84E9-68773666558C}"/>
          </ac:spMkLst>
        </pc:spChg>
        <pc:spChg chg="add mod">
          <ac:chgData name="baddam neha" userId="128a631d3fa1a313" providerId="LiveId" clId="{92DA1E8C-1529-47AB-B694-B1E00A5468F5}" dt="2023-11-12T20:49:30.983" v="1664" actId="2711"/>
          <ac:spMkLst>
            <pc:docMk/>
            <pc:sldMk cId="3278977200" sldId="310"/>
            <ac:spMk id="5" creationId="{C97D9560-AF15-646B-D13D-7F4917866126}"/>
          </ac:spMkLst>
        </pc:spChg>
        <pc:picChg chg="add mod">
          <ac:chgData name="baddam neha" userId="128a631d3fa1a313" providerId="LiveId" clId="{92DA1E8C-1529-47AB-B694-B1E00A5468F5}" dt="2023-11-12T20:49:01.958" v="1658" actId="1076"/>
          <ac:picMkLst>
            <pc:docMk/>
            <pc:sldMk cId="3278977200" sldId="310"/>
            <ac:picMk id="10242" creationId="{2710EFA0-BB04-0B4C-47F8-06A96A1C10E6}"/>
          </ac:picMkLst>
        </pc:picChg>
      </pc:sldChg>
      <pc:sldChg chg="addSp modSp add mod">
        <pc:chgData name="baddam neha" userId="128a631d3fa1a313" providerId="LiveId" clId="{92DA1E8C-1529-47AB-B694-B1E00A5468F5}" dt="2023-11-13T19:37:02.968" v="2327" actId="20577"/>
        <pc:sldMkLst>
          <pc:docMk/>
          <pc:sldMk cId="1738665340" sldId="311"/>
        </pc:sldMkLst>
        <pc:spChg chg="mod">
          <ac:chgData name="baddam neha" userId="128a631d3fa1a313" providerId="LiveId" clId="{92DA1E8C-1529-47AB-B694-B1E00A5468F5}" dt="2023-11-12T18:46:58.759" v="652" actId="255"/>
          <ac:spMkLst>
            <pc:docMk/>
            <pc:sldMk cId="1738665340" sldId="311"/>
            <ac:spMk id="3" creationId="{6C804FEF-2436-A887-84E9-68773666558C}"/>
          </ac:spMkLst>
        </pc:spChg>
        <pc:spChg chg="add mod">
          <ac:chgData name="baddam neha" userId="128a631d3fa1a313" providerId="LiveId" clId="{92DA1E8C-1529-47AB-B694-B1E00A5468F5}" dt="2023-11-13T19:37:02.968" v="2327" actId="20577"/>
          <ac:spMkLst>
            <pc:docMk/>
            <pc:sldMk cId="1738665340" sldId="311"/>
            <ac:spMk id="5" creationId="{D4452087-C593-050C-CA59-0A7BD28A67AC}"/>
          </ac:spMkLst>
        </pc:spChg>
        <pc:picChg chg="add mod">
          <ac:chgData name="baddam neha" userId="128a631d3fa1a313" providerId="LiveId" clId="{92DA1E8C-1529-47AB-B694-B1E00A5468F5}" dt="2023-11-12T20:50:01.186" v="1667" actId="1076"/>
          <ac:picMkLst>
            <pc:docMk/>
            <pc:sldMk cId="1738665340" sldId="311"/>
            <ac:picMk id="11266" creationId="{087C3B61-6503-7AB7-08C9-33B944C7FF7A}"/>
          </ac:picMkLst>
        </pc:picChg>
        <pc:picChg chg="add mod">
          <ac:chgData name="baddam neha" userId="128a631d3fa1a313" providerId="LiveId" clId="{92DA1E8C-1529-47AB-B694-B1E00A5468F5}" dt="2023-11-12T20:50:11.519" v="1670" actId="1076"/>
          <ac:picMkLst>
            <pc:docMk/>
            <pc:sldMk cId="1738665340" sldId="311"/>
            <ac:picMk id="11268" creationId="{EEF48DA5-0E15-1E6A-6BC1-F6675ECC8FB7}"/>
          </ac:picMkLst>
        </pc:picChg>
      </pc:sldChg>
      <pc:sldChg chg="modSp add mod">
        <pc:chgData name="baddam neha" userId="128a631d3fa1a313" providerId="LiveId" clId="{92DA1E8C-1529-47AB-B694-B1E00A5468F5}" dt="2023-11-13T05:52:38.131" v="1843" actId="113"/>
        <pc:sldMkLst>
          <pc:docMk/>
          <pc:sldMk cId="4015192761" sldId="312"/>
        </pc:sldMkLst>
        <pc:spChg chg="mod">
          <ac:chgData name="baddam neha" userId="128a631d3fa1a313" providerId="LiveId" clId="{92DA1E8C-1529-47AB-B694-B1E00A5468F5}" dt="2023-11-13T05:52:38.131" v="1843" actId="113"/>
          <ac:spMkLst>
            <pc:docMk/>
            <pc:sldMk cId="4015192761" sldId="312"/>
            <ac:spMk id="2" creationId="{D7C6121E-4BDF-A135-8D88-B20978CF344E}"/>
          </ac:spMkLst>
        </pc:spChg>
        <pc:spChg chg="mod">
          <ac:chgData name="baddam neha" userId="128a631d3fa1a313" providerId="LiveId" clId="{92DA1E8C-1529-47AB-B694-B1E00A5468F5}" dt="2023-11-12T19:52:39.159" v="1128" actId="1076"/>
          <ac:spMkLst>
            <pc:docMk/>
            <pc:sldMk cId="4015192761" sldId="312"/>
            <ac:spMk id="3" creationId="{D7C5E2E8-2883-5CC8-5556-0E3A230F880B}"/>
          </ac:spMkLst>
        </pc:spChg>
      </pc:sldChg>
      <pc:sldChg chg="addSp modSp add mod ord">
        <pc:chgData name="baddam neha" userId="128a631d3fa1a313" providerId="LiveId" clId="{92DA1E8C-1529-47AB-B694-B1E00A5468F5}" dt="2023-11-13T05:53:52.180" v="1845" actId="113"/>
        <pc:sldMkLst>
          <pc:docMk/>
          <pc:sldMk cId="716168976" sldId="313"/>
        </pc:sldMkLst>
        <pc:spChg chg="mod">
          <ac:chgData name="baddam neha" userId="128a631d3fa1a313" providerId="LiveId" clId="{92DA1E8C-1529-47AB-B694-B1E00A5468F5}" dt="2023-11-13T05:53:52.180" v="1845" actId="113"/>
          <ac:spMkLst>
            <pc:docMk/>
            <pc:sldMk cId="716168976" sldId="313"/>
            <ac:spMk id="2" creationId="{D7C6121E-4BDF-A135-8D88-B20978CF344E}"/>
          </ac:spMkLst>
        </pc:spChg>
        <pc:spChg chg="mod">
          <ac:chgData name="baddam neha" userId="128a631d3fa1a313" providerId="LiveId" clId="{92DA1E8C-1529-47AB-B694-B1E00A5468F5}" dt="2023-11-12T19:52:32.483" v="1127" actId="1076"/>
          <ac:spMkLst>
            <pc:docMk/>
            <pc:sldMk cId="716168976" sldId="313"/>
            <ac:spMk id="3" creationId="{D7C5E2E8-2883-5CC8-5556-0E3A230F880B}"/>
          </ac:spMkLst>
        </pc:spChg>
        <pc:picChg chg="add mod">
          <ac:chgData name="baddam neha" userId="128a631d3fa1a313" providerId="LiveId" clId="{92DA1E8C-1529-47AB-B694-B1E00A5468F5}" dt="2023-11-12T19:39:59.681" v="980" actId="1076"/>
          <ac:picMkLst>
            <pc:docMk/>
            <pc:sldMk cId="716168976" sldId="313"/>
            <ac:picMk id="5" creationId="{6937B255-CF55-F566-A2CA-10F4CCF10909}"/>
          </ac:picMkLst>
        </pc:picChg>
      </pc:sldChg>
      <pc:sldChg chg="addSp delSp modSp add mod">
        <pc:chgData name="baddam neha" userId="128a631d3fa1a313" providerId="LiveId" clId="{92DA1E8C-1529-47AB-B694-B1E00A5468F5}" dt="2023-11-13T20:50:14.284" v="2386" actId="255"/>
        <pc:sldMkLst>
          <pc:docMk/>
          <pc:sldMk cId="758008849" sldId="314"/>
        </pc:sldMkLst>
        <pc:spChg chg="mod">
          <ac:chgData name="baddam neha" userId="128a631d3fa1a313" providerId="LiveId" clId="{92DA1E8C-1529-47AB-B694-B1E00A5468F5}" dt="2023-11-13T20:50:14.284" v="2386" actId="255"/>
          <ac:spMkLst>
            <pc:docMk/>
            <pc:sldMk cId="758008849" sldId="314"/>
            <ac:spMk id="4" creationId="{DD34C752-CB85-9AC8-57F0-FB9AEEBED2FB}"/>
          </ac:spMkLst>
        </pc:spChg>
        <pc:picChg chg="add mod">
          <ac:chgData name="baddam neha" userId="128a631d3fa1a313" providerId="LiveId" clId="{92DA1E8C-1529-47AB-B694-B1E00A5468F5}" dt="2023-11-13T20:49:55.078" v="2380" actId="1076"/>
          <ac:picMkLst>
            <pc:docMk/>
            <pc:sldMk cId="758008849" sldId="314"/>
            <ac:picMk id="5" creationId="{657E607E-AD7F-6213-7B02-6DEBBB51F9E6}"/>
          </ac:picMkLst>
        </pc:picChg>
        <pc:picChg chg="add del mod">
          <ac:chgData name="baddam neha" userId="128a631d3fa1a313" providerId="LiveId" clId="{92DA1E8C-1529-47AB-B694-B1E00A5468F5}" dt="2023-11-13T06:03:36.710" v="1864" actId="478"/>
          <ac:picMkLst>
            <pc:docMk/>
            <pc:sldMk cId="758008849" sldId="314"/>
            <ac:picMk id="6" creationId="{7E529EE1-6BC7-9BAA-D686-A3F5E2A1B14E}"/>
          </ac:picMkLst>
        </pc:picChg>
      </pc:sldChg>
      <pc:sldChg chg="addSp modSp add mod">
        <pc:chgData name="baddam neha" userId="128a631d3fa1a313" providerId="LiveId" clId="{92DA1E8C-1529-47AB-B694-B1E00A5468F5}" dt="2023-11-13T18:43:31.041" v="2114" actId="1076"/>
        <pc:sldMkLst>
          <pc:docMk/>
          <pc:sldMk cId="2461348390" sldId="315"/>
        </pc:sldMkLst>
        <pc:spChg chg="mod">
          <ac:chgData name="baddam neha" userId="128a631d3fa1a313" providerId="LiveId" clId="{92DA1E8C-1529-47AB-B694-B1E00A5468F5}" dt="2023-11-13T18:43:27.376" v="2113" actId="20577"/>
          <ac:spMkLst>
            <pc:docMk/>
            <pc:sldMk cId="2461348390" sldId="315"/>
            <ac:spMk id="5" creationId="{47D9A282-0E5F-7C38-8488-C24FC03F27B9}"/>
          </ac:spMkLst>
        </pc:spChg>
        <pc:picChg chg="add mod">
          <ac:chgData name="baddam neha" userId="128a631d3fa1a313" providerId="LiveId" clId="{92DA1E8C-1529-47AB-B694-B1E00A5468F5}" dt="2023-11-13T18:43:31.041" v="2114" actId="1076"/>
          <ac:picMkLst>
            <pc:docMk/>
            <pc:sldMk cId="2461348390" sldId="315"/>
            <ac:picMk id="2" creationId="{23BD46D3-2FA4-0FB2-0DBE-D3C1B42101EC}"/>
          </ac:picMkLst>
        </pc:picChg>
      </pc:sldChg>
      <pc:sldChg chg="addSp delSp modSp add del mod">
        <pc:chgData name="baddam neha" userId="128a631d3fa1a313" providerId="LiveId" clId="{92DA1E8C-1529-47AB-B694-B1E00A5468F5}" dt="2023-11-13T20:24:37.338" v="2378" actId="2696"/>
        <pc:sldMkLst>
          <pc:docMk/>
          <pc:sldMk cId="1862553180" sldId="316"/>
        </pc:sldMkLst>
        <pc:spChg chg="add del">
          <ac:chgData name="baddam neha" userId="128a631d3fa1a313" providerId="LiveId" clId="{92DA1E8C-1529-47AB-B694-B1E00A5468F5}" dt="2023-11-12T20:40:08.491" v="1565"/>
          <ac:spMkLst>
            <pc:docMk/>
            <pc:sldMk cId="1862553180" sldId="316"/>
            <ac:spMk id="2" creationId="{A1CE3150-B808-F3B1-50C6-9CB6F99EFE71}"/>
          </ac:spMkLst>
        </pc:spChg>
        <pc:spChg chg="add del">
          <ac:chgData name="baddam neha" userId="128a631d3fa1a313" providerId="LiveId" clId="{92DA1E8C-1529-47AB-B694-B1E00A5468F5}" dt="2023-11-12T20:40:12.374" v="1567"/>
          <ac:spMkLst>
            <pc:docMk/>
            <pc:sldMk cId="1862553180" sldId="316"/>
            <ac:spMk id="4" creationId="{0B293297-1B2B-1193-1B04-8BC7DC9BA38D}"/>
          </ac:spMkLst>
        </pc:spChg>
        <pc:spChg chg="mod">
          <ac:chgData name="baddam neha" userId="128a631d3fa1a313" providerId="LiveId" clId="{92DA1E8C-1529-47AB-B694-B1E00A5468F5}" dt="2023-11-12T20:57:39.966" v="1760" actId="1076"/>
          <ac:spMkLst>
            <pc:docMk/>
            <pc:sldMk cId="1862553180" sldId="316"/>
            <ac:spMk id="12" creationId="{0532ED6D-8EA2-E392-7358-B782FFC33127}"/>
          </ac:spMkLst>
        </pc:spChg>
        <pc:picChg chg="mod">
          <ac:chgData name="baddam neha" userId="128a631d3fa1a313" providerId="LiveId" clId="{92DA1E8C-1529-47AB-B694-B1E00A5468F5}" dt="2023-11-12T20:57:43.060" v="1761" actId="14100"/>
          <ac:picMkLst>
            <pc:docMk/>
            <pc:sldMk cId="1862553180" sldId="316"/>
            <ac:picMk id="10" creationId="{F44CC2CB-5D03-68D7-AAB9-C220C797BCA5}"/>
          </ac:picMkLst>
        </pc:picChg>
        <pc:picChg chg="mod">
          <ac:chgData name="baddam neha" userId="128a631d3fa1a313" providerId="LiveId" clId="{92DA1E8C-1529-47AB-B694-B1E00A5468F5}" dt="2023-11-12T20:57:49.666" v="1763" actId="1076"/>
          <ac:picMkLst>
            <pc:docMk/>
            <pc:sldMk cId="1862553180" sldId="316"/>
            <ac:picMk id="14" creationId="{24E98DD7-DC2D-5C61-0EA0-3FB0EB2DBB86}"/>
          </ac:picMkLst>
        </pc:picChg>
      </pc:sldChg>
      <pc:sldChg chg="addSp delSp modSp add mod">
        <pc:chgData name="baddam neha" userId="128a631d3fa1a313" providerId="LiveId" clId="{92DA1E8C-1529-47AB-B694-B1E00A5468F5}" dt="2023-11-12T20:48:40.918" v="1655" actId="2711"/>
        <pc:sldMkLst>
          <pc:docMk/>
          <pc:sldMk cId="3211305361" sldId="317"/>
        </pc:sldMkLst>
        <pc:spChg chg="mod">
          <ac:chgData name="baddam neha" userId="128a631d3fa1a313" providerId="LiveId" clId="{92DA1E8C-1529-47AB-B694-B1E00A5468F5}" dt="2023-11-12T20:48:40.918" v="1655" actId="2711"/>
          <ac:spMkLst>
            <pc:docMk/>
            <pc:sldMk cId="3211305361" sldId="317"/>
            <ac:spMk id="5" creationId="{02681316-7B72-97FF-899C-12CBB3A38253}"/>
          </ac:spMkLst>
        </pc:spChg>
        <pc:picChg chg="del">
          <ac:chgData name="baddam neha" userId="128a631d3fa1a313" providerId="LiveId" clId="{92DA1E8C-1529-47AB-B694-B1E00A5468F5}" dt="2023-11-12T20:48:14.161" v="1649" actId="478"/>
          <ac:picMkLst>
            <pc:docMk/>
            <pc:sldMk cId="3211305361" sldId="317"/>
            <ac:picMk id="7170" creationId="{BC40F8A4-9B05-648D-9B36-2C1B99E6A989}"/>
          </ac:picMkLst>
        </pc:picChg>
        <pc:picChg chg="del">
          <ac:chgData name="baddam neha" userId="128a631d3fa1a313" providerId="LiveId" clId="{92DA1E8C-1529-47AB-B694-B1E00A5468F5}" dt="2023-11-12T20:48:15.551" v="1650" actId="478"/>
          <ac:picMkLst>
            <pc:docMk/>
            <pc:sldMk cId="3211305361" sldId="317"/>
            <ac:picMk id="7172" creationId="{F3F63F32-CF08-DD00-0D19-C8E2A4CF3053}"/>
          </ac:picMkLst>
        </pc:picChg>
        <pc:picChg chg="add mod">
          <ac:chgData name="baddam neha" userId="128a631d3fa1a313" providerId="LiveId" clId="{92DA1E8C-1529-47AB-B694-B1E00A5468F5}" dt="2023-11-12T20:48:24.964" v="1653" actId="1076"/>
          <ac:picMkLst>
            <pc:docMk/>
            <pc:sldMk cId="3211305361" sldId="317"/>
            <ac:picMk id="9218" creationId="{158ECE0B-FEB0-9EA6-BF8B-AA9B9A6676A8}"/>
          </ac:picMkLst>
        </pc:picChg>
      </pc:sldChg>
      <pc:sldChg chg="addSp delSp modSp add mod">
        <pc:chgData name="baddam neha" userId="128a631d3fa1a313" providerId="LiveId" clId="{92DA1E8C-1529-47AB-B694-B1E00A5468F5}" dt="2023-11-12T20:47:57.429" v="1648" actId="1076"/>
        <pc:sldMkLst>
          <pc:docMk/>
          <pc:sldMk cId="3384197713" sldId="318"/>
        </pc:sldMkLst>
        <pc:spChg chg="mod">
          <ac:chgData name="baddam neha" userId="128a631d3fa1a313" providerId="LiveId" clId="{92DA1E8C-1529-47AB-B694-B1E00A5468F5}" dt="2023-11-12T20:47:57.429" v="1648" actId="1076"/>
          <ac:spMkLst>
            <pc:docMk/>
            <pc:sldMk cId="3384197713" sldId="318"/>
            <ac:spMk id="5" creationId="{02681316-7B72-97FF-899C-12CBB3A38253}"/>
          </ac:spMkLst>
        </pc:spChg>
        <pc:picChg chg="del">
          <ac:chgData name="baddam neha" userId="128a631d3fa1a313" providerId="LiveId" clId="{92DA1E8C-1529-47AB-B694-B1E00A5468F5}" dt="2023-11-12T20:47:23.139" v="1638" actId="478"/>
          <ac:picMkLst>
            <pc:docMk/>
            <pc:sldMk cId="3384197713" sldId="318"/>
            <ac:picMk id="7170" creationId="{BC40F8A4-9B05-648D-9B36-2C1B99E6A989}"/>
          </ac:picMkLst>
        </pc:picChg>
        <pc:picChg chg="del">
          <ac:chgData name="baddam neha" userId="128a631d3fa1a313" providerId="LiveId" clId="{92DA1E8C-1529-47AB-B694-B1E00A5468F5}" dt="2023-11-12T20:47:24.286" v="1639" actId="478"/>
          <ac:picMkLst>
            <pc:docMk/>
            <pc:sldMk cId="3384197713" sldId="318"/>
            <ac:picMk id="7172" creationId="{F3F63F32-CF08-DD00-0D19-C8E2A4CF3053}"/>
          </ac:picMkLst>
        </pc:picChg>
        <pc:picChg chg="add mod">
          <ac:chgData name="baddam neha" userId="128a631d3fa1a313" providerId="LiveId" clId="{92DA1E8C-1529-47AB-B694-B1E00A5468F5}" dt="2023-11-12T20:47:34.117" v="1643" actId="14100"/>
          <ac:picMkLst>
            <pc:docMk/>
            <pc:sldMk cId="3384197713" sldId="318"/>
            <ac:picMk id="8194" creationId="{2836CB1E-835F-0165-8F77-1ED51AE1DB93}"/>
          </ac:picMkLst>
        </pc:picChg>
      </pc:sldChg>
    </pc:docChg>
  </pc:docChgLst>
  <pc:docChgLst>
    <pc:chgData name="baddam neha" userId="128a631d3fa1a313" providerId="LiveId" clId="{60CA979F-7C90-465C-B653-DB225061400F}"/>
    <pc:docChg chg="undo redo custSel addSld delSld modSld sldOrd">
      <pc:chgData name="baddam neha" userId="128a631d3fa1a313" providerId="LiveId" clId="{60CA979F-7C90-465C-B653-DB225061400F}" dt="2024-05-09T15:29:45.197" v="2734" actId="1076"/>
      <pc:docMkLst>
        <pc:docMk/>
      </pc:docMkLst>
      <pc:sldChg chg="modSp mod">
        <pc:chgData name="baddam neha" userId="128a631d3fa1a313" providerId="LiveId" clId="{60CA979F-7C90-465C-B653-DB225061400F}" dt="2024-05-07T03:53:12.138" v="11" actId="20577"/>
        <pc:sldMkLst>
          <pc:docMk/>
          <pc:sldMk cId="1957736008" sldId="256"/>
        </pc:sldMkLst>
        <pc:spChg chg="mod">
          <ac:chgData name="baddam neha" userId="128a631d3fa1a313" providerId="LiveId" clId="{60CA979F-7C90-465C-B653-DB225061400F}" dt="2024-05-07T03:52:25.852" v="0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60CA979F-7C90-465C-B653-DB225061400F}" dt="2024-05-07T03:52:47.630" v="9" actId="20577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60CA979F-7C90-465C-B653-DB225061400F}" dt="2024-05-07T03:53:12.138" v="11" actId="20577"/>
          <ac:spMkLst>
            <pc:docMk/>
            <pc:sldMk cId="1957736008" sldId="256"/>
            <ac:spMk id="5" creationId="{6C4AEB16-DFF2-9244-133A-08CB7F81D1FB}"/>
          </ac:spMkLst>
        </pc:spChg>
      </pc:sldChg>
      <pc:sldChg chg="modSp mod">
        <pc:chgData name="baddam neha" userId="128a631d3fa1a313" providerId="LiveId" clId="{60CA979F-7C90-465C-B653-DB225061400F}" dt="2024-05-08T23:07:30.716" v="2326" actId="20577"/>
        <pc:sldMkLst>
          <pc:docMk/>
          <pc:sldMk cId="3090476454" sldId="260"/>
        </pc:sldMkLst>
        <pc:spChg chg="mod">
          <ac:chgData name="baddam neha" userId="128a631d3fa1a313" providerId="LiveId" clId="{60CA979F-7C90-465C-B653-DB225061400F}" dt="2024-05-08T23:07:30.716" v="2326" actId="20577"/>
          <ac:spMkLst>
            <pc:docMk/>
            <pc:sldMk cId="3090476454" sldId="260"/>
            <ac:spMk id="4" creationId="{F421A51D-FABD-EFC3-1599-0CEB5FC3F4E2}"/>
          </ac:spMkLst>
        </pc:spChg>
      </pc:sldChg>
      <pc:sldChg chg="modSp mod">
        <pc:chgData name="baddam neha" userId="128a631d3fa1a313" providerId="LiveId" clId="{60CA979F-7C90-465C-B653-DB225061400F}" dt="2024-05-09T12:55:08.824" v="2660" actId="2711"/>
        <pc:sldMkLst>
          <pc:docMk/>
          <pc:sldMk cId="943736160" sldId="270"/>
        </pc:sldMkLst>
        <pc:spChg chg="mod">
          <ac:chgData name="baddam neha" userId="128a631d3fa1a313" providerId="LiveId" clId="{60CA979F-7C90-465C-B653-DB225061400F}" dt="2024-05-09T12:55:08.824" v="2660" actId="2711"/>
          <ac:spMkLst>
            <pc:docMk/>
            <pc:sldMk cId="943736160" sldId="270"/>
            <ac:spMk id="4" creationId="{F421A51D-FABD-EFC3-1599-0CEB5FC3F4E2}"/>
          </ac:spMkLst>
        </pc:spChg>
      </pc:sldChg>
      <pc:sldChg chg="modSp mod ord">
        <pc:chgData name="baddam neha" userId="128a631d3fa1a313" providerId="LiveId" clId="{60CA979F-7C90-465C-B653-DB225061400F}" dt="2024-05-08T19:57:41.894" v="1210" actId="20577"/>
        <pc:sldMkLst>
          <pc:docMk/>
          <pc:sldMk cId="1739932886" sldId="288"/>
        </pc:sldMkLst>
        <pc:spChg chg="mod">
          <ac:chgData name="baddam neha" userId="128a631d3fa1a313" providerId="LiveId" clId="{60CA979F-7C90-465C-B653-DB225061400F}" dt="2024-05-08T19:57:41.894" v="1210" actId="20577"/>
          <ac:spMkLst>
            <pc:docMk/>
            <pc:sldMk cId="1739932886" sldId="288"/>
            <ac:spMk id="7" creationId="{3E9033FC-08FA-5E22-7FCA-CCA72C6AE423}"/>
          </ac:spMkLst>
        </pc:spChg>
      </pc:sldChg>
      <pc:sldChg chg="addSp delSp modSp mod">
        <pc:chgData name="baddam neha" userId="128a631d3fa1a313" providerId="LiveId" clId="{60CA979F-7C90-465C-B653-DB225061400F}" dt="2024-05-08T18:16:20.485" v="839" actId="20577"/>
        <pc:sldMkLst>
          <pc:docMk/>
          <pc:sldMk cId="1904589906" sldId="296"/>
        </pc:sldMkLst>
        <pc:spChg chg="del">
          <ac:chgData name="baddam neha" userId="128a631d3fa1a313" providerId="LiveId" clId="{60CA979F-7C90-465C-B653-DB225061400F}" dt="2024-05-07T03:54:53.506" v="41" actId="478"/>
          <ac:spMkLst>
            <pc:docMk/>
            <pc:sldMk cId="1904589906" sldId="296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7T03:54:45.592" v="40" actId="20577"/>
          <ac:spMkLst>
            <pc:docMk/>
            <pc:sldMk cId="1904589906" sldId="296"/>
            <ac:spMk id="3" creationId="{D7C5E2E8-2883-5CC8-5556-0E3A230F880B}"/>
          </ac:spMkLst>
        </pc:spChg>
        <pc:spChg chg="add mod">
          <ac:chgData name="baddam neha" userId="128a631d3fa1a313" providerId="LiveId" clId="{60CA979F-7C90-465C-B653-DB225061400F}" dt="2024-05-08T18:16:20.485" v="839" actId="20577"/>
          <ac:spMkLst>
            <pc:docMk/>
            <pc:sldMk cId="1904589906" sldId="296"/>
            <ac:spMk id="4" creationId="{F04928A0-CA95-474E-EAEC-09EB8B265D17}"/>
          </ac:spMkLst>
        </pc:spChg>
        <pc:picChg chg="add mod">
          <ac:chgData name="baddam neha" userId="128a631d3fa1a313" providerId="LiveId" clId="{60CA979F-7C90-465C-B653-DB225061400F}" dt="2024-05-08T03:13:27.566" v="429" actId="1076"/>
          <ac:picMkLst>
            <pc:docMk/>
            <pc:sldMk cId="1904589906" sldId="296"/>
            <ac:picMk id="7" creationId="{9EBFF296-B90C-E1AB-906D-C37DDCB21B86}"/>
          </ac:picMkLst>
        </pc:picChg>
      </pc:sldChg>
      <pc:sldChg chg="modSp mod">
        <pc:chgData name="baddam neha" userId="128a631d3fa1a313" providerId="LiveId" clId="{60CA979F-7C90-465C-B653-DB225061400F}" dt="2024-05-08T23:44:31.313" v="2336" actId="20577"/>
        <pc:sldMkLst>
          <pc:docMk/>
          <pc:sldMk cId="2934439886" sldId="307"/>
        </pc:sldMkLst>
        <pc:spChg chg="mod">
          <ac:chgData name="baddam neha" userId="128a631d3fa1a313" providerId="LiveId" clId="{60CA979F-7C90-465C-B653-DB225061400F}" dt="2024-05-08T23:44:31.313" v="2336" actId="20577"/>
          <ac:spMkLst>
            <pc:docMk/>
            <pc:sldMk cId="2934439886" sldId="307"/>
            <ac:spMk id="7" creationId="{3E9033FC-08FA-5E22-7FCA-CCA72C6AE423}"/>
          </ac:spMkLst>
        </pc:spChg>
      </pc:sldChg>
      <pc:sldChg chg="addSp modSp mod">
        <pc:chgData name="baddam neha" userId="128a631d3fa1a313" providerId="LiveId" clId="{60CA979F-7C90-465C-B653-DB225061400F}" dt="2024-05-09T00:56:34.796" v="2510" actId="20577"/>
        <pc:sldMkLst>
          <pc:docMk/>
          <pc:sldMk cId="4015192761" sldId="312"/>
        </pc:sldMkLst>
        <pc:spChg chg="mod">
          <ac:chgData name="baddam neha" userId="128a631d3fa1a313" providerId="LiveId" clId="{60CA979F-7C90-465C-B653-DB225061400F}" dt="2024-05-07T04:06:12.739" v="145" actId="20577"/>
          <ac:spMkLst>
            <pc:docMk/>
            <pc:sldMk cId="4015192761" sldId="312"/>
            <ac:spMk id="3" creationId="{D7C5E2E8-2883-5CC8-5556-0E3A230F880B}"/>
          </ac:spMkLst>
        </pc:spChg>
        <pc:spChg chg="mod">
          <ac:chgData name="baddam neha" userId="128a631d3fa1a313" providerId="LiveId" clId="{60CA979F-7C90-465C-B653-DB225061400F}" dt="2024-05-09T00:56:34.796" v="2510" actId="20577"/>
          <ac:spMkLst>
            <pc:docMk/>
            <pc:sldMk cId="4015192761" sldId="312"/>
            <ac:spMk id="6" creationId="{C86AB611-EE56-199A-4A2C-3E3255298BF0}"/>
          </ac:spMkLst>
        </pc:spChg>
        <pc:picChg chg="add mod">
          <ac:chgData name="baddam neha" userId="128a631d3fa1a313" providerId="LiveId" clId="{60CA979F-7C90-465C-B653-DB225061400F}" dt="2024-05-08T21:10:35.634" v="1867" actId="14100"/>
          <ac:picMkLst>
            <pc:docMk/>
            <pc:sldMk cId="4015192761" sldId="312"/>
            <ac:picMk id="4" creationId="{54AEAAD5-928E-8091-5FF6-B39E0615997E}"/>
          </ac:picMkLst>
        </pc:picChg>
      </pc:sldChg>
      <pc:sldChg chg="modSp del mod">
        <pc:chgData name="baddam neha" userId="128a631d3fa1a313" providerId="LiveId" clId="{60CA979F-7C90-465C-B653-DB225061400F}" dt="2024-05-08T03:07:29.344" v="375" actId="47"/>
        <pc:sldMkLst>
          <pc:docMk/>
          <pc:sldMk cId="2346233017" sldId="320"/>
        </pc:sldMkLst>
        <pc:spChg chg="mod">
          <ac:chgData name="baddam neha" userId="128a631d3fa1a313" providerId="LiveId" clId="{60CA979F-7C90-465C-B653-DB225061400F}" dt="2024-05-07T03:55:06.919" v="50" actId="20577"/>
          <ac:spMkLst>
            <pc:docMk/>
            <pc:sldMk cId="2346233017" sldId="320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7T03:55:03.142" v="48" actId="20577"/>
          <ac:spMkLst>
            <pc:docMk/>
            <pc:sldMk cId="2346233017" sldId="320"/>
            <ac:spMk id="3" creationId="{D7C5E2E8-2883-5CC8-5556-0E3A230F880B}"/>
          </ac:spMkLst>
        </pc:spChg>
      </pc:sldChg>
      <pc:sldChg chg="addSp delSp modSp mod">
        <pc:chgData name="baddam neha" userId="128a631d3fa1a313" providerId="LiveId" clId="{60CA979F-7C90-465C-B653-DB225061400F}" dt="2024-05-09T13:27:08.510" v="2708" actId="113"/>
        <pc:sldMkLst>
          <pc:docMk/>
          <pc:sldMk cId="1677992270" sldId="321"/>
        </pc:sldMkLst>
        <pc:spChg chg="mod">
          <ac:chgData name="baddam neha" userId="128a631d3fa1a313" providerId="LiveId" clId="{60CA979F-7C90-465C-B653-DB225061400F}" dt="2024-05-09T13:27:08.510" v="2708" actId="113"/>
          <ac:spMkLst>
            <pc:docMk/>
            <pc:sldMk cId="1677992270" sldId="321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8T18:28:25.905" v="950" actId="14100"/>
          <ac:spMkLst>
            <pc:docMk/>
            <pc:sldMk cId="1677992270" sldId="321"/>
            <ac:spMk id="3" creationId="{D7C5E2E8-2883-5CC8-5556-0E3A230F880B}"/>
          </ac:spMkLst>
        </pc:spChg>
        <pc:spChg chg="add mod">
          <ac:chgData name="baddam neha" userId="128a631d3fa1a313" providerId="LiveId" clId="{60CA979F-7C90-465C-B653-DB225061400F}" dt="2024-05-09T02:22:37.062" v="2553" actId="1076"/>
          <ac:spMkLst>
            <pc:docMk/>
            <pc:sldMk cId="1677992270" sldId="321"/>
            <ac:spMk id="30" creationId="{80AB6DEA-DCED-2557-718E-56B5091C2EEA}"/>
          </ac:spMkLst>
        </pc:spChg>
        <pc:spChg chg="add mod">
          <ac:chgData name="baddam neha" userId="128a631d3fa1a313" providerId="LiveId" clId="{60CA979F-7C90-465C-B653-DB225061400F}" dt="2024-05-09T02:22:50.063" v="2561" actId="1076"/>
          <ac:spMkLst>
            <pc:docMk/>
            <pc:sldMk cId="1677992270" sldId="321"/>
            <ac:spMk id="31" creationId="{798F2C89-A8E3-40A2-92D2-DAC33C5C8370}"/>
          </ac:spMkLst>
        </pc:spChg>
        <pc:grpChg chg="mod">
          <ac:chgData name="baddam neha" userId="128a631d3fa1a313" providerId="LiveId" clId="{60CA979F-7C90-465C-B653-DB225061400F}" dt="2024-05-09T02:21:03.033" v="2527"/>
          <ac:grpSpMkLst>
            <pc:docMk/>
            <pc:sldMk cId="1677992270" sldId="321"/>
            <ac:grpSpMk id="20" creationId="{EAE80FDA-0779-2F72-D783-BFB99E540D13}"/>
          </ac:grpSpMkLst>
        </pc:grpChg>
        <pc:grpChg chg="del mod">
          <ac:chgData name="baddam neha" userId="128a631d3fa1a313" providerId="LiveId" clId="{60CA979F-7C90-465C-B653-DB225061400F}" dt="2024-05-09T02:22:03.032" v="2541" actId="478"/>
          <ac:grpSpMkLst>
            <pc:docMk/>
            <pc:sldMk cId="1677992270" sldId="321"/>
            <ac:grpSpMk id="29" creationId="{17652AF1-DC92-832C-76EE-63D65C074816}"/>
          </ac:grpSpMkLst>
        </pc:grpChg>
        <pc:picChg chg="del">
          <ac:chgData name="baddam neha" userId="128a631d3fa1a313" providerId="LiveId" clId="{60CA979F-7C90-465C-B653-DB225061400F}" dt="2024-05-07T03:55:34.920" v="53" actId="478"/>
          <ac:picMkLst>
            <pc:docMk/>
            <pc:sldMk cId="1677992270" sldId="321"/>
            <ac:picMk id="6" creationId="{9FC323AE-5C68-354F-24E4-C2589A58EEA0}"/>
          </ac:picMkLst>
        </pc:picChg>
        <pc:picChg chg="add del mod">
          <ac:chgData name="baddam neha" userId="128a631d3fa1a313" providerId="LiveId" clId="{60CA979F-7C90-465C-B653-DB225061400F}" dt="2024-05-07T04:03:31.443" v="120" actId="478"/>
          <ac:picMkLst>
            <pc:docMk/>
            <pc:sldMk cId="1677992270" sldId="321"/>
            <ac:picMk id="7" creationId="{277F0DDC-7E9F-F19A-F674-22239B3F91E0}"/>
          </ac:picMkLst>
        </pc:picChg>
        <pc:picChg chg="add del mod">
          <ac:chgData name="baddam neha" userId="128a631d3fa1a313" providerId="LiveId" clId="{60CA979F-7C90-465C-B653-DB225061400F}" dt="2024-05-07T04:03:33.325" v="121" actId="478"/>
          <ac:picMkLst>
            <pc:docMk/>
            <pc:sldMk cId="1677992270" sldId="321"/>
            <ac:picMk id="9" creationId="{240EA0E8-6C66-935E-FF94-6F1135D8EF73}"/>
          </ac:picMkLst>
        </pc:picChg>
        <pc:picChg chg="add del mod">
          <ac:chgData name="baddam neha" userId="128a631d3fa1a313" providerId="LiveId" clId="{60CA979F-7C90-465C-B653-DB225061400F}" dt="2024-05-08T18:34:40.452" v="1103" actId="21"/>
          <ac:picMkLst>
            <pc:docMk/>
            <pc:sldMk cId="1677992270" sldId="321"/>
            <ac:picMk id="11" creationId="{B9895540-E3F2-4CBD-62C7-2BBE477CF486}"/>
          </ac:picMkLst>
        </pc:picChg>
        <pc:picChg chg="add del mod">
          <ac:chgData name="baddam neha" userId="128a631d3fa1a313" providerId="LiveId" clId="{60CA979F-7C90-465C-B653-DB225061400F}" dt="2024-05-08T18:34:55.408" v="1108" actId="21"/>
          <ac:picMkLst>
            <pc:docMk/>
            <pc:sldMk cId="1677992270" sldId="321"/>
            <ac:picMk id="13" creationId="{CD6D8CD6-8A0C-17A7-2DA3-881C22EDCF6C}"/>
          </ac:picMkLst>
        </pc:picChg>
        <pc:picChg chg="add del mod">
          <ac:chgData name="baddam neha" userId="128a631d3fa1a313" providerId="LiveId" clId="{60CA979F-7C90-465C-B653-DB225061400F}" dt="2024-05-09T02:22:07.306" v="2544" actId="478"/>
          <ac:picMkLst>
            <pc:docMk/>
            <pc:sldMk cId="1677992270" sldId="321"/>
            <ac:picMk id="15" creationId="{C5C28598-D725-1674-28B5-1169452DC270}"/>
          </ac:picMkLst>
        </pc:picChg>
        <pc:inkChg chg="add del">
          <ac:chgData name="baddam neha" userId="128a631d3fa1a313" providerId="LiveId" clId="{60CA979F-7C90-465C-B653-DB225061400F}" dt="2024-05-09T02:20:46.959" v="2518" actId="9405"/>
          <ac:inkMkLst>
            <pc:docMk/>
            <pc:sldMk cId="1677992270" sldId="321"/>
            <ac:inkMk id="16" creationId="{AA401473-88ED-868E-2C23-40C92F17703F}"/>
          </ac:inkMkLst>
        </pc:inkChg>
        <pc:inkChg chg="add del">
          <ac:chgData name="baddam neha" userId="128a631d3fa1a313" providerId="LiveId" clId="{60CA979F-7C90-465C-B653-DB225061400F}" dt="2024-05-09T02:20:49.619" v="2520" actId="9405"/>
          <ac:inkMkLst>
            <pc:docMk/>
            <pc:sldMk cId="1677992270" sldId="321"/>
            <ac:inkMk id="17" creationId="{CD1FD2B0-9C77-9DBC-405D-0FD9F94DCF21}"/>
          </ac:inkMkLst>
        </pc:inkChg>
        <pc:inkChg chg="add del mod">
          <ac:chgData name="baddam neha" userId="128a631d3fa1a313" providerId="LiveId" clId="{60CA979F-7C90-465C-B653-DB225061400F}" dt="2024-05-09T02:21:03.440" v="2528" actId="9405"/>
          <ac:inkMkLst>
            <pc:docMk/>
            <pc:sldMk cId="1677992270" sldId="321"/>
            <ac:inkMk id="18" creationId="{E39B30F3-5FD7-E7E3-62EA-C81AFE8F0820}"/>
          </ac:inkMkLst>
        </pc:inkChg>
        <pc:inkChg chg="add del mod">
          <ac:chgData name="baddam neha" userId="128a631d3fa1a313" providerId="LiveId" clId="{60CA979F-7C90-465C-B653-DB225061400F}" dt="2024-05-09T02:21:03.033" v="2527"/>
          <ac:inkMkLst>
            <pc:docMk/>
            <pc:sldMk cId="1677992270" sldId="321"/>
            <ac:inkMk id="19" creationId="{95AF8F16-4BA0-25A4-6AB0-534634580136}"/>
          </ac:inkMkLst>
        </pc:inkChg>
        <pc:inkChg chg="add del">
          <ac:chgData name="baddam neha" userId="128a631d3fa1a313" providerId="LiveId" clId="{60CA979F-7C90-465C-B653-DB225061400F}" dt="2024-05-09T02:21:02.486" v="2525" actId="9405"/>
          <ac:inkMkLst>
            <pc:docMk/>
            <pc:sldMk cId="1677992270" sldId="321"/>
            <ac:inkMk id="21" creationId="{4975D7CC-C62F-FF7E-0B9A-30B12FC144C4}"/>
          </ac:inkMkLst>
        </pc:inkChg>
        <pc:inkChg chg="add del">
          <ac:chgData name="baddam neha" userId="128a631d3fa1a313" providerId="LiveId" clId="{60CA979F-7C90-465C-B653-DB225061400F}" dt="2024-05-09T02:21:07.863" v="2530" actId="9405"/>
          <ac:inkMkLst>
            <pc:docMk/>
            <pc:sldMk cId="1677992270" sldId="321"/>
            <ac:inkMk id="22" creationId="{2E9B2044-EB6A-222A-FC6B-B6870E2B8C2D}"/>
          </ac:inkMkLst>
        </pc:inkChg>
        <pc:inkChg chg="add del">
          <ac:chgData name="baddam neha" userId="128a631d3fa1a313" providerId="LiveId" clId="{60CA979F-7C90-465C-B653-DB225061400F}" dt="2024-05-09T02:21:10.748" v="2532" actId="9405"/>
          <ac:inkMkLst>
            <pc:docMk/>
            <pc:sldMk cId="1677992270" sldId="321"/>
            <ac:inkMk id="23" creationId="{A156DECC-1D09-E748-E685-F25023F71BAD}"/>
          </ac:inkMkLst>
        </pc:inkChg>
        <pc:inkChg chg="add del">
          <ac:chgData name="baddam neha" userId="128a631d3fa1a313" providerId="LiveId" clId="{60CA979F-7C90-465C-B653-DB225061400F}" dt="2024-05-09T02:22:08.803" v="2545" actId="478"/>
          <ac:inkMkLst>
            <pc:docMk/>
            <pc:sldMk cId="1677992270" sldId="321"/>
            <ac:inkMk id="24" creationId="{47C7FDC1-407E-111C-D34F-3052345A42E2}"/>
          </ac:inkMkLst>
        </pc:inkChg>
        <pc:inkChg chg="add del">
          <ac:chgData name="baddam neha" userId="128a631d3fa1a313" providerId="LiveId" clId="{60CA979F-7C90-465C-B653-DB225061400F}" dt="2024-05-09T02:22:04.433" v="2542" actId="478"/>
          <ac:inkMkLst>
            <pc:docMk/>
            <pc:sldMk cId="1677992270" sldId="321"/>
            <ac:inkMk id="25" creationId="{146AFF88-1F45-CDDF-6B05-250BEA0E70FE}"/>
          </ac:inkMkLst>
        </pc:inkChg>
        <pc:inkChg chg="add del">
          <ac:chgData name="baddam neha" userId="128a631d3fa1a313" providerId="LiveId" clId="{60CA979F-7C90-465C-B653-DB225061400F}" dt="2024-05-09T02:21:36.581" v="2536" actId="9405"/>
          <ac:inkMkLst>
            <pc:docMk/>
            <pc:sldMk cId="1677992270" sldId="321"/>
            <ac:inkMk id="26" creationId="{8AAE9A14-1581-4512-1F97-F5585E91A352}"/>
          </ac:inkMkLst>
        </pc:inkChg>
        <pc:inkChg chg="add del mod topLvl">
          <ac:chgData name="baddam neha" userId="128a631d3fa1a313" providerId="LiveId" clId="{60CA979F-7C90-465C-B653-DB225061400F}" dt="2024-05-09T02:22:03.032" v="2541" actId="478"/>
          <ac:inkMkLst>
            <pc:docMk/>
            <pc:sldMk cId="1677992270" sldId="321"/>
            <ac:inkMk id="27" creationId="{EE637414-2F8A-B0D1-BBCC-62D54794BA69}"/>
          </ac:inkMkLst>
        </pc:inkChg>
        <pc:inkChg chg="add del mod topLvl">
          <ac:chgData name="baddam neha" userId="128a631d3fa1a313" providerId="LiveId" clId="{60CA979F-7C90-465C-B653-DB225061400F}" dt="2024-05-09T02:22:11.670" v="2546" actId="478"/>
          <ac:inkMkLst>
            <pc:docMk/>
            <pc:sldMk cId="1677992270" sldId="321"/>
            <ac:inkMk id="28" creationId="{98A1A2F8-D2AA-EAC6-0F3A-B75F0492F7DC}"/>
          </ac:inkMkLst>
        </pc:inkChg>
      </pc:sldChg>
      <pc:sldChg chg="addSp delSp modSp mod">
        <pc:chgData name="baddam neha" userId="128a631d3fa1a313" providerId="LiveId" clId="{60CA979F-7C90-465C-B653-DB225061400F}" dt="2024-05-09T15:29:45.197" v="2734" actId="1076"/>
        <pc:sldMkLst>
          <pc:docMk/>
          <pc:sldMk cId="3285891645" sldId="322"/>
        </pc:sldMkLst>
        <pc:spChg chg="mod">
          <ac:chgData name="baddam neha" userId="128a631d3fa1a313" providerId="LiveId" clId="{60CA979F-7C90-465C-B653-DB225061400F}" dt="2024-05-09T12:38:47.672" v="2649" actId="108"/>
          <ac:spMkLst>
            <pc:docMk/>
            <pc:sldMk cId="3285891645" sldId="322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7T03:58:47.083" v="78"/>
          <ac:spMkLst>
            <pc:docMk/>
            <pc:sldMk cId="3285891645" sldId="322"/>
            <ac:spMk id="3" creationId="{D7C5E2E8-2883-5CC8-5556-0E3A230F880B}"/>
          </ac:spMkLst>
        </pc:spChg>
        <pc:grpChg chg="mod">
          <ac:chgData name="baddam neha" userId="128a631d3fa1a313" providerId="LiveId" clId="{60CA979F-7C90-465C-B653-DB225061400F}" dt="2024-05-09T00:46:38.749" v="2471"/>
          <ac:grpSpMkLst>
            <pc:docMk/>
            <pc:sldMk cId="3285891645" sldId="322"/>
            <ac:grpSpMk id="20" creationId="{8552AC6E-8B79-5494-EBB5-DF01BCB81AD9}"/>
          </ac:grpSpMkLst>
        </pc:grpChg>
        <pc:grpChg chg="mod">
          <ac:chgData name="baddam neha" userId="128a631d3fa1a313" providerId="LiveId" clId="{60CA979F-7C90-465C-B653-DB225061400F}" dt="2024-05-09T00:47:05.508" v="2479" actId="1076"/>
          <ac:grpSpMkLst>
            <pc:docMk/>
            <pc:sldMk cId="3285891645" sldId="322"/>
            <ac:grpSpMk id="23" creationId="{D6DE4378-08E3-1112-9951-8616425E2182}"/>
          </ac:grpSpMkLst>
        </pc:grpChg>
        <pc:grpChg chg="mod">
          <ac:chgData name="baddam neha" userId="128a631d3fa1a313" providerId="LiveId" clId="{60CA979F-7C90-465C-B653-DB225061400F}" dt="2024-05-09T12:39:01.642" v="2650" actId="1076"/>
          <ac:grpSpMkLst>
            <pc:docMk/>
            <pc:sldMk cId="3285891645" sldId="322"/>
            <ac:grpSpMk id="26" creationId="{1102898A-DAAB-EDF6-6450-87CD085E156F}"/>
          </ac:grpSpMkLst>
        </pc:grpChg>
        <pc:grpChg chg="add mod">
          <ac:chgData name="baddam neha" userId="128a631d3fa1a313" providerId="LiveId" clId="{60CA979F-7C90-465C-B653-DB225061400F}" dt="2024-05-09T12:39:06.698" v="2651" actId="1076"/>
          <ac:grpSpMkLst>
            <pc:docMk/>
            <pc:sldMk cId="3285891645" sldId="322"/>
            <ac:grpSpMk id="29" creationId="{0EB73310-C6E9-0446-56E5-BD082DC379C9}"/>
          </ac:grpSpMkLst>
        </pc:grpChg>
        <pc:picChg chg="del">
          <ac:chgData name="baddam neha" userId="128a631d3fa1a313" providerId="LiveId" clId="{60CA979F-7C90-465C-B653-DB225061400F}" dt="2024-05-07T03:59:05.146" v="80" actId="478"/>
          <ac:picMkLst>
            <pc:docMk/>
            <pc:sldMk cId="3285891645" sldId="322"/>
            <ac:picMk id="6" creationId="{939F1E9C-2058-156B-746D-29C76142C984}"/>
          </ac:picMkLst>
        </pc:picChg>
        <pc:picChg chg="add mod modCrop">
          <ac:chgData name="baddam neha" userId="128a631d3fa1a313" providerId="LiveId" clId="{60CA979F-7C90-465C-B653-DB225061400F}" dt="2024-05-08T20:32:42.281" v="1518" actId="1076"/>
          <ac:picMkLst>
            <pc:docMk/>
            <pc:sldMk cId="3285891645" sldId="322"/>
            <ac:picMk id="7" creationId="{2A28785F-912A-2C92-6F0D-03445AA3FC44}"/>
          </ac:picMkLst>
        </pc:picChg>
        <pc:picChg chg="del">
          <ac:chgData name="baddam neha" userId="128a631d3fa1a313" providerId="LiveId" clId="{60CA979F-7C90-465C-B653-DB225061400F}" dt="2024-05-07T03:59:06.791" v="81" actId="478"/>
          <ac:picMkLst>
            <pc:docMk/>
            <pc:sldMk cId="3285891645" sldId="322"/>
            <ac:picMk id="8" creationId="{B7AB69A8-8628-9DE0-4399-02ED502D230E}"/>
          </ac:picMkLst>
        </pc:picChg>
        <pc:picChg chg="add mod modCrop">
          <ac:chgData name="baddam neha" userId="128a631d3fa1a313" providerId="LiveId" clId="{60CA979F-7C90-465C-B653-DB225061400F}" dt="2024-05-08T20:33:39.842" v="1528" actId="732"/>
          <ac:picMkLst>
            <pc:docMk/>
            <pc:sldMk cId="3285891645" sldId="322"/>
            <ac:picMk id="10" creationId="{796D2EF5-C24D-4342-33BA-F88B3F8DB7CE}"/>
          </ac:picMkLst>
        </pc:picChg>
        <pc:picChg chg="add del mod">
          <ac:chgData name="baddam neha" userId="128a631d3fa1a313" providerId="LiveId" clId="{60CA979F-7C90-465C-B653-DB225061400F}" dt="2024-05-07T04:00:00.036" v="91" actId="478"/>
          <ac:picMkLst>
            <pc:docMk/>
            <pc:sldMk cId="3285891645" sldId="322"/>
            <ac:picMk id="12" creationId="{8489B01C-0299-A475-0A88-49732E8F2087}"/>
          </ac:picMkLst>
        </pc:picChg>
        <pc:picChg chg="add mod modCrop">
          <ac:chgData name="baddam neha" userId="128a631d3fa1a313" providerId="LiveId" clId="{60CA979F-7C90-465C-B653-DB225061400F}" dt="2024-05-09T12:39:49.461" v="2652" actId="1076"/>
          <ac:picMkLst>
            <pc:docMk/>
            <pc:sldMk cId="3285891645" sldId="322"/>
            <ac:picMk id="14" creationId="{D38FE731-939B-1786-C64C-F8270FDB4F2F}"/>
          </ac:picMkLst>
        </pc:picChg>
        <pc:picChg chg="add mod">
          <ac:chgData name="baddam neha" userId="128a631d3fa1a313" providerId="LiveId" clId="{60CA979F-7C90-465C-B653-DB225061400F}" dt="2024-05-09T15:29:45.197" v="2734" actId="1076"/>
          <ac:picMkLst>
            <pc:docMk/>
            <pc:sldMk cId="3285891645" sldId="322"/>
            <ac:picMk id="16" creationId="{AE3D14FA-0B34-B5FC-F0EC-862B6D51B06F}"/>
          </ac:picMkLst>
        </pc:picChg>
        <pc:inkChg chg="add">
          <ac:chgData name="baddam neha" userId="128a631d3fa1a313" providerId="LiveId" clId="{60CA979F-7C90-465C-B653-DB225061400F}" dt="2024-05-09T00:46:28.474" v="2466" actId="9405"/>
          <ac:inkMkLst>
            <pc:docMk/>
            <pc:sldMk cId="3285891645" sldId="322"/>
            <ac:inkMk id="17" creationId="{8D8004A5-A3D4-5B7C-B488-A8B5C7A0B0F5}"/>
          </ac:inkMkLst>
        </pc:inkChg>
        <pc:inkChg chg="add del mod">
          <ac:chgData name="baddam neha" userId="128a631d3fa1a313" providerId="LiveId" clId="{60CA979F-7C90-465C-B653-DB225061400F}" dt="2024-05-09T00:46:39.227" v="2472" actId="9405"/>
          <ac:inkMkLst>
            <pc:docMk/>
            <pc:sldMk cId="3285891645" sldId="322"/>
            <ac:inkMk id="18" creationId="{C74F98E8-4CEE-3DB0-3A91-FCB66EEBDBA6}"/>
          </ac:inkMkLst>
        </pc:inkChg>
        <pc:inkChg chg="add del mod">
          <ac:chgData name="baddam neha" userId="128a631d3fa1a313" providerId="LiveId" clId="{60CA979F-7C90-465C-B653-DB225061400F}" dt="2024-05-09T00:46:38.749" v="2471"/>
          <ac:inkMkLst>
            <pc:docMk/>
            <pc:sldMk cId="3285891645" sldId="322"/>
            <ac:inkMk id="19" creationId="{57F04EE8-C6EF-E238-C89A-82F457CFE6DD}"/>
          </ac:inkMkLst>
        </pc:inkChg>
        <pc:inkChg chg="add mod">
          <ac:chgData name="baddam neha" userId="128a631d3fa1a313" providerId="LiveId" clId="{60CA979F-7C90-465C-B653-DB225061400F}" dt="2024-05-09T00:46:46.272" v="2475"/>
          <ac:inkMkLst>
            <pc:docMk/>
            <pc:sldMk cId="3285891645" sldId="322"/>
            <ac:inkMk id="21" creationId="{0948BF35-48DF-7444-4E36-89115F054640}"/>
          </ac:inkMkLst>
        </pc:inkChg>
        <pc:inkChg chg="add mod">
          <ac:chgData name="baddam neha" userId="128a631d3fa1a313" providerId="LiveId" clId="{60CA979F-7C90-465C-B653-DB225061400F}" dt="2024-05-09T00:46:46.272" v="2475"/>
          <ac:inkMkLst>
            <pc:docMk/>
            <pc:sldMk cId="3285891645" sldId="322"/>
            <ac:inkMk id="22" creationId="{08BED358-F0E7-C5F8-0294-B13B09C34E23}"/>
          </ac:inkMkLst>
        </pc:inkChg>
        <pc:inkChg chg="add mod">
          <ac:chgData name="baddam neha" userId="128a631d3fa1a313" providerId="LiveId" clId="{60CA979F-7C90-465C-B653-DB225061400F}" dt="2024-05-09T00:47:34.396" v="2485"/>
          <ac:inkMkLst>
            <pc:docMk/>
            <pc:sldMk cId="3285891645" sldId="322"/>
            <ac:inkMk id="24" creationId="{A5CC3909-62DA-8DCF-213C-0C9ED8DC17A2}"/>
          </ac:inkMkLst>
        </pc:inkChg>
        <pc:inkChg chg="add mod">
          <ac:chgData name="baddam neha" userId="128a631d3fa1a313" providerId="LiveId" clId="{60CA979F-7C90-465C-B653-DB225061400F}" dt="2024-05-09T00:47:34.396" v="2485"/>
          <ac:inkMkLst>
            <pc:docMk/>
            <pc:sldMk cId="3285891645" sldId="322"/>
            <ac:inkMk id="25" creationId="{1BC372FE-F850-B654-86A5-0249647D68A7}"/>
          </ac:inkMkLst>
        </pc:inkChg>
        <pc:inkChg chg="add del">
          <ac:chgData name="baddam neha" userId="128a631d3fa1a313" providerId="LiveId" clId="{60CA979F-7C90-465C-B653-DB225061400F}" dt="2024-05-09T00:47:40.483" v="2489" actId="9405"/>
          <ac:inkMkLst>
            <pc:docMk/>
            <pc:sldMk cId="3285891645" sldId="322"/>
            <ac:inkMk id="27" creationId="{895B628A-FE5F-6187-D479-D61A1EC10ECF}"/>
          </ac:inkMkLst>
        </pc:inkChg>
        <pc:inkChg chg="add del">
          <ac:chgData name="baddam neha" userId="128a631d3fa1a313" providerId="LiveId" clId="{60CA979F-7C90-465C-B653-DB225061400F}" dt="2024-05-09T00:47:39.898" v="2488" actId="9405"/>
          <ac:inkMkLst>
            <pc:docMk/>
            <pc:sldMk cId="3285891645" sldId="322"/>
            <ac:inkMk id="28" creationId="{EBB89932-8502-0C67-A315-86B1F3CED400}"/>
          </ac:inkMkLst>
        </pc:inkChg>
        <pc:inkChg chg="mod">
          <ac:chgData name="baddam neha" userId="128a631d3fa1a313" providerId="LiveId" clId="{60CA979F-7C90-465C-B653-DB225061400F}" dt="2024-05-09T00:47:47.167" v="2490"/>
          <ac:inkMkLst>
            <pc:docMk/>
            <pc:sldMk cId="3285891645" sldId="322"/>
            <ac:inkMk id="30" creationId="{62454A75-4202-70EA-C305-121BF9682B3F}"/>
          </ac:inkMkLst>
        </pc:inkChg>
        <pc:inkChg chg="mod">
          <ac:chgData name="baddam neha" userId="128a631d3fa1a313" providerId="LiveId" clId="{60CA979F-7C90-465C-B653-DB225061400F}" dt="2024-05-09T00:47:47.167" v="2490"/>
          <ac:inkMkLst>
            <pc:docMk/>
            <pc:sldMk cId="3285891645" sldId="322"/>
            <ac:inkMk id="31" creationId="{5D3BB4CD-2C54-FE9C-FF69-767CAB9E92A7}"/>
          </ac:inkMkLst>
        </pc:inkChg>
      </pc:sldChg>
      <pc:sldChg chg="addSp delSp modSp mod">
        <pc:chgData name="baddam neha" userId="128a631d3fa1a313" providerId="LiveId" clId="{60CA979F-7C90-465C-B653-DB225061400F}" dt="2024-05-09T13:23:20.454" v="2700" actId="20577"/>
        <pc:sldMkLst>
          <pc:docMk/>
          <pc:sldMk cId="1432590536" sldId="323"/>
        </pc:sldMkLst>
        <pc:spChg chg="mod">
          <ac:chgData name="baddam neha" userId="128a631d3fa1a313" providerId="LiveId" clId="{60CA979F-7C90-465C-B653-DB225061400F}" dt="2024-05-07T04:05:15.714" v="134"/>
          <ac:spMkLst>
            <pc:docMk/>
            <pc:sldMk cId="1432590536" sldId="323"/>
            <ac:spMk id="3" creationId="{45D18488-2945-FF47-1185-ABAD475DC736}"/>
          </ac:spMkLst>
        </pc:spChg>
        <pc:spChg chg="add mod">
          <ac:chgData name="baddam neha" userId="128a631d3fa1a313" providerId="LiveId" clId="{60CA979F-7C90-465C-B653-DB225061400F}" dt="2024-05-09T13:23:20.454" v="2700" actId="20577"/>
          <ac:spMkLst>
            <pc:docMk/>
            <pc:sldMk cId="1432590536" sldId="323"/>
            <ac:spMk id="7" creationId="{0514C51B-E0FC-D1B1-4929-8513F158376F}"/>
          </ac:spMkLst>
        </pc:spChg>
        <pc:picChg chg="del">
          <ac:chgData name="baddam neha" userId="128a631d3fa1a313" providerId="LiveId" clId="{60CA979F-7C90-465C-B653-DB225061400F}" dt="2024-05-07T04:05:17.448" v="135" actId="478"/>
          <ac:picMkLst>
            <pc:docMk/>
            <pc:sldMk cId="1432590536" sldId="323"/>
            <ac:picMk id="4" creationId="{E0CFF3B8-1B8C-C848-5D60-EA1CE2DE2851}"/>
          </ac:picMkLst>
        </pc:picChg>
        <pc:picChg chg="add mod modCrop">
          <ac:chgData name="baddam neha" userId="128a631d3fa1a313" providerId="LiveId" clId="{60CA979F-7C90-465C-B653-DB225061400F}" dt="2024-05-09T13:16:59.788" v="2694" actId="1076"/>
          <ac:picMkLst>
            <pc:docMk/>
            <pc:sldMk cId="1432590536" sldId="323"/>
            <ac:picMk id="6" creationId="{F84B5C53-EF27-FB0E-B657-F57C936AA32E}"/>
          </ac:picMkLst>
        </pc:picChg>
      </pc:sldChg>
      <pc:sldChg chg="del">
        <pc:chgData name="baddam neha" userId="128a631d3fa1a313" providerId="LiveId" clId="{60CA979F-7C90-465C-B653-DB225061400F}" dt="2024-05-07T04:08:01.694" v="156" actId="47"/>
        <pc:sldMkLst>
          <pc:docMk/>
          <pc:sldMk cId="1053335295" sldId="324"/>
        </pc:sldMkLst>
      </pc:sldChg>
      <pc:sldChg chg="del">
        <pc:chgData name="baddam neha" userId="128a631d3fa1a313" providerId="LiveId" clId="{60CA979F-7C90-465C-B653-DB225061400F}" dt="2024-05-07T04:08:07.278" v="159" actId="47"/>
        <pc:sldMkLst>
          <pc:docMk/>
          <pc:sldMk cId="3283566733" sldId="326"/>
        </pc:sldMkLst>
      </pc:sldChg>
      <pc:sldChg chg="del">
        <pc:chgData name="baddam neha" userId="128a631d3fa1a313" providerId="LiveId" clId="{60CA979F-7C90-465C-B653-DB225061400F}" dt="2024-05-07T04:16:47.057" v="228" actId="47"/>
        <pc:sldMkLst>
          <pc:docMk/>
          <pc:sldMk cId="3453346523" sldId="328"/>
        </pc:sldMkLst>
      </pc:sldChg>
      <pc:sldChg chg="modSp mod">
        <pc:chgData name="baddam neha" userId="128a631d3fa1a313" providerId="LiveId" clId="{60CA979F-7C90-465C-B653-DB225061400F}" dt="2024-05-09T02:15:09.242" v="2511" actId="113"/>
        <pc:sldMkLst>
          <pc:docMk/>
          <pc:sldMk cId="2916221914" sldId="330"/>
        </pc:sldMkLst>
        <pc:spChg chg="mod">
          <ac:chgData name="baddam neha" userId="128a631d3fa1a313" providerId="LiveId" clId="{60CA979F-7C90-465C-B653-DB225061400F}" dt="2024-05-09T02:15:09.242" v="2511" actId="113"/>
          <ac:spMkLst>
            <pc:docMk/>
            <pc:sldMk cId="2916221914" sldId="330"/>
            <ac:spMk id="7" creationId="{3E9033FC-08FA-5E22-7FCA-CCA72C6AE423}"/>
          </ac:spMkLst>
        </pc:spChg>
      </pc:sldChg>
      <pc:sldChg chg="del">
        <pc:chgData name="baddam neha" userId="128a631d3fa1a313" providerId="LiveId" clId="{60CA979F-7C90-465C-B653-DB225061400F}" dt="2024-05-07T04:08:04.607" v="158" actId="47"/>
        <pc:sldMkLst>
          <pc:docMk/>
          <pc:sldMk cId="1950997657" sldId="331"/>
        </pc:sldMkLst>
      </pc:sldChg>
      <pc:sldChg chg="del">
        <pc:chgData name="baddam neha" userId="128a631d3fa1a313" providerId="LiveId" clId="{60CA979F-7C90-465C-B653-DB225061400F}" dt="2024-05-07T04:08:03.244" v="157" actId="47"/>
        <pc:sldMkLst>
          <pc:docMk/>
          <pc:sldMk cId="2612064655" sldId="332"/>
        </pc:sldMkLst>
      </pc:sldChg>
      <pc:sldChg chg="addSp delSp modSp mod">
        <pc:chgData name="baddam neha" userId="128a631d3fa1a313" providerId="LiveId" clId="{60CA979F-7C90-465C-B653-DB225061400F}" dt="2024-05-09T13:26:54.791" v="2707" actId="113"/>
        <pc:sldMkLst>
          <pc:docMk/>
          <pc:sldMk cId="1957123835" sldId="333"/>
        </pc:sldMkLst>
        <pc:spChg chg="mod">
          <ac:chgData name="baddam neha" userId="128a631d3fa1a313" providerId="LiveId" clId="{60CA979F-7C90-465C-B653-DB225061400F}" dt="2024-05-09T13:26:54.791" v="2707" actId="113"/>
          <ac:spMkLst>
            <pc:docMk/>
            <pc:sldMk cId="1957123835" sldId="333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8T18:49:20.594" v="1183" actId="14100"/>
          <ac:spMkLst>
            <pc:docMk/>
            <pc:sldMk cId="1957123835" sldId="333"/>
            <ac:spMk id="3" creationId="{D7C5E2E8-2883-5CC8-5556-0E3A230F880B}"/>
          </ac:spMkLst>
        </pc:spChg>
        <pc:spChg chg="del">
          <ac:chgData name="baddam neha" userId="128a631d3fa1a313" providerId="LiveId" clId="{60CA979F-7C90-465C-B653-DB225061400F}" dt="2024-05-07T03:56:59.154" v="61" actId="478"/>
          <ac:spMkLst>
            <pc:docMk/>
            <pc:sldMk cId="1957123835" sldId="333"/>
            <ac:spMk id="4" creationId="{264D8F32-06E7-7D79-E97F-B15419CCC523}"/>
          </ac:spMkLst>
        </pc:spChg>
        <pc:picChg chg="del">
          <ac:chgData name="baddam neha" userId="128a631d3fa1a313" providerId="LiveId" clId="{60CA979F-7C90-465C-B653-DB225061400F}" dt="2024-05-07T03:56:52.067" v="59" actId="478"/>
          <ac:picMkLst>
            <pc:docMk/>
            <pc:sldMk cId="1957123835" sldId="333"/>
            <ac:picMk id="6" creationId="{BCE9EC9B-1B7D-0C55-8549-231B8C4469FC}"/>
          </ac:picMkLst>
        </pc:picChg>
        <pc:picChg chg="del">
          <ac:chgData name="baddam neha" userId="128a631d3fa1a313" providerId="LiveId" clId="{60CA979F-7C90-465C-B653-DB225061400F}" dt="2024-05-07T03:57:01.211" v="62" actId="478"/>
          <ac:picMkLst>
            <pc:docMk/>
            <pc:sldMk cId="1957123835" sldId="333"/>
            <ac:picMk id="8" creationId="{AE24D9E6-956E-EA45-3746-58209710C997}"/>
          </ac:picMkLst>
        </pc:picChg>
        <pc:picChg chg="add del mod">
          <ac:chgData name="baddam neha" userId="128a631d3fa1a313" providerId="LiveId" clId="{60CA979F-7C90-465C-B653-DB225061400F}" dt="2024-05-07T03:57:24.874" v="67" actId="478"/>
          <ac:picMkLst>
            <pc:docMk/>
            <pc:sldMk cId="1957123835" sldId="333"/>
            <ac:picMk id="9" creationId="{9EF36C81-B3BD-D559-C30B-506C55E88143}"/>
          </ac:picMkLst>
        </pc:picChg>
        <pc:picChg chg="add mod">
          <ac:chgData name="baddam neha" userId="128a631d3fa1a313" providerId="LiveId" clId="{60CA979F-7C90-465C-B653-DB225061400F}" dt="2024-05-09T00:30:52.861" v="2417" actId="1076"/>
          <ac:picMkLst>
            <pc:docMk/>
            <pc:sldMk cId="1957123835" sldId="333"/>
            <ac:picMk id="11" creationId="{1C9A6EBD-90EA-0DBB-16A4-5AD2DC8CBA2D}"/>
          </ac:picMkLst>
        </pc:picChg>
        <pc:picChg chg="add mod modCrop">
          <ac:chgData name="baddam neha" userId="128a631d3fa1a313" providerId="LiveId" clId="{60CA979F-7C90-465C-B653-DB225061400F}" dt="2024-05-09T00:30:55.654" v="2418" actId="1076"/>
          <ac:picMkLst>
            <pc:docMk/>
            <pc:sldMk cId="1957123835" sldId="333"/>
            <ac:picMk id="13" creationId="{2299848C-A3B4-34DF-5519-9043017FD545}"/>
          </ac:picMkLst>
        </pc:picChg>
        <pc:picChg chg="add mod">
          <ac:chgData name="baddam neha" userId="128a631d3fa1a313" providerId="LiveId" clId="{60CA979F-7C90-465C-B653-DB225061400F}" dt="2024-05-09T00:31:00.287" v="2419" actId="1076"/>
          <ac:picMkLst>
            <pc:docMk/>
            <pc:sldMk cId="1957123835" sldId="333"/>
            <ac:picMk id="15" creationId="{E6B35075-51FD-09EC-AE16-93E02F1008B5}"/>
          </ac:picMkLst>
        </pc:picChg>
        <pc:picChg chg="add del mod">
          <ac:chgData name="baddam neha" userId="128a631d3fa1a313" providerId="LiveId" clId="{60CA979F-7C90-465C-B653-DB225061400F}" dt="2024-05-08T23:58:28.139" v="2379" actId="478"/>
          <ac:picMkLst>
            <pc:docMk/>
            <pc:sldMk cId="1957123835" sldId="333"/>
            <ac:picMk id="17" creationId="{18CD1FFF-3C62-81D5-8233-FA6D9CF1561B}"/>
          </ac:picMkLst>
        </pc:picChg>
        <pc:picChg chg="add mod">
          <ac:chgData name="baddam neha" userId="128a631d3fa1a313" providerId="LiveId" clId="{60CA979F-7C90-465C-B653-DB225061400F}" dt="2024-05-09T00:31:08.116" v="2420" actId="1076"/>
          <ac:picMkLst>
            <pc:docMk/>
            <pc:sldMk cId="1957123835" sldId="333"/>
            <ac:picMk id="19" creationId="{CA69B470-8F5A-1AC7-F2C2-670B4C5B0DC8}"/>
          </ac:picMkLst>
        </pc:picChg>
        <pc:picChg chg="add mod">
          <ac:chgData name="baddam neha" userId="128a631d3fa1a313" providerId="LiveId" clId="{60CA979F-7C90-465C-B653-DB225061400F}" dt="2024-05-09T00:31:08.116" v="2420" actId="1076"/>
          <ac:picMkLst>
            <pc:docMk/>
            <pc:sldMk cId="1957123835" sldId="333"/>
            <ac:picMk id="21" creationId="{BA95AE32-D3E5-FE3A-1507-05B2A5D391DA}"/>
          </ac:picMkLst>
        </pc:picChg>
        <pc:picChg chg="add mod">
          <ac:chgData name="baddam neha" userId="128a631d3fa1a313" providerId="LiveId" clId="{60CA979F-7C90-465C-B653-DB225061400F}" dt="2024-05-09T00:31:16.670" v="2422" actId="1076"/>
          <ac:picMkLst>
            <pc:docMk/>
            <pc:sldMk cId="1957123835" sldId="333"/>
            <ac:picMk id="23" creationId="{107F82A7-23A0-8145-F34A-436E7CF99A5E}"/>
          </ac:picMkLst>
        </pc:picChg>
        <pc:picChg chg="add mod">
          <ac:chgData name="baddam neha" userId="128a631d3fa1a313" providerId="LiveId" clId="{60CA979F-7C90-465C-B653-DB225061400F}" dt="2024-05-09T00:31:24.605" v="2424" actId="14100"/>
          <ac:picMkLst>
            <pc:docMk/>
            <pc:sldMk cId="1957123835" sldId="333"/>
            <ac:picMk id="25" creationId="{1DFFDD5E-2ECC-C9A8-2DDF-6C809DB5FD25}"/>
          </ac:picMkLst>
        </pc:picChg>
      </pc:sldChg>
      <pc:sldChg chg="addSp delSp modSp mod">
        <pc:chgData name="baddam neha" userId="128a631d3fa1a313" providerId="LiveId" clId="{60CA979F-7C90-465C-B653-DB225061400F}" dt="2024-05-09T13:51:59.388" v="2733" actId="14100"/>
        <pc:sldMkLst>
          <pc:docMk/>
          <pc:sldMk cId="606522847" sldId="334"/>
        </pc:sldMkLst>
        <pc:spChg chg="mod">
          <ac:chgData name="baddam neha" userId="128a631d3fa1a313" providerId="LiveId" clId="{60CA979F-7C90-465C-B653-DB225061400F}" dt="2024-05-09T13:51:59.388" v="2733" actId="14100"/>
          <ac:spMkLst>
            <pc:docMk/>
            <pc:sldMk cId="606522847" sldId="334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9T13:14:07.368" v="2669" actId="1076"/>
          <ac:spMkLst>
            <pc:docMk/>
            <pc:sldMk cId="606522847" sldId="334"/>
            <ac:spMk id="3" creationId="{D7C5E2E8-2883-5CC8-5556-0E3A230F880B}"/>
          </ac:spMkLst>
        </pc:spChg>
        <pc:picChg chg="del">
          <ac:chgData name="baddam neha" userId="128a631d3fa1a313" providerId="LiveId" clId="{60CA979F-7C90-465C-B653-DB225061400F}" dt="2024-05-07T04:01:20.513" v="103" actId="478"/>
          <ac:picMkLst>
            <pc:docMk/>
            <pc:sldMk cId="606522847" sldId="334"/>
            <ac:picMk id="6" creationId="{939F1E9C-2058-156B-746D-29C76142C984}"/>
          </ac:picMkLst>
        </pc:picChg>
        <pc:picChg chg="add mod">
          <ac:chgData name="baddam neha" userId="128a631d3fa1a313" providerId="LiveId" clId="{60CA979F-7C90-465C-B653-DB225061400F}" dt="2024-05-08T20:44:28.097" v="1620" actId="1076"/>
          <ac:picMkLst>
            <pc:docMk/>
            <pc:sldMk cId="606522847" sldId="334"/>
            <ac:picMk id="7" creationId="{A049B977-1936-DB28-E6CB-EEC1AC7B5A32}"/>
          </ac:picMkLst>
        </pc:picChg>
        <pc:picChg chg="add mod">
          <ac:chgData name="baddam neha" userId="128a631d3fa1a313" providerId="LiveId" clId="{60CA979F-7C90-465C-B653-DB225061400F}" dt="2024-05-08T20:44:26.313" v="1619" actId="1076"/>
          <ac:picMkLst>
            <pc:docMk/>
            <pc:sldMk cId="606522847" sldId="334"/>
            <ac:picMk id="8" creationId="{81A67360-5CEA-9B93-427E-6FA85A30EFD8}"/>
          </ac:picMkLst>
        </pc:picChg>
        <pc:picChg chg="add mod modCrop">
          <ac:chgData name="baddam neha" userId="128a631d3fa1a313" providerId="LiveId" clId="{60CA979F-7C90-465C-B653-DB225061400F}" dt="2024-05-09T13:15:18.470" v="2690" actId="1076"/>
          <ac:picMkLst>
            <pc:docMk/>
            <pc:sldMk cId="606522847" sldId="334"/>
            <ac:picMk id="9" creationId="{02DDF9E5-9AAA-3127-1FA8-E98BFBA0F98F}"/>
          </ac:picMkLst>
        </pc:picChg>
        <pc:picChg chg="add mod">
          <ac:chgData name="baddam neha" userId="128a631d3fa1a313" providerId="LiveId" clId="{60CA979F-7C90-465C-B653-DB225061400F}" dt="2024-05-09T13:15:18.001" v="2689" actId="1076"/>
          <ac:picMkLst>
            <pc:docMk/>
            <pc:sldMk cId="606522847" sldId="334"/>
            <ac:picMk id="11" creationId="{8206BB69-22CE-7628-BA50-989F47324DE8}"/>
          </ac:picMkLst>
        </pc:picChg>
        <pc:picChg chg="add mod">
          <ac:chgData name="baddam neha" userId="128a631d3fa1a313" providerId="LiveId" clId="{60CA979F-7C90-465C-B653-DB225061400F}" dt="2024-05-09T02:30:05.017" v="2564" actId="1076"/>
          <ac:picMkLst>
            <pc:docMk/>
            <pc:sldMk cId="606522847" sldId="334"/>
            <ac:picMk id="13" creationId="{89A52D84-323D-4175-79EF-21606B09491A}"/>
          </ac:picMkLst>
        </pc:picChg>
      </pc:sldChg>
      <pc:sldChg chg="addSp delSp modSp add del mod">
        <pc:chgData name="baddam neha" userId="128a631d3fa1a313" providerId="LiveId" clId="{60CA979F-7C90-465C-B653-DB225061400F}" dt="2024-05-08T20:50:25.795" v="1747" actId="47"/>
        <pc:sldMkLst>
          <pc:docMk/>
          <pc:sldMk cId="2184998248" sldId="335"/>
        </pc:sldMkLst>
        <pc:picChg chg="add del mod">
          <ac:chgData name="baddam neha" userId="128a631d3fa1a313" providerId="LiveId" clId="{60CA979F-7C90-465C-B653-DB225061400F}" dt="2024-05-08T20:42:44.625" v="1601" actId="21"/>
          <ac:picMkLst>
            <pc:docMk/>
            <pc:sldMk cId="2184998248" sldId="335"/>
            <ac:picMk id="6" creationId="{81A67360-5CEA-9B93-427E-6FA85A30EFD8}"/>
          </ac:picMkLst>
        </pc:picChg>
        <pc:picChg chg="del">
          <ac:chgData name="baddam neha" userId="128a631d3fa1a313" providerId="LiveId" clId="{60CA979F-7C90-465C-B653-DB225061400F}" dt="2024-05-07T04:02:08.946" v="110" actId="478"/>
          <ac:picMkLst>
            <pc:docMk/>
            <pc:sldMk cId="2184998248" sldId="335"/>
            <ac:picMk id="7" creationId="{A049B977-1936-DB28-E6CB-EEC1AC7B5A32}"/>
          </ac:picMkLst>
        </pc:picChg>
        <pc:picChg chg="add del mod">
          <ac:chgData name="baddam neha" userId="128a631d3fa1a313" providerId="LiveId" clId="{60CA979F-7C90-465C-B653-DB225061400F}" dt="2024-05-08T20:45:46.160" v="1631" actId="21"/>
          <ac:picMkLst>
            <pc:docMk/>
            <pc:sldMk cId="2184998248" sldId="335"/>
            <ac:picMk id="9" creationId="{02DDF9E5-9AAA-3127-1FA8-E98BFBA0F98F}"/>
          </ac:picMkLst>
        </pc:picChg>
        <pc:picChg chg="add del mod">
          <ac:chgData name="baddam neha" userId="128a631d3fa1a313" providerId="LiveId" clId="{60CA979F-7C90-465C-B653-DB225061400F}" dt="2024-05-08T20:46:36.927" v="1644" actId="21"/>
          <ac:picMkLst>
            <pc:docMk/>
            <pc:sldMk cId="2184998248" sldId="335"/>
            <ac:picMk id="11" creationId="{8206BB69-22CE-7628-BA50-989F47324DE8}"/>
          </ac:picMkLst>
        </pc:picChg>
        <pc:picChg chg="add del mod">
          <ac:chgData name="baddam neha" userId="128a631d3fa1a313" providerId="LiveId" clId="{60CA979F-7C90-465C-B653-DB225061400F}" dt="2024-05-08T20:48:22.265" v="1681" actId="21"/>
          <ac:picMkLst>
            <pc:docMk/>
            <pc:sldMk cId="2184998248" sldId="335"/>
            <ac:picMk id="13" creationId="{89A52D84-323D-4175-79EF-21606B09491A}"/>
          </ac:picMkLst>
        </pc:picChg>
      </pc:sldChg>
      <pc:sldChg chg="addSp delSp modSp add del mod">
        <pc:chgData name="baddam neha" userId="128a631d3fa1a313" providerId="LiveId" clId="{60CA979F-7C90-465C-B653-DB225061400F}" dt="2024-05-08T21:11:34.232" v="1904" actId="47"/>
        <pc:sldMkLst>
          <pc:docMk/>
          <pc:sldMk cId="2681078376" sldId="336"/>
        </pc:sldMkLst>
        <pc:spChg chg="mod">
          <ac:chgData name="baddam neha" userId="128a631d3fa1a313" providerId="LiveId" clId="{60CA979F-7C90-465C-B653-DB225061400F}" dt="2024-05-07T04:08:23.193" v="160"/>
          <ac:spMkLst>
            <pc:docMk/>
            <pc:sldMk cId="2681078376" sldId="336"/>
            <ac:spMk id="6" creationId="{C86AB611-EE56-199A-4A2C-3E3255298BF0}"/>
          </ac:spMkLst>
        </pc:spChg>
        <pc:picChg chg="add del mod modCrop">
          <ac:chgData name="baddam neha" userId="128a631d3fa1a313" providerId="LiveId" clId="{60CA979F-7C90-465C-B653-DB225061400F}" dt="2024-05-08T21:08:49.122" v="1834" actId="21"/>
          <ac:picMkLst>
            <pc:docMk/>
            <pc:sldMk cId="2681078376" sldId="336"/>
            <ac:picMk id="4" creationId="{54AEAAD5-928E-8091-5FF6-B39E0615997E}"/>
          </ac:picMkLst>
        </pc:picChg>
      </pc:sldChg>
      <pc:sldChg chg="addSp delSp modSp add mod">
        <pc:chgData name="baddam neha" userId="128a631d3fa1a313" providerId="LiveId" clId="{60CA979F-7C90-465C-B653-DB225061400F}" dt="2024-05-09T13:27:26.320" v="2713" actId="20577"/>
        <pc:sldMkLst>
          <pc:docMk/>
          <pc:sldMk cId="4086977923" sldId="337"/>
        </pc:sldMkLst>
        <pc:spChg chg="mod">
          <ac:chgData name="baddam neha" userId="128a631d3fa1a313" providerId="LiveId" clId="{60CA979F-7C90-465C-B653-DB225061400F}" dt="2024-05-09T13:27:26.320" v="2713" actId="20577"/>
          <ac:spMkLst>
            <pc:docMk/>
            <pc:sldMk cId="4086977923" sldId="337"/>
            <ac:spMk id="6" creationId="{C86AB611-EE56-199A-4A2C-3E3255298BF0}"/>
          </ac:spMkLst>
        </pc:spChg>
        <pc:picChg chg="del">
          <ac:chgData name="baddam neha" userId="128a631d3fa1a313" providerId="LiveId" clId="{60CA979F-7C90-465C-B653-DB225061400F}" dt="2024-05-07T04:10:13.583" v="173" actId="478"/>
          <ac:picMkLst>
            <pc:docMk/>
            <pc:sldMk cId="4086977923" sldId="337"/>
            <ac:picMk id="4" creationId="{54AEAAD5-928E-8091-5FF6-B39E0615997E}"/>
          </ac:picMkLst>
        </pc:picChg>
        <pc:picChg chg="add mod modCrop">
          <ac:chgData name="baddam neha" userId="128a631d3fa1a313" providerId="LiveId" clId="{60CA979F-7C90-465C-B653-DB225061400F}" dt="2024-05-08T22:45:20.924" v="2112" actId="1076"/>
          <ac:picMkLst>
            <pc:docMk/>
            <pc:sldMk cId="4086977923" sldId="337"/>
            <ac:picMk id="7" creationId="{52593D07-14AC-074C-888D-3A83DF01CE12}"/>
          </ac:picMkLst>
        </pc:picChg>
      </pc:sldChg>
      <pc:sldChg chg="addSp delSp modSp add mod">
        <pc:chgData name="baddam neha" userId="128a631d3fa1a313" providerId="LiveId" clId="{60CA979F-7C90-465C-B653-DB225061400F}" dt="2024-05-08T22:47:13.477" v="2115" actId="1076"/>
        <pc:sldMkLst>
          <pc:docMk/>
          <pc:sldMk cId="3129065539" sldId="338"/>
        </pc:sldMkLst>
        <pc:spChg chg="mod">
          <ac:chgData name="baddam neha" userId="128a631d3fa1a313" providerId="LiveId" clId="{60CA979F-7C90-465C-B653-DB225061400F}" dt="2024-05-08T21:13:17.117" v="1987" actId="20577"/>
          <ac:spMkLst>
            <pc:docMk/>
            <pc:sldMk cId="3129065539" sldId="338"/>
            <ac:spMk id="6" creationId="{C86AB611-EE56-199A-4A2C-3E3255298BF0}"/>
          </ac:spMkLst>
        </pc:spChg>
        <pc:spChg chg="add mod">
          <ac:chgData name="baddam neha" userId="128a631d3fa1a313" providerId="LiveId" clId="{60CA979F-7C90-465C-B653-DB225061400F}" dt="2024-05-08T21:16:11.912" v="2043" actId="1076"/>
          <ac:spMkLst>
            <pc:docMk/>
            <pc:sldMk cId="3129065539" sldId="338"/>
            <ac:spMk id="10" creationId="{5A3C82B3-869F-1EF3-AC2D-32F0DDF3BF2D}"/>
          </ac:spMkLst>
        </pc:spChg>
        <pc:picChg chg="add mod modCrop">
          <ac:chgData name="baddam neha" userId="128a631d3fa1a313" providerId="LiveId" clId="{60CA979F-7C90-465C-B653-DB225061400F}" dt="2024-05-08T22:47:13.477" v="2115" actId="1076"/>
          <ac:picMkLst>
            <pc:docMk/>
            <pc:sldMk cId="3129065539" sldId="338"/>
            <ac:picMk id="4" creationId="{EC14BD00-F53A-0299-82AE-B2FF54076444}"/>
          </ac:picMkLst>
        </pc:picChg>
        <pc:picChg chg="del">
          <ac:chgData name="baddam neha" userId="128a631d3fa1a313" providerId="LiveId" clId="{60CA979F-7C90-465C-B653-DB225061400F}" dt="2024-05-07T04:11:17.459" v="182" actId="478"/>
          <ac:picMkLst>
            <pc:docMk/>
            <pc:sldMk cId="3129065539" sldId="338"/>
            <ac:picMk id="7" creationId="{52593D07-14AC-074C-888D-3A83DF01CE12}"/>
          </ac:picMkLst>
        </pc:picChg>
        <pc:picChg chg="add mod modCrop">
          <ac:chgData name="baddam neha" userId="128a631d3fa1a313" providerId="LiveId" clId="{60CA979F-7C90-465C-B653-DB225061400F}" dt="2024-05-08T21:16:21.334" v="2046" actId="1076"/>
          <ac:picMkLst>
            <pc:docMk/>
            <pc:sldMk cId="3129065539" sldId="338"/>
            <ac:picMk id="8" creationId="{97BAC67E-EABE-4B69-ABBA-CD9DB87C403E}"/>
          </ac:picMkLst>
        </pc:picChg>
      </pc:sldChg>
      <pc:sldChg chg="addSp delSp modSp add del mod">
        <pc:chgData name="baddam neha" userId="128a631d3fa1a313" providerId="LiveId" clId="{60CA979F-7C90-465C-B653-DB225061400F}" dt="2024-05-08T21:16:26.885" v="2047" actId="47"/>
        <pc:sldMkLst>
          <pc:docMk/>
          <pc:sldMk cId="3754043030" sldId="339"/>
        </pc:sldMkLst>
        <pc:picChg chg="del">
          <ac:chgData name="baddam neha" userId="128a631d3fa1a313" providerId="LiveId" clId="{60CA979F-7C90-465C-B653-DB225061400F}" dt="2024-05-07T04:11:30.146" v="187" actId="478"/>
          <ac:picMkLst>
            <pc:docMk/>
            <pc:sldMk cId="3754043030" sldId="339"/>
            <ac:picMk id="4" creationId="{EC14BD00-F53A-0299-82AE-B2FF54076444}"/>
          </ac:picMkLst>
        </pc:picChg>
        <pc:picChg chg="add del mod">
          <ac:chgData name="baddam neha" userId="128a631d3fa1a313" providerId="LiveId" clId="{60CA979F-7C90-465C-B653-DB225061400F}" dt="2024-05-08T21:11:52.673" v="1905" actId="21"/>
          <ac:picMkLst>
            <pc:docMk/>
            <pc:sldMk cId="3754043030" sldId="339"/>
            <ac:picMk id="7" creationId="{97BAC67E-EABE-4B69-ABBA-CD9DB87C403E}"/>
          </ac:picMkLst>
        </pc:picChg>
      </pc:sldChg>
      <pc:sldChg chg="addSp delSp modSp add mod">
        <pc:chgData name="baddam neha" userId="128a631d3fa1a313" providerId="LiveId" clId="{60CA979F-7C90-465C-B653-DB225061400F}" dt="2024-05-09T03:55:39.257" v="2642" actId="20577"/>
        <pc:sldMkLst>
          <pc:docMk/>
          <pc:sldMk cId="3877783927" sldId="340"/>
        </pc:sldMkLst>
        <pc:spChg chg="mod">
          <ac:chgData name="baddam neha" userId="128a631d3fa1a313" providerId="LiveId" clId="{60CA979F-7C90-465C-B653-DB225061400F}" dt="2024-05-09T03:55:39.257" v="2642" actId="20577"/>
          <ac:spMkLst>
            <pc:docMk/>
            <pc:sldMk cId="3877783927" sldId="340"/>
            <ac:spMk id="6" creationId="{C86AB611-EE56-199A-4A2C-3E3255298BF0}"/>
          </ac:spMkLst>
        </pc:spChg>
        <pc:picChg chg="add mod">
          <ac:chgData name="baddam neha" userId="128a631d3fa1a313" providerId="LiveId" clId="{60CA979F-7C90-465C-B653-DB225061400F}" dt="2024-05-08T22:50:30.980" v="2125" actId="1076"/>
          <ac:picMkLst>
            <pc:docMk/>
            <pc:sldMk cId="3877783927" sldId="340"/>
            <ac:picMk id="4" creationId="{388AE046-79E6-F73B-9D19-8E95FF248968}"/>
          </ac:picMkLst>
        </pc:picChg>
        <pc:picChg chg="del">
          <ac:chgData name="baddam neha" userId="128a631d3fa1a313" providerId="LiveId" clId="{60CA979F-7C90-465C-B653-DB225061400F}" dt="2024-05-07T04:12:39.064" v="195" actId="478"/>
          <ac:picMkLst>
            <pc:docMk/>
            <pc:sldMk cId="3877783927" sldId="340"/>
            <ac:picMk id="7" creationId="{97BAC67E-EABE-4B69-ABBA-CD9DB87C403E}"/>
          </ac:picMkLst>
        </pc:picChg>
      </pc:sldChg>
      <pc:sldChg chg="add del">
        <pc:chgData name="baddam neha" userId="128a631d3fa1a313" providerId="LiveId" clId="{60CA979F-7C90-465C-B653-DB225061400F}" dt="2024-05-07T04:22:16.929" v="252" actId="47"/>
        <pc:sldMkLst>
          <pc:docMk/>
          <pc:sldMk cId="2846464109" sldId="341"/>
        </pc:sldMkLst>
      </pc:sldChg>
      <pc:sldChg chg="addSp delSp modSp add mod">
        <pc:chgData name="baddam neha" userId="128a631d3fa1a313" providerId="LiveId" clId="{60CA979F-7C90-465C-B653-DB225061400F}" dt="2024-05-08T22:54:07.693" v="2133" actId="113"/>
        <pc:sldMkLst>
          <pc:docMk/>
          <pc:sldMk cId="1613328779" sldId="342"/>
        </pc:sldMkLst>
        <pc:spChg chg="mod">
          <ac:chgData name="baddam neha" userId="128a631d3fa1a313" providerId="LiveId" clId="{60CA979F-7C90-465C-B653-DB225061400F}" dt="2024-05-08T22:54:07.693" v="2133" actId="113"/>
          <ac:spMkLst>
            <pc:docMk/>
            <pc:sldMk cId="1613328779" sldId="342"/>
            <ac:spMk id="6" creationId="{C86AB611-EE56-199A-4A2C-3E3255298BF0}"/>
          </ac:spMkLst>
        </pc:spChg>
        <pc:picChg chg="del">
          <ac:chgData name="baddam neha" userId="128a631d3fa1a313" providerId="LiveId" clId="{60CA979F-7C90-465C-B653-DB225061400F}" dt="2024-05-07T04:13:42.744" v="203" actId="478"/>
          <ac:picMkLst>
            <pc:docMk/>
            <pc:sldMk cId="1613328779" sldId="342"/>
            <ac:picMk id="4" creationId="{388AE046-79E6-F73B-9D19-8E95FF248968}"/>
          </ac:picMkLst>
        </pc:picChg>
        <pc:picChg chg="add mod modCrop">
          <ac:chgData name="baddam neha" userId="128a631d3fa1a313" providerId="LiveId" clId="{60CA979F-7C90-465C-B653-DB225061400F}" dt="2024-05-08T22:53:43.029" v="2127" actId="1076"/>
          <ac:picMkLst>
            <pc:docMk/>
            <pc:sldMk cId="1613328779" sldId="342"/>
            <ac:picMk id="7" creationId="{73922190-8EB4-697C-A5A8-74D7AD251BB8}"/>
          </ac:picMkLst>
        </pc:picChg>
      </pc:sldChg>
      <pc:sldChg chg="addSp delSp modSp add mod">
        <pc:chgData name="baddam neha" userId="128a631d3fa1a313" providerId="LiveId" clId="{60CA979F-7C90-465C-B653-DB225061400F}" dt="2024-05-09T13:22:22.797" v="2695" actId="113"/>
        <pc:sldMkLst>
          <pc:docMk/>
          <pc:sldMk cId="1957349729" sldId="343"/>
        </pc:sldMkLst>
        <pc:spChg chg="mod">
          <ac:chgData name="baddam neha" userId="128a631d3fa1a313" providerId="LiveId" clId="{60CA979F-7C90-465C-B653-DB225061400F}" dt="2024-05-09T13:22:22.797" v="2695" actId="113"/>
          <ac:spMkLst>
            <pc:docMk/>
            <pc:sldMk cId="1957349729" sldId="343"/>
            <ac:spMk id="6" creationId="{C86AB611-EE56-199A-4A2C-3E3255298BF0}"/>
          </ac:spMkLst>
        </pc:spChg>
        <pc:picChg chg="add mod modCrop">
          <ac:chgData name="baddam neha" userId="128a631d3fa1a313" providerId="LiveId" clId="{60CA979F-7C90-465C-B653-DB225061400F}" dt="2024-05-09T03:57:33.300" v="2643" actId="1076"/>
          <ac:picMkLst>
            <pc:docMk/>
            <pc:sldMk cId="1957349729" sldId="343"/>
            <ac:picMk id="4" creationId="{A081FF38-4DE4-3553-1A92-7C05DAD5B84A}"/>
          </ac:picMkLst>
        </pc:picChg>
        <pc:picChg chg="del">
          <ac:chgData name="baddam neha" userId="128a631d3fa1a313" providerId="LiveId" clId="{60CA979F-7C90-465C-B653-DB225061400F}" dt="2024-05-07T04:14:52.154" v="211" actId="478"/>
          <ac:picMkLst>
            <pc:docMk/>
            <pc:sldMk cId="1957349729" sldId="343"/>
            <ac:picMk id="7" creationId="{73922190-8EB4-697C-A5A8-74D7AD251BB8}"/>
          </ac:picMkLst>
        </pc:picChg>
        <pc:picChg chg="add mod modCrop">
          <ac:chgData name="baddam neha" userId="128a631d3fa1a313" providerId="LiveId" clId="{60CA979F-7C90-465C-B653-DB225061400F}" dt="2024-05-08T22:58:52.948" v="2154" actId="14100"/>
          <ac:picMkLst>
            <pc:docMk/>
            <pc:sldMk cId="1957349729" sldId="343"/>
            <ac:picMk id="9" creationId="{DACCFFDD-2B94-5B48-4977-9BA142924DA2}"/>
          </ac:picMkLst>
        </pc:picChg>
      </pc:sldChg>
      <pc:sldChg chg="new del">
        <pc:chgData name="baddam neha" userId="128a631d3fa1a313" providerId="LiveId" clId="{60CA979F-7C90-465C-B653-DB225061400F}" dt="2024-05-07T04:20:27.747" v="230" actId="47"/>
        <pc:sldMkLst>
          <pc:docMk/>
          <pc:sldMk cId="937784769" sldId="344"/>
        </pc:sldMkLst>
      </pc:sldChg>
      <pc:sldChg chg="addSp delSp modSp add mod ord">
        <pc:chgData name="baddam neha" userId="128a631d3fa1a313" providerId="LiveId" clId="{60CA979F-7C90-465C-B653-DB225061400F}" dt="2024-05-08T23:47:07.137" v="2344" actId="14100"/>
        <pc:sldMkLst>
          <pc:docMk/>
          <pc:sldMk cId="4250587801" sldId="344"/>
        </pc:sldMkLst>
        <pc:spChg chg="del mod">
          <ac:chgData name="baddam neha" userId="128a631d3fa1a313" providerId="LiveId" clId="{60CA979F-7C90-465C-B653-DB225061400F}" dt="2024-05-07T04:20:54.293" v="246"/>
          <ac:spMkLst>
            <pc:docMk/>
            <pc:sldMk cId="4250587801" sldId="344"/>
            <ac:spMk id="2" creationId="{D7C6121E-4BDF-A135-8D88-B20978CF344E}"/>
          </ac:spMkLst>
        </pc:spChg>
        <pc:spChg chg="mod">
          <ac:chgData name="baddam neha" userId="128a631d3fa1a313" providerId="LiveId" clId="{60CA979F-7C90-465C-B653-DB225061400F}" dt="2024-05-07T04:20:43.443" v="241" actId="20577"/>
          <ac:spMkLst>
            <pc:docMk/>
            <pc:sldMk cId="4250587801" sldId="344"/>
            <ac:spMk id="3" creationId="{D7C5E2E8-2883-5CC8-5556-0E3A230F880B}"/>
          </ac:spMkLst>
        </pc:spChg>
        <pc:picChg chg="add mod modCrop">
          <ac:chgData name="baddam neha" userId="128a631d3fa1a313" providerId="LiveId" clId="{60CA979F-7C90-465C-B653-DB225061400F}" dt="2024-05-08T23:47:07.137" v="2344" actId="14100"/>
          <ac:picMkLst>
            <pc:docMk/>
            <pc:sldMk cId="4250587801" sldId="344"/>
            <ac:picMk id="6" creationId="{B8823271-70DB-E6AE-D1B2-027916D6E5F8}"/>
          </ac:picMkLst>
        </pc:picChg>
      </pc:sldChg>
      <pc:sldChg chg="addSp delSp modSp add mod">
        <pc:chgData name="baddam neha" userId="128a631d3fa1a313" providerId="LiveId" clId="{60CA979F-7C90-465C-B653-DB225061400F}" dt="2024-05-08T23:53:33.981" v="2349" actId="113"/>
        <pc:sldMkLst>
          <pc:docMk/>
          <pc:sldMk cId="2129533328" sldId="345"/>
        </pc:sldMkLst>
        <pc:spChg chg="mod">
          <ac:chgData name="baddam neha" userId="128a631d3fa1a313" providerId="LiveId" clId="{60CA979F-7C90-465C-B653-DB225061400F}" dt="2024-05-08T18:29:24.048" v="976" actId="27636"/>
          <ac:spMkLst>
            <pc:docMk/>
            <pc:sldMk cId="2129533328" sldId="345"/>
            <ac:spMk id="3" creationId="{D7C5E2E8-2883-5CC8-5556-0E3A230F880B}"/>
          </ac:spMkLst>
        </pc:spChg>
        <pc:spChg chg="mod">
          <ac:chgData name="baddam neha" userId="128a631d3fa1a313" providerId="LiveId" clId="{60CA979F-7C90-465C-B653-DB225061400F}" dt="2024-05-08T23:53:33.981" v="2349" actId="113"/>
          <ac:spMkLst>
            <pc:docMk/>
            <pc:sldMk cId="2129533328" sldId="345"/>
            <ac:spMk id="4" creationId="{F04928A0-CA95-474E-EAEC-09EB8B265D17}"/>
          </ac:spMkLst>
        </pc:spChg>
        <pc:picChg chg="del">
          <ac:chgData name="baddam neha" userId="128a631d3fa1a313" providerId="LiveId" clId="{60CA979F-7C90-465C-B653-DB225061400F}" dt="2024-05-08T03:12:33.912" v="417" actId="478"/>
          <ac:picMkLst>
            <pc:docMk/>
            <pc:sldMk cId="2129533328" sldId="345"/>
            <ac:picMk id="7" creationId="{9EBFF296-B90C-E1AB-906D-C37DDCB21B86}"/>
          </ac:picMkLst>
        </pc:picChg>
        <pc:picChg chg="add mod">
          <ac:chgData name="baddam neha" userId="128a631d3fa1a313" providerId="LiveId" clId="{60CA979F-7C90-465C-B653-DB225061400F}" dt="2024-05-08T18:34:51.122" v="1107" actId="1076"/>
          <ac:picMkLst>
            <pc:docMk/>
            <pc:sldMk cId="2129533328" sldId="345"/>
            <ac:picMk id="11" creationId="{B9895540-E3F2-4CBD-62C7-2BBE477CF486}"/>
          </ac:picMkLst>
        </pc:picChg>
        <pc:picChg chg="add mod">
          <ac:chgData name="baddam neha" userId="128a631d3fa1a313" providerId="LiveId" clId="{60CA979F-7C90-465C-B653-DB225061400F}" dt="2024-05-08T18:35:02.871" v="1111" actId="1076"/>
          <ac:picMkLst>
            <pc:docMk/>
            <pc:sldMk cId="2129533328" sldId="345"/>
            <ac:picMk id="13" creationId="{CD6D8CD6-8A0C-17A7-2DA3-881C22EDCF6C}"/>
          </ac:picMkLst>
        </pc:picChg>
      </pc:sldChg>
      <pc:sldChg chg="new del">
        <pc:chgData name="baddam neha" userId="128a631d3fa1a313" providerId="LiveId" clId="{60CA979F-7C90-465C-B653-DB225061400F}" dt="2024-05-08T22:50:00.483" v="2118" actId="680"/>
        <pc:sldMkLst>
          <pc:docMk/>
          <pc:sldMk cId="1098260721" sldId="346"/>
        </pc:sldMkLst>
      </pc:sldChg>
    </pc:docChg>
  </pc:docChgLst>
  <pc:docChgLst>
    <pc:chgData name="baddam neha" userId="128a631d3fa1a313" providerId="LiveId" clId="{FCF30940-8F4C-48D5-8A61-63E52E6DBE5F}"/>
    <pc:docChg chg="undo redo custSel addSld delSld modSld sldOrd">
      <pc:chgData name="baddam neha" userId="128a631d3fa1a313" providerId="LiveId" clId="{FCF30940-8F4C-48D5-8A61-63E52E6DBE5F}" dt="2024-10-03T23:27:07.406" v="5563"/>
      <pc:docMkLst>
        <pc:docMk/>
      </pc:docMkLst>
      <pc:sldChg chg="addSp delSp modSp mod modAnim">
        <pc:chgData name="baddam neha" userId="128a631d3fa1a313" providerId="LiveId" clId="{FCF30940-8F4C-48D5-8A61-63E52E6DBE5F}" dt="2024-10-03T23:10:18.907" v="5530" actId="478"/>
        <pc:sldMkLst>
          <pc:docMk/>
          <pc:sldMk cId="1957736008" sldId="256"/>
        </pc:sldMkLst>
        <pc:spChg chg="mod">
          <ac:chgData name="baddam neha" userId="128a631d3fa1a313" providerId="LiveId" clId="{FCF30940-8F4C-48D5-8A61-63E52E6DBE5F}" dt="2024-10-03T19:12:25.971" v="5248" actId="20577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FCF30940-8F4C-48D5-8A61-63E52E6DBE5F}" dt="2024-10-03T19:11:53.306" v="5238" actId="113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FCF30940-8F4C-48D5-8A61-63E52E6DBE5F}" dt="2024-10-01T16:26:00.905" v="1670" actId="1076"/>
          <ac:spMkLst>
            <pc:docMk/>
            <pc:sldMk cId="1957736008" sldId="256"/>
            <ac:spMk id="5" creationId="{6C4AEB16-DFF2-9244-133A-08CB7F81D1FB}"/>
          </ac:spMkLst>
        </pc:spChg>
        <pc:spChg chg="add">
          <ac:chgData name="baddam neha" userId="128a631d3fa1a313" providerId="LiveId" clId="{FCF30940-8F4C-48D5-8A61-63E52E6DBE5F}" dt="2024-09-11T14:10:21.092" v="1"/>
          <ac:spMkLst>
            <pc:docMk/>
            <pc:sldMk cId="1957736008" sldId="256"/>
            <ac:spMk id="6" creationId="{3C1393FB-065A-BECB-50F3-4ABFE0025D5F}"/>
          </ac:spMkLst>
        </pc:spChg>
        <pc:spChg chg="add mod">
          <ac:chgData name="baddam neha" userId="128a631d3fa1a313" providerId="LiveId" clId="{FCF30940-8F4C-48D5-8A61-63E52E6DBE5F}" dt="2024-09-11T14:11:06.546" v="27"/>
          <ac:spMkLst>
            <pc:docMk/>
            <pc:sldMk cId="1957736008" sldId="256"/>
            <ac:spMk id="7" creationId="{FEC911AA-B1E6-924D-3D7F-CC7C989AFBC7}"/>
          </ac:spMkLst>
        </pc:spChg>
        <pc:spChg chg="add mod">
          <ac:chgData name="baddam neha" userId="128a631d3fa1a313" providerId="LiveId" clId="{FCF30940-8F4C-48D5-8A61-63E52E6DBE5F}" dt="2024-09-11T14:11:06.299" v="26"/>
          <ac:spMkLst>
            <pc:docMk/>
            <pc:sldMk cId="1957736008" sldId="256"/>
            <ac:spMk id="8" creationId="{F6D7A4D8-7F96-754C-0A5B-71DF40C64C3C}"/>
          </ac:spMkLst>
        </pc:spChg>
        <pc:spChg chg="add mod">
          <ac:chgData name="baddam neha" userId="128a631d3fa1a313" providerId="LiveId" clId="{FCF30940-8F4C-48D5-8A61-63E52E6DBE5F}" dt="2024-09-11T14:10:58.562" v="23"/>
          <ac:spMkLst>
            <pc:docMk/>
            <pc:sldMk cId="1957736008" sldId="256"/>
            <ac:spMk id="9" creationId="{B9EC3EAA-43A8-8D94-3856-2D526760AD4F}"/>
          </ac:spMkLst>
        </pc:spChg>
        <pc:spChg chg="add del mod">
          <ac:chgData name="baddam neha" userId="128a631d3fa1a313" providerId="LiveId" clId="{FCF30940-8F4C-48D5-8A61-63E52E6DBE5F}" dt="2024-09-11T14:11:26.776" v="34" actId="478"/>
          <ac:spMkLst>
            <pc:docMk/>
            <pc:sldMk cId="1957736008" sldId="256"/>
            <ac:spMk id="10" creationId="{06187615-B5FD-BE15-6092-57B2F7BD06DC}"/>
          </ac:spMkLst>
        </pc:spChg>
        <pc:graphicFrameChg chg="add del modGraphic">
          <ac:chgData name="baddam neha" userId="128a631d3fa1a313" providerId="LiveId" clId="{FCF30940-8F4C-48D5-8A61-63E52E6DBE5F}" dt="2024-10-03T23:10:18.907" v="5530" actId="478"/>
          <ac:graphicFrameMkLst>
            <pc:docMk/>
            <pc:sldMk cId="1957736008" sldId="256"/>
            <ac:graphicFrameMk id="7" creationId="{52460F60-B0BA-A922-FB17-D6132948D469}"/>
          </ac:graphicFrameMkLst>
        </pc:graphicFrameChg>
      </pc:sldChg>
      <pc:sldChg chg="modSp add del mod">
        <pc:chgData name="baddam neha" userId="128a631d3fa1a313" providerId="LiveId" clId="{FCF30940-8F4C-48D5-8A61-63E52E6DBE5F}" dt="2024-10-01T16:42:52.587" v="1906" actId="47"/>
        <pc:sldMkLst>
          <pc:docMk/>
          <pc:sldMk cId="3090476454" sldId="260"/>
        </pc:sldMkLst>
        <pc:spChg chg="mod">
          <ac:chgData name="baddam neha" userId="128a631d3fa1a313" providerId="LiveId" clId="{FCF30940-8F4C-48D5-8A61-63E52E6DBE5F}" dt="2024-09-12T20:12:12.461" v="1411" actId="20577"/>
          <ac:spMkLst>
            <pc:docMk/>
            <pc:sldMk cId="3090476454" sldId="260"/>
            <ac:spMk id="4" creationId="{F421A51D-FABD-EFC3-1599-0CEB5FC3F4E2}"/>
          </ac:spMkLst>
        </pc:spChg>
      </pc:sldChg>
      <pc:sldChg chg="modAnim">
        <pc:chgData name="baddam neha" userId="128a631d3fa1a313" providerId="LiveId" clId="{FCF30940-8F4C-48D5-8A61-63E52E6DBE5F}" dt="2024-10-03T19:25:57.048" v="5340"/>
        <pc:sldMkLst>
          <pc:docMk/>
          <pc:sldMk cId="545597202" sldId="262"/>
        </pc:sldMkLst>
      </pc:sldChg>
      <pc:sldChg chg="addSp delSp modSp del mod ord setBg">
        <pc:chgData name="baddam neha" userId="128a631d3fa1a313" providerId="LiveId" clId="{FCF30940-8F4C-48D5-8A61-63E52E6DBE5F}" dt="2024-10-03T17:04:11.127" v="4048" actId="47"/>
        <pc:sldMkLst>
          <pc:docMk/>
          <pc:sldMk cId="943736160" sldId="270"/>
        </pc:sldMkLst>
        <pc:spChg chg="add">
          <ac:chgData name="baddam neha" userId="128a631d3fa1a313" providerId="LiveId" clId="{FCF30940-8F4C-48D5-8A61-63E52E6DBE5F}" dt="2024-09-11T14:40:19.373" v="370"/>
          <ac:spMkLst>
            <pc:docMk/>
            <pc:sldMk cId="943736160" sldId="270"/>
            <ac:spMk id="2" creationId="{33F2D7EB-A968-A58E-C757-B16FE7457692}"/>
          </ac:spMkLst>
        </pc:spChg>
        <pc:spChg chg="mod">
          <ac:chgData name="baddam neha" userId="128a631d3fa1a313" providerId="LiveId" clId="{FCF30940-8F4C-48D5-8A61-63E52E6DBE5F}" dt="2024-10-03T16:53:38.308" v="3880" actId="26606"/>
          <ac:spMkLst>
            <pc:docMk/>
            <pc:sldMk cId="943736160" sldId="270"/>
            <ac:spMk id="3" creationId="{B49809B8-E752-F9DB-E5DF-01DD03E24A84}"/>
          </ac:spMkLst>
        </pc:spChg>
        <pc:spChg chg="add del mod">
          <ac:chgData name="baddam neha" userId="128a631d3fa1a313" providerId="LiveId" clId="{FCF30940-8F4C-48D5-8A61-63E52E6DBE5F}" dt="2024-10-03T17:03:29.432" v="4007" actId="21"/>
          <ac:spMkLst>
            <pc:docMk/>
            <pc:sldMk cId="943736160" sldId="270"/>
            <ac:spMk id="4" creationId="{F421A51D-FABD-EFC3-1599-0CEB5FC3F4E2}"/>
          </ac:spMkLst>
        </pc:spChg>
        <pc:spChg chg="mod">
          <ac:chgData name="baddam neha" userId="128a631d3fa1a313" providerId="LiveId" clId="{FCF30940-8F4C-48D5-8A61-63E52E6DBE5F}" dt="2024-10-03T16:53:38.308" v="3880" actId="26606"/>
          <ac:spMkLst>
            <pc:docMk/>
            <pc:sldMk cId="943736160" sldId="270"/>
            <ac:spMk id="5" creationId="{D1825706-A8E3-7B83-7B5A-7D81CCF957C7}"/>
          </ac:spMkLst>
        </pc:spChg>
        <pc:spChg chg="add">
          <ac:chgData name="baddam neha" userId="128a631d3fa1a313" providerId="LiveId" clId="{FCF30940-8F4C-48D5-8A61-63E52E6DBE5F}" dt="2024-09-11T14:40:22.904" v="372"/>
          <ac:spMkLst>
            <pc:docMk/>
            <pc:sldMk cId="943736160" sldId="270"/>
            <ac:spMk id="6" creationId="{421DC559-881F-2F57-0D35-7D93EFED8B60}"/>
          </ac:spMkLst>
        </pc:spChg>
        <pc:spChg chg="add del">
          <ac:chgData name="baddam neha" userId="128a631d3fa1a313" providerId="LiveId" clId="{FCF30940-8F4C-48D5-8A61-63E52E6DBE5F}" dt="2024-10-03T16:53:36.495" v="3878" actId="26606"/>
          <ac:spMkLst>
            <pc:docMk/>
            <pc:sldMk cId="943736160" sldId="270"/>
            <ac:spMk id="10" creationId="{9F846FF8-0D27-4A66-8332-A0BE79BEFA3C}"/>
          </ac:spMkLst>
        </pc:spChg>
        <pc:spChg chg="add del">
          <ac:chgData name="baddam neha" userId="128a631d3fa1a313" providerId="LiveId" clId="{FCF30940-8F4C-48D5-8A61-63E52E6DBE5F}" dt="2024-10-03T16:53:36.495" v="3878" actId="26606"/>
          <ac:spMkLst>
            <pc:docMk/>
            <pc:sldMk cId="943736160" sldId="270"/>
            <ac:spMk id="12" creationId="{46B9CB01-4014-4606-90AC-ADABCFB38C3D}"/>
          </ac:spMkLst>
        </pc:spChg>
        <pc:spChg chg="add del">
          <ac:chgData name="baddam neha" userId="128a631d3fa1a313" providerId="LiveId" clId="{FCF30940-8F4C-48D5-8A61-63E52E6DBE5F}" dt="2024-10-03T16:31:18.513" v="3412" actId="26606"/>
          <ac:spMkLst>
            <pc:docMk/>
            <pc:sldMk cId="943736160" sldId="270"/>
            <ac:spMk id="15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6:31:18.513" v="3412" actId="26606"/>
          <ac:spMkLst>
            <pc:docMk/>
            <pc:sldMk cId="943736160" sldId="270"/>
            <ac:spMk id="17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6:53:38.308" v="3880" actId="26606"/>
          <ac:spMkLst>
            <pc:docMk/>
            <pc:sldMk cId="943736160" sldId="270"/>
            <ac:spMk id="19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6:53:38.308" v="3880" actId="26606"/>
          <ac:spMkLst>
            <pc:docMk/>
            <pc:sldMk cId="943736160" sldId="270"/>
            <ac:spMk id="20" creationId="{5B0E491B-5098-4794-9326-BC6DB475567C}"/>
          </ac:spMkLst>
        </pc:spChg>
        <pc:graphicFrameChg chg="add del">
          <ac:chgData name="baddam neha" userId="128a631d3fa1a313" providerId="LiveId" clId="{FCF30940-8F4C-48D5-8A61-63E52E6DBE5F}" dt="2024-10-03T16:31:18.513" v="3412" actId="26606"/>
          <ac:graphicFrameMkLst>
            <pc:docMk/>
            <pc:sldMk cId="943736160" sldId="270"/>
            <ac:graphicFrameMk id="7" creationId="{787712F7-5DA1-9EF1-807D-09519FA9D2C2}"/>
          </ac:graphicFrameMkLst>
        </pc:graphicFrameChg>
        <pc:graphicFrameChg chg="add del">
          <ac:chgData name="baddam neha" userId="128a631d3fa1a313" providerId="LiveId" clId="{FCF30940-8F4C-48D5-8A61-63E52E6DBE5F}" dt="2024-10-03T16:53:36.495" v="3878" actId="26606"/>
          <ac:graphicFrameMkLst>
            <pc:docMk/>
            <pc:sldMk cId="943736160" sldId="270"/>
            <ac:graphicFrameMk id="14" creationId="{CFD41C02-865A-808F-E925-A91599BFD21E}"/>
          </ac:graphicFrameMkLst>
        </pc:graphicFrameChg>
        <pc:graphicFrameChg chg="add del">
          <ac:chgData name="baddam neha" userId="128a631d3fa1a313" providerId="LiveId" clId="{FCF30940-8F4C-48D5-8A61-63E52E6DBE5F}" dt="2024-10-03T16:53:38.308" v="3880" actId="26606"/>
          <ac:graphicFrameMkLst>
            <pc:docMk/>
            <pc:sldMk cId="943736160" sldId="270"/>
            <ac:graphicFrameMk id="21" creationId="{FA301E65-3402-4E03-1911-74A48804BF22}"/>
          </ac:graphicFrameMkLst>
        </pc:graphicFrameChg>
        <pc:picChg chg="add del">
          <ac:chgData name="baddam neha" userId="128a631d3fa1a313" providerId="LiveId" clId="{FCF30940-8F4C-48D5-8A61-63E52E6DBE5F}" dt="2024-10-03T16:53:36.495" v="3878" actId="26606"/>
          <ac:picMkLst>
            <pc:docMk/>
            <pc:sldMk cId="943736160" sldId="270"/>
            <ac:picMk id="8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31:18.513" v="3412" actId="26606"/>
          <ac:picMkLst>
            <pc:docMk/>
            <pc:sldMk cId="943736160" sldId="270"/>
            <ac:picMk id="11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53:38.308" v="3880" actId="26606"/>
          <ac:picMkLst>
            <pc:docMk/>
            <pc:sldMk cId="943736160" sldId="270"/>
            <ac:picMk id="16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6:53:36.495" v="3878" actId="26606"/>
          <ac:inkMkLst>
            <pc:docMk/>
            <pc:sldMk cId="943736160" sldId="270"/>
            <ac:inkMk id="9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31:18.513" v="3412" actId="26606"/>
          <ac:inkMkLst>
            <pc:docMk/>
            <pc:sldMk cId="943736160" sldId="270"/>
            <ac:inkMk id="13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53:38.308" v="3880" actId="26606"/>
          <ac:inkMkLst>
            <pc:docMk/>
            <pc:sldMk cId="943736160" sldId="270"/>
            <ac:inkMk id="18" creationId="{24D29CCB-7956-4E3E-8880-304085F04BF4}"/>
          </ac:inkMkLst>
        </pc:inkChg>
      </pc:sldChg>
      <pc:sldChg chg="addSp delSp modSp mod ord setBg modAnim">
        <pc:chgData name="baddam neha" userId="128a631d3fa1a313" providerId="LiveId" clId="{FCF30940-8F4C-48D5-8A61-63E52E6DBE5F}" dt="2024-10-03T19:19:44.973" v="5294"/>
        <pc:sldMkLst>
          <pc:docMk/>
          <pc:sldMk cId="1739932886" sldId="288"/>
        </pc:sldMkLst>
        <pc:spChg chg="mod">
          <ac:chgData name="baddam neha" userId="128a631d3fa1a313" providerId="LiveId" clId="{FCF30940-8F4C-48D5-8A61-63E52E6DBE5F}" dt="2024-10-03T16:36:13.610" v="3458" actId="26606"/>
          <ac:spMkLst>
            <pc:docMk/>
            <pc:sldMk cId="1739932886" sldId="288"/>
            <ac:spMk id="3" creationId="{45D18488-2945-FF47-1185-ABAD475DC736}"/>
          </ac:spMkLst>
        </pc:spChg>
        <pc:spChg chg="mod">
          <ac:chgData name="baddam neha" userId="128a631d3fa1a313" providerId="LiveId" clId="{FCF30940-8F4C-48D5-8A61-63E52E6DBE5F}" dt="2024-10-03T16:36:13.610" v="3458" actId="26606"/>
          <ac:spMkLst>
            <pc:docMk/>
            <pc:sldMk cId="1739932886" sldId="288"/>
            <ac:spMk id="5" creationId="{9328DEA7-C640-D936-6BBB-E60B4DC59FB6}"/>
          </ac:spMkLst>
        </pc:spChg>
        <pc:spChg chg="add del mod">
          <ac:chgData name="baddam neha" userId="128a631d3fa1a313" providerId="LiveId" clId="{FCF30940-8F4C-48D5-8A61-63E52E6DBE5F}" dt="2024-10-03T16:36:13.628" v="3459" actId="26606"/>
          <ac:spMkLst>
            <pc:docMk/>
            <pc:sldMk cId="1739932886" sldId="288"/>
            <ac:spMk id="7" creationId="{3E9033FC-08FA-5E22-7FCA-CCA72C6AE423}"/>
          </ac:spMkLst>
        </pc:spChg>
        <pc:spChg chg="add del">
          <ac:chgData name="baddam neha" userId="128a631d3fa1a313" providerId="LiveId" clId="{FCF30940-8F4C-48D5-8A61-63E52E6DBE5F}" dt="2024-10-03T16:36:13.610" v="3458" actId="26606"/>
          <ac:spMkLst>
            <pc:docMk/>
            <pc:sldMk cId="1739932886" sldId="288"/>
            <ac:spMk id="17" creationId="{9F846FF8-0D27-4A66-8332-A0BE79BEFA3C}"/>
          </ac:spMkLst>
        </pc:spChg>
        <pc:spChg chg="add del">
          <ac:chgData name="baddam neha" userId="128a631d3fa1a313" providerId="LiveId" clId="{FCF30940-8F4C-48D5-8A61-63E52E6DBE5F}" dt="2024-10-03T16:36:13.610" v="3458" actId="26606"/>
          <ac:spMkLst>
            <pc:docMk/>
            <pc:sldMk cId="1739932886" sldId="288"/>
            <ac:spMk id="19" creationId="{46B9CB01-4014-4606-90AC-ADABCFB38C3D}"/>
          </ac:spMkLst>
        </pc:spChg>
        <pc:graphicFrameChg chg="add mod">
          <ac:chgData name="baddam neha" userId="128a631d3fa1a313" providerId="LiveId" clId="{FCF30940-8F4C-48D5-8A61-63E52E6DBE5F}" dt="2024-10-03T18:41:16.441" v="5148" actId="20577"/>
          <ac:graphicFrameMkLst>
            <pc:docMk/>
            <pc:sldMk cId="1739932886" sldId="288"/>
            <ac:graphicFrameMk id="2" creationId="{5E966B0E-3250-CD4D-200A-96749EEAF39B}"/>
          </ac:graphicFrameMkLst>
        </pc:graphicFrameChg>
        <pc:graphicFrameChg chg="add del">
          <ac:chgData name="baddam neha" userId="128a631d3fa1a313" providerId="LiveId" clId="{FCF30940-8F4C-48D5-8A61-63E52E6DBE5F}" dt="2024-10-03T16:35:50.406" v="3452" actId="26606"/>
          <ac:graphicFrameMkLst>
            <pc:docMk/>
            <pc:sldMk cId="1739932886" sldId="288"/>
            <ac:graphicFrameMk id="9" creationId="{1541E714-4DEE-0FCE-1A75-5D151C8434E8}"/>
          </ac:graphicFrameMkLst>
        </pc:graphicFrameChg>
        <pc:graphicFrameChg chg="add del">
          <ac:chgData name="baddam neha" userId="128a631d3fa1a313" providerId="LiveId" clId="{FCF30940-8F4C-48D5-8A61-63E52E6DBE5F}" dt="2024-10-03T16:35:59.839" v="3456" actId="26606"/>
          <ac:graphicFrameMkLst>
            <pc:docMk/>
            <pc:sldMk cId="1739932886" sldId="288"/>
            <ac:graphicFrameMk id="10" creationId="{260B2CC7-B09E-7F8A-4313-318489C2E6D7}"/>
          </ac:graphicFrameMkLst>
        </pc:graphicFrameChg>
        <pc:graphicFrameChg chg="add del">
          <ac:chgData name="baddam neha" userId="128a631d3fa1a313" providerId="LiveId" clId="{FCF30940-8F4C-48D5-8A61-63E52E6DBE5F}" dt="2024-10-03T16:35:52.194" v="3454" actId="26606"/>
          <ac:graphicFrameMkLst>
            <pc:docMk/>
            <pc:sldMk cId="1739932886" sldId="288"/>
            <ac:graphicFrameMk id="11" creationId="{A6BDEC9D-0952-DE85-F31F-1532502B5070}"/>
          </ac:graphicFrameMkLst>
        </pc:graphicFrameChg>
        <pc:graphicFrameChg chg="add del">
          <ac:chgData name="baddam neha" userId="128a631d3fa1a313" providerId="LiveId" clId="{FCF30940-8F4C-48D5-8A61-63E52E6DBE5F}" dt="2024-10-03T16:36:13.610" v="3458" actId="26606"/>
          <ac:graphicFrameMkLst>
            <pc:docMk/>
            <pc:sldMk cId="1739932886" sldId="288"/>
            <ac:graphicFrameMk id="12" creationId="{3A9D6E27-EF0B-45CB-C634-CCD957F9C407}"/>
          </ac:graphicFrameMkLst>
        </pc:graphicFrameChg>
        <pc:graphicFrameChg chg="add del mod">
          <ac:chgData name="baddam neha" userId="128a631d3fa1a313" providerId="LiveId" clId="{FCF30940-8F4C-48D5-8A61-63E52E6DBE5F}" dt="2024-10-03T17:33:42.463" v="4426" actId="478"/>
          <ac:graphicFrameMkLst>
            <pc:docMk/>
            <pc:sldMk cId="1739932886" sldId="288"/>
            <ac:graphicFrameMk id="21" creationId="{1977D771-FE82-B10A-7C70-40FCF943126F}"/>
          </ac:graphicFrameMkLst>
        </pc:graphicFrameChg>
        <pc:picChg chg="add del">
          <ac:chgData name="baddam neha" userId="128a631d3fa1a313" providerId="LiveId" clId="{FCF30940-8F4C-48D5-8A61-63E52E6DBE5F}" dt="2024-10-03T16:36:13.610" v="3458" actId="26606"/>
          <ac:picMkLst>
            <pc:docMk/>
            <pc:sldMk cId="1739932886" sldId="288"/>
            <ac:picMk id="13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6:36:13.610" v="3458" actId="26606"/>
          <ac:inkMkLst>
            <pc:docMk/>
            <pc:sldMk cId="1739932886" sldId="288"/>
            <ac:inkMk id="15" creationId="{24D29CCB-7956-4E3E-8880-304085F04BF4}"/>
          </ac:inkMkLst>
        </pc:inkChg>
      </pc:sldChg>
      <pc:sldChg chg="modSp del mod">
        <pc:chgData name="baddam neha" userId="128a631d3fa1a313" providerId="LiveId" clId="{FCF30940-8F4C-48D5-8A61-63E52E6DBE5F}" dt="2024-09-11T14:22:03.600" v="198" actId="47"/>
        <pc:sldMkLst>
          <pc:docMk/>
          <pc:sldMk cId="1904589906" sldId="296"/>
        </pc:sldMkLst>
        <pc:spChg chg="mod">
          <ac:chgData name="baddam neha" userId="128a631d3fa1a313" providerId="LiveId" clId="{FCF30940-8F4C-48D5-8A61-63E52E6DBE5F}" dt="2024-09-11T14:22:01.833" v="197" actId="6549"/>
          <ac:spMkLst>
            <pc:docMk/>
            <pc:sldMk cId="1904589906" sldId="296"/>
            <ac:spMk id="3" creationId="{D7C5E2E8-2883-5CC8-5556-0E3A230F880B}"/>
          </ac:spMkLst>
        </pc:spChg>
      </pc:sldChg>
      <pc:sldChg chg="addSp delSp modSp mod setBg modAnim">
        <pc:chgData name="baddam neha" userId="128a631d3fa1a313" providerId="LiveId" clId="{FCF30940-8F4C-48D5-8A61-63E52E6DBE5F}" dt="2024-10-03T23:11:28.494" v="5558" actId="20577"/>
        <pc:sldMkLst>
          <pc:docMk/>
          <pc:sldMk cId="2934439886" sldId="307"/>
        </pc:sldMkLst>
        <pc:spChg chg="add">
          <ac:chgData name="baddam neha" userId="128a631d3fa1a313" providerId="LiveId" clId="{FCF30940-8F4C-48D5-8A61-63E52E6DBE5F}" dt="2024-10-01T16:26:42.059" v="1671"/>
          <ac:spMkLst>
            <pc:docMk/>
            <pc:sldMk cId="2934439886" sldId="307"/>
            <ac:spMk id="2" creationId="{20BFB4C0-2CB1-27CB-BB6E-80D1619D17CD}"/>
          </ac:spMkLst>
        </pc:spChg>
        <pc:spChg chg="mod">
          <ac:chgData name="baddam neha" userId="128a631d3fa1a313" providerId="LiveId" clId="{FCF30940-8F4C-48D5-8A61-63E52E6DBE5F}" dt="2024-10-03T16:32:30.899" v="3416" actId="26606"/>
          <ac:spMkLst>
            <pc:docMk/>
            <pc:sldMk cId="2934439886" sldId="307"/>
            <ac:spMk id="3" creationId="{45D18488-2945-FF47-1185-ABAD475DC736}"/>
          </ac:spMkLst>
        </pc:spChg>
        <pc:spChg chg="mod">
          <ac:chgData name="baddam neha" userId="128a631d3fa1a313" providerId="LiveId" clId="{FCF30940-8F4C-48D5-8A61-63E52E6DBE5F}" dt="2024-10-03T16:32:30.899" v="3416" actId="26606"/>
          <ac:spMkLst>
            <pc:docMk/>
            <pc:sldMk cId="2934439886" sldId="307"/>
            <ac:spMk id="5" creationId="{9328DEA7-C640-D936-6BBB-E60B4DC59FB6}"/>
          </ac:spMkLst>
        </pc:spChg>
        <pc:spChg chg="add del mod">
          <ac:chgData name="baddam neha" userId="128a631d3fa1a313" providerId="LiveId" clId="{FCF30940-8F4C-48D5-8A61-63E52E6DBE5F}" dt="2024-10-03T17:32:36.409" v="4396" actId="478"/>
          <ac:spMkLst>
            <pc:docMk/>
            <pc:sldMk cId="2934439886" sldId="307"/>
            <ac:spMk id="7" creationId="{3E9033FC-08FA-5E22-7FCA-CCA72C6AE423}"/>
          </ac:spMkLst>
        </pc:spChg>
        <pc:spChg chg="add del">
          <ac:chgData name="baddam neha" userId="128a631d3fa1a313" providerId="LiveId" clId="{FCF30940-8F4C-48D5-8A61-63E52E6DBE5F}" dt="2024-10-03T16:32:30.899" v="3416" actId="26606"/>
          <ac:spMkLst>
            <pc:docMk/>
            <pc:sldMk cId="2934439886" sldId="307"/>
            <ac:spMk id="12" creationId="{637B2035-1FCB-439A-B421-095E136C7E07}"/>
          </ac:spMkLst>
        </pc:spChg>
        <pc:spChg chg="add del">
          <ac:chgData name="baddam neha" userId="128a631d3fa1a313" providerId="LiveId" clId="{FCF30940-8F4C-48D5-8A61-63E52E6DBE5F}" dt="2024-10-03T16:32:16.862" v="3414" actId="26606"/>
          <ac:spMkLst>
            <pc:docMk/>
            <pc:sldMk cId="2934439886" sldId="307"/>
            <ac:spMk id="17" creationId="{160022CF-D73B-45FB-8DD4-1B1C0C92E702}"/>
          </ac:spMkLst>
        </pc:spChg>
        <pc:spChg chg="add del">
          <ac:chgData name="baddam neha" userId="128a631d3fa1a313" providerId="LiveId" clId="{FCF30940-8F4C-48D5-8A61-63E52E6DBE5F}" dt="2024-10-03T16:32:30.899" v="3416" actId="26606"/>
          <ac:spMkLst>
            <pc:docMk/>
            <pc:sldMk cId="2934439886" sldId="307"/>
            <ac:spMk id="19" creationId="{81CE2CF7-D5AA-4464-AC91-9ED1EA5D6389}"/>
          </ac:spMkLst>
        </pc:spChg>
        <pc:graphicFrameChg chg="add mod">
          <ac:chgData name="baddam neha" userId="128a631d3fa1a313" providerId="LiveId" clId="{FCF30940-8F4C-48D5-8A61-63E52E6DBE5F}" dt="2024-10-03T23:11:28.494" v="5558" actId="20577"/>
          <ac:graphicFrameMkLst>
            <pc:docMk/>
            <pc:sldMk cId="2934439886" sldId="307"/>
            <ac:graphicFrameMk id="2" creationId="{6185B193-26B8-9061-2EF1-79D2BF00C1EF}"/>
          </ac:graphicFrameMkLst>
        </pc:graphicFrameChg>
        <pc:graphicFrameChg chg="add del">
          <ac:chgData name="baddam neha" userId="128a631d3fa1a313" providerId="LiveId" clId="{FCF30940-8F4C-48D5-8A61-63E52E6DBE5F}" dt="2024-10-03T16:32:16.862" v="3414" actId="26606"/>
          <ac:graphicFrameMkLst>
            <pc:docMk/>
            <pc:sldMk cId="2934439886" sldId="307"/>
            <ac:graphicFrameMk id="9" creationId="{38FEDD7B-549D-B3A8-3F20-1DAB79DCC16D}"/>
          </ac:graphicFrameMkLst>
        </pc:graphicFrameChg>
        <pc:picChg chg="add del">
          <ac:chgData name="baddam neha" userId="128a631d3fa1a313" providerId="LiveId" clId="{FCF30940-8F4C-48D5-8A61-63E52E6DBE5F}" dt="2024-10-03T16:32:30.899" v="3416" actId="26606"/>
          <ac:picMkLst>
            <pc:docMk/>
            <pc:sldMk cId="2934439886" sldId="307"/>
            <ac:picMk id="10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32:16.862" v="3414" actId="26606"/>
          <ac:picMkLst>
            <pc:docMk/>
            <pc:sldMk cId="2934439886" sldId="307"/>
            <ac:picMk id="13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32:30.899" v="3416" actId="26606"/>
          <ac:picMkLst>
            <pc:docMk/>
            <pc:sldMk cId="2934439886" sldId="307"/>
            <ac:picMk id="14" creationId="{AA540FF3-26CB-C950-E8F9-0B9E12FF3293}"/>
          </ac:picMkLst>
        </pc:picChg>
        <pc:inkChg chg="add del">
          <ac:chgData name="baddam neha" userId="128a631d3fa1a313" providerId="LiveId" clId="{FCF30940-8F4C-48D5-8A61-63E52E6DBE5F}" dt="2024-10-03T16:32:30.899" v="3416" actId="26606"/>
          <ac:inkMkLst>
            <pc:docMk/>
            <pc:sldMk cId="2934439886" sldId="307"/>
            <ac:inkMk id="11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32:16.862" v="3414" actId="26606"/>
          <ac:inkMkLst>
            <pc:docMk/>
            <pc:sldMk cId="2934439886" sldId="307"/>
            <ac:inkMk id="15" creationId="{24D29CCB-7956-4E3E-8880-304085F04BF4}"/>
          </ac:inkMkLst>
        </pc:inkChg>
      </pc:sldChg>
      <pc:sldChg chg="addSp delSp modSp mod modAnim">
        <pc:chgData name="baddam neha" userId="128a631d3fa1a313" providerId="LiveId" clId="{FCF30940-8F4C-48D5-8A61-63E52E6DBE5F}" dt="2024-10-03T19:15:51.540" v="5270"/>
        <pc:sldMkLst>
          <pc:docMk/>
          <pc:sldMk cId="4015192761" sldId="312"/>
        </pc:sldMkLst>
        <pc:spChg chg="add">
          <ac:chgData name="baddam neha" userId="128a631d3fa1a313" providerId="LiveId" clId="{FCF30940-8F4C-48D5-8A61-63E52E6DBE5F}" dt="2024-10-01T16:30:53.772" v="1701"/>
          <ac:spMkLst>
            <pc:docMk/>
            <pc:sldMk cId="4015192761" sldId="312"/>
            <ac:spMk id="2" creationId="{1C5579AE-2B1C-616C-4232-13DF22718F56}"/>
          </ac:spMkLst>
        </pc:spChg>
        <pc:spChg chg="del mod">
          <ac:chgData name="baddam neha" userId="128a631d3fa1a313" providerId="LiveId" clId="{FCF30940-8F4C-48D5-8A61-63E52E6DBE5F}" dt="2024-10-03T16:24:12.280" v="3306" actId="478"/>
          <ac:spMkLst>
            <pc:docMk/>
            <pc:sldMk cId="4015192761" sldId="312"/>
            <ac:spMk id="6" creationId="{C86AB611-EE56-199A-4A2C-3E3255298BF0}"/>
          </ac:spMkLst>
        </pc:spChg>
        <pc:spChg chg="add mod">
          <ac:chgData name="baddam neha" userId="128a631d3fa1a313" providerId="LiveId" clId="{FCF30940-8F4C-48D5-8A61-63E52E6DBE5F}" dt="2024-10-03T16:22:32.958" v="3280"/>
          <ac:spMkLst>
            <pc:docMk/>
            <pc:sldMk cId="4015192761" sldId="312"/>
            <ac:spMk id="13" creationId="{AAA2D925-2874-4D6A-0CF3-4DE553F4CEF5}"/>
          </ac:spMkLst>
        </pc:spChg>
        <pc:spChg chg="add mod">
          <ac:chgData name="baddam neha" userId="128a631d3fa1a313" providerId="LiveId" clId="{FCF30940-8F4C-48D5-8A61-63E52E6DBE5F}" dt="2024-10-03T16:23:55.756" v="3302"/>
          <ac:spMkLst>
            <pc:docMk/>
            <pc:sldMk cId="4015192761" sldId="312"/>
            <ac:spMk id="14" creationId="{98E402B1-3A21-977F-B081-19171BE13EBA}"/>
          </ac:spMkLst>
        </pc:spChg>
        <pc:spChg chg="add mod">
          <ac:chgData name="baddam neha" userId="128a631d3fa1a313" providerId="LiveId" clId="{FCF30940-8F4C-48D5-8A61-63E52E6DBE5F}" dt="2024-10-03T16:22:32.958" v="3280"/>
          <ac:spMkLst>
            <pc:docMk/>
            <pc:sldMk cId="4015192761" sldId="312"/>
            <ac:spMk id="15" creationId="{0CB81B52-F52F-6898-3290-D81B9EE3CCE7}"/>
          </ac:spMkLst>
        </pc:spChg>
        <pc:spChg chg="add mod">
          <ac:chgData name="baddam neha" userId="128a631d3fa1a313" providerId="LiveId" clId="{FCF30940-8F4C-48D5-8A61-63E52E6DBE5F}" dt="2024-10-03T16:26:01.680" v="3332" actId="20577"/>
          <ac:spMkLst>
            <pc:docMk/>
            <pc:sldMk cId="4015192761" sldId="312"/>
            <ac:spMk id="16" creationId="{04E7E68A-BEAD-8000-62D3-DD711C4FEC54}"/>
          </ac:spMkLst>
        </pc:spChg>
        <pc:spChg chg="add mod">
          <ac:chgData name="baddam neha" userId="128a631d3fa1a313" providerId="LiveId" clId="{FCF30940-8F4C-48D5-8A61-63E52E6DBE5F}" dt="2024-10-03T16:22:32.958" v="3280"/>
          <ac:spMkLst>
            <pc:docMk/>
            <pc:sldMk cId="4015192761" sldId="312"/>
            <ac:spMk id="17" creationId="{61B17A42-794B-78DF-09DE-B6538E7CA0AE}"/>
          </ac:spMkLst>
        </pc:spChg>
        <pc:spChg chg="add mod">
          <ac:chgData name="baddam neha" userId="128a631d3fa1a313" providerId="LiveId" clId="{FCF30940-8F4C-48D5-8A61-63E52E6DBE5F}" dt="2024-10-03T16:23:40.658" v="3296"/>
          <ac:spMkLst>
            <pc:docMk/>
            <pc:sldMk cId="4015192761" sldId="312"/>
            <ac:spMk id="18" creationId="{F33DB4F0-F328-D8A7-B8CB-210CF1B4300E}"/>
          </ac:spMkLst>
        </pc:spChg>
        <pc:spChg chg="add mod">
          <ac:chgData name="baddam neha" userId="128a631d3fa1a313" providerId="LiveId" clId="{FCF30940-8F4C-48D5-8A61-63E52E6DBE5F}" dt="2024-10-03T16:22:32.958" v="3280"/>
          <ac:spMkLst>
            <pc:docMk/>
            <pc:sldMk cId="4015192761" sldId="312"/>
            <ac:spMk id="19" creationId="{3CC10481-FD6D-06B7-91A9-E5E1F9E9152F}"/>
          </ac:spMkLst>
        </pc:spChg>
        <pc:spChg chg="add mod">
          <ac:chgData name="baddam neha" userId="128a631d3fa1a313" providerId="LiveId" clId="{FCF30940-8F4C-48D5-8A61-63E52E6DBE5F}" dt="2024-10-03T16:25:38.868" v="3328" actId="1035"/>
          <ac:spMkLst>
            <pc:docMk/>
            <pc:sldMk cId="4015192761" sldId="312"/>
            <ac:spMk id="20" creationId="{DF65A598-A5AD-5479-5DA2-28880E56D2B1}"/>
          </ac:spMkLst>
        </pc:spChg>
        <pc:spChg chg="add mod">
          <ac:chgData name="baddam neha" userId="128a631d3fa1a313" providerId="LiveId" clId="{FCF30940-8F4C-48D5-8A61-63E52E6DBE5F}" dt="2024-10-03T16:22:32.958" v="3280"/>
          <ac:spMkLst>
            <pc:docMk/>
            <pc:sldMk cId="4015192761" sldId="312"/>
            <ac:spMk id="21" creationId="{56081CD6-800C-03C9-2B74-C522B18653FD}"/>
          </ac:spMkLst>
        </pc:spChg>
        <pc:spChg chg="add mod">
          <ac:chgData name="baddam neha" userId="128a631d3fa1a313" providerId="LiveId" clId="{FCF30940-8F4C-48D5-8A61-63E52E6DBE5F}" dt="2024-10-03T16:23:19.630" v="3290" actId="20577"/>
          <ac:spMkLst>
            <pc:docMk/>
            <pc:sldMk cId="4015192761" sldId="312"/>
            <ac:spMk id="22" creationId="{CC2580AC-59CB-770D-DA76-E436B6F45E1A}"/>
          </ac:spMkLst>
        </pc:spChg>
        <pc:spChg chg="add mod">
          <ac:chgData name="baddam neha" userId="128a631d3fa1a313" providerId="LiveId" clId="{FCF30940-8F4C-48D5-8A61-63E52E6DBE5F}" dt="2024-10-03T16:22:32.958" v="3280"/>
          <ac:spMkLst>
            <pc:docMk/>
            <pc:sldMk cId="4015192761" sldId="312"/>
            <ac:spMk id="23" creationId="{FD8FF286-F4E5-CD8F-A85F-9EF737F6F2DD}"/>
          </ac:spMkLst>
        </pc:spChg>
        <pc:spChg chg="add mod">
          <ac:chgData name="baddam neha" userId="128a631d3fa1a313" providerId="LiveId" clId="{FCF30940-8F4C-48D5-8A61-63E52E6DBE5F}" dt="2024-10-03T17:02:45.415" v="4005" actId="207"/>
          <ac:spMkLst>
            <pc:docMk/>
            <pc:sldMk cId="4015192761" sldId="312"/>
            <ac:spMk id="24" creationId="{79DEBE49-0301-EF4B-A60F-E139AF945983}"/>
          </ac:spMkLst>
        </pc:spChg>
        <pc:spChg chg="add mod">
          <ac:chgData name="baddam neha" userId="128a631d3fa1a313" providerId="LiveId" clId="{FCF30940-8F4C-48D5-8A61-63E52E6DBE5F}" dt="2024-10-03T16:22:32.958" v="3280"/>
          <ac:spMkLst>
            <pc:docMk/>
            <pc:sldMk cId="4015192761" sldId="312"/>
            <ac:spMk id="25" creationId="{C7A27366-7B9C-F816-3F6D-D116E402139D}"/>
          </ac:spMkLst>
        </pc:spChg>
        <pc:spChg chg="add mod">
          <ac:chgData name="baddam neha" userId="128a631d3fa1a313" providerId="LiveId" clId="{FCF30940-8F4C-48D5-8A61-63E52E6DBE5F}" dt="2024-10-03T16:22:51.678" v="3285" actId="122"/>
          <ac:spMkLst>
            <pc:docMk/>
            <pc:sldMk cId="4015192761" sldId="312"/>
            <ac:spMk id="26" creationId="{EEFA1078-9435-4894-7A31-98E164A42BE6}"/>
          </ac:spMkLst>
        </pc:spChg>
        <pc:spChg chg="add mod">
          <ac:chgData name="baddam neha" userId="128a631d3fa1a313" providerId="LiveId" clId="{FCF30940-8F4C-48D5-8A61-63E52E6DBE5F}" dt="2024-10-03T16:22:32.958" v="3280"/>
          <ac:spMkLst>
            <pc:docMk/>
            <pc:sldMk cId="4015192761" sldId="312"/>
            <ac:spMk id="27" creationId="{A3699F88-9639-57BE-4458-FFE38B77C1A8}"/>
          </ac:spMkLst>
        </pc:spChg>
        <pc:spChg chg="add mod">
          <ac:chgData name="baddam neha" userId="128a631d3fa1a313" providerId="LiveId" clId="{FCF30940-8F4C-48D5-8A61-63E52E6DBE5F}" dt="2024-10-03T16:25:33.864" v="3324" actId="1035"/>
          <ac:spMkLst>
            <pc:docMk/>
            <pc:sldMk cId="4015192761" sldId="312"/>
            <ac:spMk id="28" creationId="{3CB970A3-F125-DD1F-71A0-6F0ECB90DB55}"/>
          </ac:spMkLst>
        </pc:spChg>
        <pc:grpChg chg="add mod">
          <ac:chgData name="baddam neha" userId="128a631d3fa1a313" providerId="LiveId" clId="{FCF30940-8F4C-48D5-8A61-63E52E6DBE5F}" dt="2024-10-03T16:25:01.954" v="3310" actId="1076"/>
          <ac:grpSpMkLst>
            <pc:docMk/>
            <pc:sldMk cId="4015192761" sldId="312"/>
            <ac:grpSpMk id="2" creationId="{E8F30BDD-F858-4F9C-EF9E-F1B203B3B329}"/>
          </ac:grpSpMkLst>
        </pc:grpChg>
        <pc:grpChg chg="add mod">
          <ac:chgData name="baddam neha" userId="128a631d3fa1a313" providerId="LiveId" clId="{FCF30940-8F4C-48D5-8A61-63E52E6DBE5F}" dt="2024-10-03T16:25:01.954" v="3310" actId="1076"/>
          <ac:grpSpMkLst>
            <pc:docMk/>
            <pc:sldMk cId="4015192761" sldId="312"/>
            <ac:grpSpMk id="4" creationId="{DD436BF1-0157-C1E3-D600-CD4EE96B223E}"/>
          </ac:grpSpMkLst>
        </pc:grpChg>
        <pc:grpChg chg="add mod">
          <ac:chgData name="baddam neha" userId="128a631d3fa1a313" providerId="LiveId" clId="{FCF30940-8F4C-48D5-8A61-63E52E6DBE5F}" dt="2024-10-03T16:25:01.954" v="3310" actId="1076"/>
          <ac:grpSpMkLst>
            <pc:docMk/>
            <pc:sldMk cId="4015192761" sldId="312"/>
            <ac:grpSpMk id="7" creationId="{32D9E7EE-A798-E4E8-4A1D-9BDD4903BAD9}"/>
          </ac:grpSpMkLst>
        </pc:grpChg>
        <pc:grpChg chg="add mod">
          <ac:chgData name="baddam neha" userId="128a631d3fa1a313" providerId="LiveId" clId="{FCF30940-8F4C-48D5-8A61-63E52E6DBE5F}" dt="2024-10-03T16:25:01.954" v="3310" actId="1076"/>
          <ac:grpSpMkLst>
            <pc:docMk/>
            <pc:sldMk cId="4015192761" sldId="312"/>
            <ac:grpSpMk id="8" creationId="{45BADAAA-7E37-227F-5842-367DAFFD7326}"/>
          </ac:grpSpMkLst>
        </pc:grpChg>
        <pc:grpChg chg="add mod">
          <ac:chgData name="baddam neha" userId="128a631d3fa1a313" providerId="LiveId" clId="{FCF30940-8F4C-48D5-8A61-63E52E6DBE5F}" dt="2024-10-03T16:25:01.954" v="3310" actId="1076"/>
          <ac:grpSpMkLst>
            <pc:docMk/>
            <pc:sldMk cId="4015192761" sldId="312"/>
            <ac:grpSpMk id="9" creationId="{78CA1176-B606-4DC8-AB58-FD5B5534EA51}"/>
          </ac:grpSpMkLst>
        </pc:grpChg>
        <pc:grpChg chg="add mod">
          <ac:chgData name="baddam neha" userId="128a631d3fa1a313" providerId="LiveId" clId="{FCF30940-8F4C-48D5-8A61-63E52E6DBE5F}" dt="2024-10-03T16:25:01.954" v="3310" actId="1076"/>
          <ac:grpSpMkLst>
            <pc:docMk/>
            <pc:sldMk cId="4015192761" sldId="312"/>
            <ac:grpSpMk id="10" creationId="{B7261F23-00C1-C11B-C13F-4132B86426C2}"/>
          </ac:grpSpMkLst>
        </pc:grpChg>
        <pc:grpChg chg="add mod">
          <ac:chgData name="baddam neha" userId="128a631d3fa1a313" providerId="LiveId" clId="{FCF30940-8F4C-48D5-8A61-63E52E6DBE5F}" dt="2024-10-03T16:25:01.954" v="3310" actId="1076"/>
          <ac:grpSpMkLst>
            <pc:docMk/>
            <pc:sldMk cId="4015192761" sldId="312"/>
            <ac:grpSpMk id="11" creationId="{F0742FB9-9D60-D99E-69F5-EEFB3DDCA863}"/>
          </ac:grpSpMkLst>
        </pc:grpChg>
        <pc:grpChg chg="add mod">
          <ac:chgData name="baddam neha" userId="128a631d3fa1a313" providerId="LiveId" clId="{FCF30940-8F4C-48D5-8A61-63E52E6DBE5F}" dt="2024-10-03T16:25:01.954" v="3310" actId="1076"/>
          <ac:grpSpMkLst>
            <pc:docMk/>
            <pc:sldMk cId="4015192761" sldId="312"/>
            <ac:grpSpMk id="12" creationId="{21382CFC-F9C4-F4A5-B387-AEC3384BE69E}"/>
          </ac:grpSpMkLst>
        </pc:grpChg>
      </pc:sldChg>
      <pc:sldChg chg="del">
        <pc:chgData name="baddam neha" userId="128a631d3fa1a313" providerId="LiveId" clId="{FCF30940-8F4C-48D5-8A61-63E52E6DBE5F}" dt="2024-09-11T14:22:10.163" v="199" actId="47"/>
        <pc:sldMkLst>
          <pc:docMk/>
          <pc:sldMk cId="4127820070" sldId="346"/>
        </pc:sldMkLst>
      </pc:sldChg>
      <pc:sldChg chg="delSp modSp del mod">
        <pc:chgData name="baddam neha" userId="128a631d3fa1a313" providerId="LiveId" clId="{FCF30940-8F4C-48D5-8A61-63E52E6DBE5F}" dt="2024-09-11T14:29:34.150" v="285" actId="47"/>
        <pc:sldMkLst>
          <pc:docMk/>
          <pc:sldMk cId="137549568" sldId="347"/>
        </pc:sldMkLst>
        <pc:spChg chg="mod">
          <ac:chgData name="baddam neha" userId="128a631d3fa1a313" providerId="LiveId" clId="{FCF30940-8F4C-48D5-8A61-63E52E6DBE5F}" dt="2024-09-11T14:29:29.163" v="284" actId="20577"/>
          <ac:spMkLst>
            <pc:docMk/>
            <pc:sldMk cId="137549568" sldId="347"/>
            <ac:spMk id="3" creationId="{D7C5E2E8-2883-5CC8-5556-0E3A230F880B}"/>
          </ac:spMkLst>
        </pc:spChg>
        <pc:spChg chg="del mod">
          <ac:chgData name="baddam neha" userId="128a631d3fa1a313" providerId="LiveId" clId="{FCF30940-8F4C-48D5-8A61-63E52E6DBE5F}" dt="2024-09-11T14:29:20.796" v="282"/>
          <ac:spMkLst>
            <pc:docMk/>
            <pc:sldMk cId="137549568" sldId="347"/>
            <ac:spMk id="4" creationId="{F04928A0-CA95-474E-EAEC-09EB8B265D17}"/>
          </ac:spMkLst>
        </pc:spChg>
      </pc:sldChg>
      <pc:sldChg chg="del">
        <pc:chgData name="baddam neha" userId="128a631d3fa1a313" providerId="LiveId" clId="{FCF30940-8F4C-48D5-8A61-63E52E6DBE5F}" dt="2024-09-11T14:29:41.996" v="286" actId="47"/>
        <pc:sldMkLst>
          <pc:docMk/>
          <pc:sldMk cId="2141124849" sldId="348"/>
        </pc:sldMkLst>
      </pc:sldChg>
      <pc:sldChg chg="del">
        <pc:chgData name="baddam neha" userId="128a631d3fa1a313" providerId="LiveId" clId="{FCF30940-8F4C-48D5-8A61-63E52E6DBE5F}" dt="2024-09-11T14:29:44.100" v="290" actId="47"/>
        <pc:sldMkLst>
          <pc:docMk/>
          <pc:sldMk cId="2185791224" sldId="350"/>
        </pc:sldMkLst>
      </pc:sldChg>
      <pc:sldChg chg="addSp delSp modSp del mod">
        <pc:chgData name="baddam neha" userId="128a631d3fa1a313" providerId="LiveId" clId="{FCF30940-8F4C-48D5-8A61-63E52E6DBE5F}" dt="2024-10-01T16:34:00.757" v="1788" actId="47"/>
        <pc:sldMkLst>
          <pc:docMk/>
          <pc:sldMk cId="1662902477" sldId="351"/>
        </pc:sldMkLst>
        <pc:spChg chg="mod">
          <ac:chgData name="baddam neha" userId="128a631d3fa1a313" providerId="LiveId" clId="{FCF30940-8F4C-48D5-8A61-63E52E6DBE5F}" dt="2024-09-11T14:31:45.007" v="313" actId="20577"/>
          <ac:spMkLst>
            <pc:docMk/>
            <pc:sldMk cId="1662902477" sldId="351"/>
            <ac:spMk id="3" creationId="{D7C5E2E8-2883-5CC8-5556-0E3A230F880B}"/>
          </ac:spMkLst>
        </pc:spChg>
        <pc:spChg chg="mod">
          <ac:chgData name="baddam neha" userId="128a631d3fa1a313" providerId="LiveId" clId="{FCF30940-8F4C-48D5-8A61-63E52E6DBE5F}" dt="2024-09-12T22:02:51.347" v="1504" actId="20577"/>
          <ac:spMkLst>
            <pc:docMk/>
            <pc:sldMk cId="1662902477" sldId="351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2T22:02:30.641" v="1499" actId="1076"/>
          <ac:picMkLst>
            <pc:docMk/>
            <pc:sldMk cId="1662902477" sldId="351"/>
            <ac:picMk id="4" creationId="{24D9878F-5307-E72A-15E1-6712DDACD61A}"/>
          </ac:picMkLst>
        </pc:picChg>
        <pc:picChg chg="del">
          <ac:chgData name="baddam neha" userId="128a631d3fa1a313" providerId="LiveId" clId="{FCF30940-8F4C-48D5-8A61-63E52E6DBE5F}" dt="2024-09-11T14:32:39.017" v="319" actId="478"/>
          <ac:picMkLst>
            <pc:docMk/>
            <pc:sldMk cId="1662902477" sldId="351"/>
            <ac:picMk id="7" creationId="{DFD40ED2-5D17-870C-2D16-A1E0668340A9}"/>
          </ac:picMkLst>
        </pc:picChg>
      </pc:sldChg>
      <pc:sldChg chg="addSp delSp modSp del mod">
        <pc:chgData name="baddam neha" userId="128a631d3fa1a313" providerId="LiveId" clId="{FCF30940-8F4C-48D5-8A61-63E52E6DBE5F}" dt="2024-10-01T16:34:00.933" v="1789" actId="47"/>
        <pc:sldMkLst>
          <pc:docMk/>
          <pc:sldMk cId="4093164653" sldId="352"/>
        </pc:sldMkLst>
        <pc:spChg chg="mod">
          <ac:chgData name="baddam neha" userId="128a631d3fa1a313" providerId="LiveId" clId="{FCF30940-8F4C-48D5-8A61-63E52E6DBE5F}" dt="2024-09-12T22:02:59.428" v="1505" actId="20577"/>
          <ac:spMkLst>
            <pc:docMk/>
            <pc:sldMk cId="4093164653" sldId="352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2T22:03:02.470" v="1506" actId="1076"/>
          <ac:picMkLst>
            <pc:docMk/>
            <pc:sldMk cId="4093164653" sldId="352"/>
            <ac:picMk id="4" creationId="{21F3D217-8A45-3D4A-6780-F6E5315345C6}"/>
          </ac:picMkLst>
        </pc:picChg>
        <pc:picChg chg="del">
          <ac:chgData name="baddam neha" userId="128a631d3fa1a313" providerId="LiveId" clId="{FCF30940-8F4C-48D5-8A61-63E52E6DBE5F}" dt="2024-09-11T14:32:52.556" v="320" actId="478"/>
          <ac:picMkLst>
            <pc:docMk/>
            <pc:sldMk cId="4093164653" sldId="352"/>
            <ac:picMk id="4" creationId="{23DFC0F0-0488-7E1B-8BB9-3BFDDCA248A3}"/>
          </ac:picMkLst>
        </pc:picChg>
        <pc:picChg chg="del">
          <ac:chgData name="baddam neha" userId="128a631d3fa1a313" providerId="LiveId" clId="{FCF30940-8F4C-48D5-8A61-63E52E6DBE5F}" dt="2024-09-11T14:32:54.029" v="321" actId="478"/>
          <ac:picMkLst>
            <pc:docMk/>
            <pc:sldMk cId="4093164653" sldId="352"/>
            <ac:picMk id="8" creationId="{FA4FA289-B12A-1DE1-BBC4-7EF7383730F7}"/>
          </ac:picMkLst>
        </pc:picChg>
      </pc:sldChg>
      <pc:sldChg chg="del">
        <pc:chgData name="baddam neha" userId="128a631d3fa1a313" providerId="LiveId" clId="{FCF30940-8F4C-48D5-8A61-63E52E6DBE5F}" dt="2024-09-11T14:32:56.801" v="322" actId="47"/>
        <pc:sldMkLst>
          <pc:docMk/>
          <pc:sldMk cId="2858176889" sldId="353"/>
        </pc:sldMkLst>
      </pc:sldChg>
      <pc:sldChg chg="del">
        <pc:chgData name="baddam neha" userId="128a631d3fa1a313" providerId="LiveId" clId="{FCF30940-8F4C-48D5-8A61-63E52E6DBE5F}" dt="2024-09-11T14:32:57.832" v="323" actId="47"/>
        <pc:sldMkLst>
          <pc:docMk/>
          <pc:sldMk cId="4240049911" sldId="354"/>
        </pc:sldMkLst>
      </pc:sldChg>
      <pc:sldChg chg="del">
        <pc:chgData name="baddam neha" userId="128a631d3fa1a313" providerId="LiveId" clId="{FCF30940-8F4C-48D5-8A61-63E52E6DBE5F}" dt="2024-09-11T14:32:58.476" v="324" actId="47"/>
        <pc:sldMkLst>
          <pc:docMk/>
          <pc:sldMk cId="3106506108" sldId="355"/>
        </pc:sldMkLst>
      </pc:sldChg>
      <pc:sldChg chg="del">
        <pc:chgData name="baddam neha" userId="128a631d3fa1a313" providerId="LiveId" clId="{FCF30940-8F4C-48D5-8A61-63E52E6DBE5F}" dt="2024-09-11T14:29:42.685" v="287" actId="47"/>
        <pc:sldMkLst>
          <pc:docMk/>
          <pc:sldMk cId="1958927613" sldId="357"/>
        </pc:sldMkLst>
      </pc:sldChg>
      <pc:sldChg chg="del">
        <pc:chgData name="baddam neha" userId="128a631d3fa1a313" providerId="LiveId" clId="{FCF30940-8F4C-48D5-8A61-63E52E6DBE5F}" dt="2024-09-11T14:29:44.768" v="292" actId="47"/>
        <pc:sldMkLst>
          <pc:docMk/>
          <pc:sldMk cId="1034780973" sldId="358"/>
        </pc:sldMkLst>
      </pc:sldChg>
      <pc:sldChg chg="addSp delSp modSp del mod">
        <pc:chgData name="baddam neha" userId="128a631d3fa1a313" providerId="LiveId" clId="{FCF30940-8F4C-48D5-8A61-63E52E6DBE5F}" dt="2024-10-01T16:33:59.918" v="1784" actId="47"/>
        <pc:sldMkLst>
          <pc:docMk/>
          <pc:sldMk cId="187697686" sldId="359"/>
        </pc:sldMkLst>
        <pc:spChg chg="mod">
          <ac:chgData name="baddam neha" userId="128a631d3fa1a313" providerId="LiveId" clId="{FCF30940-8F4C-48D5-8A61-63E52E6DBE5F}" dt="2024-09-11T14:29:24.823" v="283" actId="20577"/>
          <ac:spMkLst>
            <pc:docMk/>
            <pc:sldMk cId="187697686" sldId="359"/>
            <ac:spMk id="3" creationId="{D7C5E2E8-2883-5CC8-5556-0E3A230F880B}"/>
          </ac:spMkLst>
        </pc:spChg>
        <pc:spChg chg="mod">
          <ac:chgData name="baddam neha" userId="128a631d3fa1a313" providerId="LiveId" clId="{FCF30940-8F4C-48D5-8A61-63E52E6DBE5F}" dt="2024-09-12T19:39:27.647" v="1377" actId="20577"/>
          <ac:spMkLst>
            <pc:docMk/>
            <pc:sldMk cId="187697686" sldId="359"/>
            <ac:spMk id="4" creationId="{F04928A0-CA95-474E-EAEC-09EB8B265D17}"/>
          </ac:spMkLst>
        </pc:spChg>
        <pc:picChg chg="del">
          <ac:chgData name="baddam neha" userId="128a631d3fa1a313" providerId="LiveId" clId="{FCF30940-8F4C-48D5-8A61-63E52E6DBE5F}" dt="2024-09-11T14:28:13.675" v="264" actId="478"/>
          <ac:picMkLst>
            <pc:docMk/>
            <pc:sldMk cId="187697686" sldId="359"/>
            <ac:picMk id="6" creationId="{D47F20CA-1BB3-AB26-22CC-6705CDA17E98}"/>
          </ac:picMkLst>
        </pc:picChg>
        <pc:picChg chg="add del mod">
          <ac:chgData name="baddam neha" userId="128a631d3fa1a313" providerId="LiveId" clId="{FCF30940-8F4C-48D5-8A61-63E52E6DBE5F}" dt="2024-09-12T17:08:29.010" v="1289" actId="478"/>
          <ac:picMkLst>
            <pc:docMk/>
            <pc:sldMk cId="187697686" sldId="359"/>
            <ac:picMk id="6" creationId="{EE41D10E-8C15-3C6B-A8D4-3D212664785D}"/>
          </ac:picMkLst>
        </pc:picChg>
      </pc:sldChg>
      <pc:sldChg chg="del">
        <pc:chgData name="baddam neha" userId="128a631d3fa1a313" providerId="LiveId" clId="{FCF30940-8F4C-48D5-8A61-63E52E6DBE5F}" dt="2024-09-11T14:29:43.245" v="288" actId="47"/>
        <pc:sldMkLst>
          <pc:docMk/>
          <pc:sldMk cId="1084361522" sldId="360"/>
        </pc:sldMkLst>
      </pc:sldChg>
      <pc:sldChg chg="del">
        <pc:chgData name="baddam neha" userId="128a631d3fa1a313" providerId="LiveId" clId="{FCF30940-8F4C-48D5-8A61-63E52E6DBE5F}" dt="2024-09-11T14:29:43.743" v="289" actId="47"/>
        <pc:sldMkLst>
          <pc:docMk/>
          <pc:sldMk cId="3270032375" sldId="361"/>
        </pc:sldMkLst>
      </pc:sldChg>
      <pc:sldChg chg="del">
        <pc:chgData name="baddam neha" userId="128a631d3fa1a313" providerId="LiveId" clId="{FCF30940-8F4C-48D5-8A61-63E52E6DBE5F}" dt="2024-09-11T14:29:44.443" v="291" actId="47"/>
        <pc:sldMkLst>
          <pc:docMk/>
          <pc:sldMk cId="3437581963" sldId="363"/>
        </pc:sldMkLst>
      </pc:sldChg>
      <pc:sldChg chg="addSp delSp modSp add mod setBg modAnim">
        <pc:chgData name="baddam neha" userId="128a631d3fa1a313" providerId="LiveId" clId="{FCF30940-8F4C-48D5-8A61-63E52E6DBE5F}" dt="2024-10-03T23:01:29.201" v="5528" actId="20577"/>
        <pc:sldMkLst>
          <pc:docMk/>
          <pc:sldMk cId="4001778159" sldId="364"/>
        </pc:sldMkLst>
        <pc:spChg chg="mod">
          <ac:chgData name="baddam neha" userId="128a631d3fa1a313" providerId="LiveId" clId="{FCF30940-8F4C-48D5-8A61-63E52E6DBE5F}" dt="2024-10-03T16:38:41.550" v="3467" actId="26606"/>
          <ac:spMkLst>
            <pc:docMk/>
            <pc:sldMk cId="4001778159" sldId="364"/>
            <ac:spMk id="3" creationId="{D7C5E2E8-2883-5CC8-5556-0E3A230F880B}"/>
          </ac:spMkLst>
        </pc:spChg>
        <pc:spChg chg="mod ord">
          <ac:chgData name="baddam neha" userId="128a631d3fa1a313" providerId="LiveId" clId="{FCF30940-8F4C-48D5-8A61-63E52E6DBE5F}" dt="2024-10-03T16:38:41.550" v="3467" actId="26606"/>
          <ac:spMkLst>
            <pc:docMk/>
            <pc:sldMk cId="4001778159" sldId="364"/>
            <ac:spMk id="5" creationId="{89B8F1E1-21D2-6FA8-8F64-309DD89A371C}"/>
          </ac:spMkLst>
        </pc:spChg>
        <pc:spChg chg="add del mod ord">
          <ac:chgData name="baddam neha" userId="128a631d3fa1a313" providerId="LiveId" clId="{FCF30940-8F4C-48D5-8A61-63E52E6DBE5F}" dt="2024-10-03T16:38:44.293" v="3468" actId="478"/>
          <ac:spMkLst>
            <pc:docMk/>
            <pc:sldMk cId="4001778159" sldId="364"/>
            <ac:spMk id="6" creationId="{C86AB611-EE56-199A-4A2C-3E3255298BF0}"/>
          </ac:spMkLst>
        </pc:spChg>
        <pc:spChg chg="add del">
          <ac:chgData name="baddam neha" userId="128a631d3fa1a313" providerId="LiveId" clId="{FCF30940-8F4C-48D5-8A61-63E52E6DBE5F}" dt="2024-10-03T15:01:33.966" v="3186" actId="26606"/>
          <ac:spMkLst>
            <pc:docMk/>
            <pc:sldMk cId="4001778159" sldId="364"/>
            <ac:spMk id="15" creationId="{13EFA6C3-82DC-4131-9929-2523E6FD0B81}"/>
          </ac:spMkLst>
        </pc:spChg>
        <pc:spChg chg="add del">
          <ac:chgData name="baddam neha" userId="128a631d3fa1a313" providerId="LiveId" clId="{FCF30940-8F4C-48D5-8A61-63E52E6DBE5F}" dt="2024-10-03T16:38:41.550" v="3467" actId="26606"/>
          <ac:spMkLst>
            <pc:docMk/>
            <pc:sldMk cId="4001778159" sldId="364"/>
            <ac:spMk id="16" creationId="{160022CF-D73B-45FB-8DD4-1B1C0C92E702}"/>
          </ac:spMkLst>
        </pc:spChg>
        <pc:spChg chg="add del">
          <ac:chgData name="baddam neha" userId="128a631d3fa1a313" providerId="LiveId" clId="{FCF30940-8F4C-48D5-8A61-63E52E6DBE5F}" dt="2024-10-03T15:01:33.966" v="3186" actId="26606"/>
          <ac:spMkLst>
            <pc:docMk/>
            <pc:sldMk cId="4001778159" sldId="364"/>
            <ac:spMk id="17" creationId="{AEC9469E-14CA-4358-BABC-CBF836A6142D}"/>
          </ac:spMkLst>
        </pc:spChg>
        <pc:spChg chg="add del">
          <ac:chgData name="baddam neha" userId="128a631d3fa1a313" providerId="LiveId" clId="{FCF30940-8F4C-48D5-8A61-63E52E6DBE5F}" dt="2024-10-03T15:01:33.966" v="3186" actId="26606"/>
          <ac:spMkLst>
            <pc:docMk/>
            <pc:sldMk cId="4001778159" sldId="364"/>
            <ac:spMk id="19" creationId="{048EB4C9-ACAF-4CCA-BA6E-9314431923B2}"/>
          </ac:spMkLst>
        </pc:spChg>
        <pc:graphicFrameChg chg="add del mod">
          <ac:chgData name="baddam neha" userId="128a631d3fa1a313" providerId="LiveId" clId="{FCF30940-8F4C-48D5-8A61-63E52E6DBE5F}" dt="2024-10-03T17:34:57.470" v="4475" actId="478"/>
          <ac:graphicFrameMkLst>
            <pc:docMk/>
            <pc:sldMk cId="4001778159" sldId="364"/>
            <ac:graphicFrameMk id="7" creationId="{0FB0E664-9867-4163-4CE4-4F935675CABC}"/>
          </ac:graphicFrameMkLst>
        </pc:graphicFrameChg>
        <pc:graphicFrameChg chg="add del">
          <ac:chgData name="baddam neha" userId="128a631d3fa1a313" providerId="LiveId" clId="{FCF30940-8F4C-48D5-8A61-63E52E6DBE5F}" dt="2024-10-03T16:38:41.550" v="3467" actId="26606"/>
          <ac:graphicFrameMkLst>
            <pc:docMk/>
            <pc:sldMk cId="4001778159" sldId="364"/>
            <ac:graphicFrameMk id="8" creationId="{D38DD098-7476-DF86-F461-5F8240E8D3A2}"/>
          </ac:graphicFrameMkLst>
        </pc:graphicFrameChg>
        <pc:graphicFrameChg chg="add mod">
          <ac:chgData name="baddam neha" userId="128a631d3fa1a313" providerId="LiveId" clId="{FCF30940-8F4C-48D5-8A61-63E52E6DBE5F}" dt="2024-10-03T23:01:29.201" v="5528" actId="20577"/>
          <ac:graphicFrameMkLst>
            <pc:docMk/>
            <pc:sldMk cId="4001778159" sldId="364"/>
            <ac:graphicFrameMk id="9" creationId="{E28C8E7D-5AFB-A87A-508C-CCDA8F83E5A3}"/>
          </ac:graphicFrameMkLst>
        </pc:graphicFrameChg>
        <pc:picChg chg="add del mod">
          <ac:chgData name="baddam neha" userId="128a631d3fa1a313" providerId="LiveId" clId="{FCF30940-8F4C-48D5-8A61-63E52E6DBE5F}" dt="2024-10-03T15:03:27" v="3205" actId="21"/>
          <ac:picMkLst>
            <pc:docMk/>
            <pc:sldMk cId="4001778159" sldId="364"/>
            <ac:picMk id="4" creationId="{9DABC8AB-965F-204E-AF48-5AE71FE350CE}"/>
          </ac:picMkLst>
        </pc:picChg>
        <pc:picChg chg="add del">
          <ac:chgData name="baddam neha" userId="128a631d3fa1a313" providerId="LiveId" clId="{FCF30940-8F4C-48D5-8A61-63E52E6DBE5F}" dt="2024-10-03T15:01:33.966" v="3186" actId="26606"/>
          <ac:picMkLst>
            <pc:docMk/>
            <pc:sldMk cId="4001778159" sldId="364"/>
            <ac:picMk id="11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38:41.550" v="3467" actId="26606"/>
          <ac:picMkLst>
            <pc:docMk/>
            <pc:sldMk cId="4001778159" sldId="364"/>
            <ac:picMk id="12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5:01:33.966" v="3186" actId="26606"/>
          <ac:inkMkLst>
            <pc:docMk/>
            <pc:sldMk cId="4001778159" sldId="364"/>
            <ac:inkMk id="13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38:41.550" v="3467" actId="26606"/>
          <ac:inkMkLst>
            <pc:docMk/>
            <pc:sldMk cId="4001778159" sldId="364"/>
            <ac:inkMk id="14" creationId="{24D29CCB-7956-4E3E-8880-304085F04BF4}"/>
          </ac:inkMkLst>
        </pc:inkChg>
      </pc:sldChg>
      <pc:sldChg chg="addSp delSp modSp add del mod">
        <pc:chgData name="baddam neha" userId="128a631d3fa1a313" providerId="LiveId" clId="{FCF30940-8F4C-48D5-8A61-63E52E6DBE5F}" dt="2024-10-01T16:34:00.352" v="1786" actId="47"/>
        <pc:sldMkLst>
          <pc:docMk/>
          <pc:sldMk cId="3789047045" sldId="365"/>
        </pc:sldMkLst>
        <pc:spChg chg="add">
          <ac:chgData name="baddam neha" userId="128a631d3fa1a313" providerId="LiveId" clId="{FCF30940-8F4C-48D5-8A61-63E52E6DBE5F}" dt="2024-09-11T21:43:19.583" v="909"/>
          <ac:spMkLst>
            <pc:docMk/>
            <pc:sldMk cId="3789047045" sldId="365"/>
            <ac:spMk id="2" creationId="{B1B35C68-7F6C-AE30-7083-164133A625C3}"/>
          </ac:spMkLst>
        </pc:spChg>
        <pc:spChg chg="mod">
          <ac:chgData name="baddam neha" userId="128a631d3fa1a313" providerId="LiveId" clId="{FCF30940-8F4C-48D5-8A61-63E52E6DBE5F}" dt="2024-09-12T21:51:34.231" v="1453" actId="33524"/>
          <ac:spMkLst>
            <pc:docMk/>
            <pc:sldMk cId="3789047045" sldId="365"/>
            <ac:spMk id="4" creationId="{F04928A0-CA95-474E-EAEC-09EB8B265D17}"/>
          </ac:spMkLst>
        </pc:spChg>
        <pc:picChg chg="add del mod">
          <ac:chgData name="baddam neha" userId="128a631d3fa1a313" providerId="LiveId" clId="{FCF30940-8F4C-48D5-8A61-63E52E6DBE5F}" dt="2024-09-11T21:46:24.684" v="962" actId="478"/>
          <ac:picMkLst>
            <pc:docMk/>
            <pc:sldMk cId="3789047045" sldId="365"/>
            <ac:picMk id="6" creationId="{45E77650-0883-34EB-48A6-CF162C489709}"/>
          </ac:picMkLst>
        </pc:picChg>
        <pc:picChg chg="add del mod">
          <ac:chgData name="baddam neha" userId="128a631d3fa1a313" providerId="LiveId" clId="{FCF30940-8F4C-48D5-8A61-63E52E6DBE5F}" dt="2024-09-11T21:46:26.143" v="963" actId="478"/>
          <ac:picMkLst>
            <pc:docMk/>
            <pc:sldMk cId="3789047045" sldId="365"/>
            <ac:picMk id="8" creationId="{E23C6EF2-8121-CDB2-599F-CF990274F27F}"/>
          </ac:picMkLst>
        </pc:picChg>
        <pc:picChg chg="add del mod">
          <ac:chgData name="baddam neha" userId="128a631d3fa1a313" providerId="LiveId" clId="{FCF30940-8F4C-48D5-8A61-63E52E6DBE5F}" dt="2024-09-12T17:00:33.293" v="1226" actId="478"/>
          <ac:picMkLst>
            <pc:docMk/>
            <pc:sldMk cId="3789047045" sldId="365"/>
            <ac:picMk id="9" creationId="{4F4D05E1-E5B9-EDE5-626D-FAF28AF97654}"/>
          </ac:picMkLst>
        </pc:picChg>
        <pc:picChg chg="add mod">
          <ac:chgData name="baddam neha" userId="128a631d3fa1a313" providerId="LiveId" clId="{FCF30940-8F4C-48D5-8A61-63E52E6DBE5F}" dt="2024-09-12T17:28:33.044" v="1318" actId="1036"/>
          <ac:picMkLst>
            <pc:docMk/>
            <pc:sldMk cId="3789047045" sldId="365"/>
            <ac:picMk id="10" creationId="{8A6F2824-584D-0570-6B0C-999DB61F170A}"/>
          </ac:picMkLst>
        </pc:picChg>
        <pc:picChg chg="add del mod">
          <ac:chgData name="baddam neha" userId="128a631d3fa1a313" providerId="LiveId" clId="{FCF30940-8F4C-48D5-8A61-63E52E6DBE5F}" dt="2024-09-11T20:24:58.663" v="803" actId="478"/>
          <ac:picMkLst>
            <pc:docMk/>
            <pc:sldMk cId="3789047045" sldId="365"/>
            <ac:picMk id="12" creationId="{21C12B5F-3942-43B1-0BB3-EA0CA68C6C03}"/>
          </ac:picMkLst>
        </pc:picChg>
        <pc:picChg chg="add del mod">
          <ac:chgData name="baddam neha" userId="128a631d3fa1a313" providerId="LiveId" clId="{FCF30940-8F4C-48D5-8A61-63E52E6DBE5F}" dt="2024-09-12T17:09:12.831" v="1290" actId="478"/>
          <ac:picMkLst>
            <pc:docMk/>
            <pc:sldMk cId="3789047045" sldId="365"/>
            <ac:picMk id="13" creationId="{B3EF3598-2BE7-0C7C-0279-F4C4EC2F7EC9}"/>
          </ac:picMkLst>
        </pc:picChg>
        <pc:picChg chg="add mod">
          <ac:chgData name="baddam neha" userId="128a631d3fa1a313" providerId="LiveId" clId="{FCF30940-8F4C-48D5-8A61-63E52E6DBE5F}" dt="2024-09-12T17:10:48.614" v="1307" actId="1076"/>
          <ac:picMkLst>
            <pc:docMk/>
            <pc:sldMk cId="3789047045" sldId="365"/>
            <ac:picMk id="15" creationId="{8788F162-4DA4-465D-36F5-64143BDA9A3C}"/>
          </ac:picMkLst>
        </pc:picChg>
        <pc:picChg chg="add mod">
          <ac:chgData name="baddam neha" userId="128a631d3fa1a313" providerId="LiveId" clId="{FCF30940-8F4C-48D5-8A61-63E52E6DBE5F}" dt="2024-09-12T17:10:08.844" v="1297" actId="1076"/>
          <ac:picMkLst>
            <pc:docMk/>
            <pc:sldMk cId="3789047045" sldId="365"/>
            <ac:picMk id="17" creationId="{80728C09-59F2-14AD-C68C-3D81988B7C31}"/>
          </ac:picMkLst>
        </pc:picChg>
        <pc:picChg chg="add mod">
          <ac:chgData name="baddam neha" userId="128a631d3fa1a313" providerId="LiveId" clId="{FCF30940-8F4C-48D5-8A61-63E52E6DBE5F}" dt="2024-09-12T17:10:33.028" v="1301" actId="14100"/>
          <ac:picMkLst>
            <pc:docMk/>
            <pc:sldMk cId="3789047045" sldId="365"/>
            <ac:picMk id="19" creationId="{8D323547-1443-44F2-3C57-9F857B456894}"/>
          </ac:picMkLst>
        </pc:picChg>
        <pc:picChg chg="add mod">
          <ac:chgData name="baddam neha" userId="128a631d3fa1a313" providerId="LiveId" clId="{FCF30940-8F4C-48D5-8A61-63E52E6DBE5F}" dt="2024-09-12T17:11:31.566" v="1313" actId="14100"/>
          <ac:picMkLst>
            <pc:docMk/>
            <pc:sldMk cId="3789047045" sldId="365"/>
            <ac:picMk id="21" creationId="{E577FCF7-43C0-2DB5-FA8E-7D9901A17D5C}"/>
          </ac:picMkLst>
        </pc:picChg>
        <pc:picChg chg="add mod">
          <ac:chgData name="baddam neha" userId="128a631d3fa1a313" providerId="LiveId" clId="{FCF30940-8F4C-48D5-8A61-63E52E6DBE5F}" dt="2024-09-12T17:11:55.330" v="1317" actId="1076"/>
          <ac:picMkLst>
            <pc:docMk/>
            <pc:sldMk cId="3789047045" sldId="365"/>
            <ac:picMk id="23" creationId="{D0869337-78DA-AE4D-3231-D63790BFB855}"/>
          </ac:picMkLst>
        </pc:picChg>
      </pc:sldChg>
      <pc:sldChg chg="delSp modSp add del mod">
        <pc:chgData name="baddam neha" userId="128a631d3fa1a313" providerId="LiveId" clId="{FCF30940-8F4C-48D5-8A61-63E52E6DBE5F}" dt="2024-09-11T20:30:40.771" v="880" actId="47"/>
        <pc:sldMkLst>
          <pc:docMk/>
          <pc:sldMk cId="3089845513" sldId="366"/>
        </pc:sldMkLst>
        <pc:spChg chg="del mod">
          <ac:chgData name="baddam neha" userId="128a631d3fa1a313" providerId="LiveId" clId="{FCF30940-8F4C-48D5-8A61-63E52E6DBE5F}" dt="2024-09-11T20:30:31.593" v="871"/>
          <ac:spMkLst>
            <pc:docMk/>
            <pc:sldMk cId="3089845513" sldId="366"/>
            <ac:spMk id="6" creationId="{C86AB611-EE56-199A-4A2C-3E3255298BF0}"/>
          </ac:spMkLst>
        </pc:spChg>
      </pc:sldChg>
      <pc:sldChg chg="modSp add del mod ord">
        <pc:chgData name="baddam neha" userId="128a631d3fa1a313" providerId="LiveId" clId="{FCF30940-8F4C-48D5-8A61-63E52E6DBE5F}" dt="2024-10-01T16:34:01.533" v="1791" actId="47"/>
        <pc:sldMkLst>
          <pc:docMk/>
          <pc:sldMk cId="4067419350" sldId="367"/>
        </pc:sldMkLst>
        <pc:spChg chg="mod">
          <ac:chgData name="baddam neha" userId="128a631d3fa1a313" providerId="LiveId" clId="{FCF30940-8F4C-48D5-8A61-63E52E6DBE5F}" dt="2024-09-12T20:08:03.014" v="1409" actId="20577"/>
          <ac:spMkLst>
            <pc:docMk/>
            <pc:sldMk cId="4067419350" sldId="367"/>
            <ac:spMk id="6" creationId="{C86AB611-EE56-199A-4A2C-3E3255298BF0}"/>
          </ac:spMkLst>
        </pc:spChg>
      </pc:sldChg>
      <pc:sldChg chg="addSp modSp add del mod">
        <pc:chgData name="baddam neha" userId="128a631d3fa1a313" providerId="LiveId" clId="{FCF30940-8F4C-48D5-8A61-63E52E6DBE5F}" dt="2024-10-01T16:34:01.733" v="1792" actId="47"/>
        <pc:sldMkLst>
          <pc:docMk/>
          <pc:sldMk cId="641469876" sldId="368"/>
        </pc:sldMkLst>
        <pc:spChg chg="mod">
          <ac:chgData name="baddam neha" userId="128a631d3fa1a313" providerId="LiveId" clId="{FCF30940-8F4C-48D5-8A61-63E52E6DBE5F}" dt="2024-09-12T20:08:28.716" v="1410" actId="20577"/>
          <ac:spMkLst>
            <pc:docMk/>
            <pc:sldMk cId="641469876" sldId="368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15:24:20.182" v="767" actId="14100"/>
          <ac:picMkLst>
            <pc:docMk/>
            <pc:sldMk cId="641469876" sldId="368"/>
            <ac:picMk id="2" creationId="{7444E3C8-C174-F4E0-1201-5D113E2B56A1}"/>
          </ac:picMkLst>
        </pc:picChg>
      </pc:sldChg>
      <pc:sldChg chg="modSp add del mod">
        <pc:chgData name="baddam neha" userId="128a631d3fa1a313" providerId="LiveId" clId="{FCF30940-8F4C-48D5-8A61-63E52E6DBE5F}" dt="2024-10-01T16:34:02.438" v="1794" actId="47"/>
        <pc:sldMkLst>
          <pc:docMk/>
          <pc:sldMk cId="1477391153" sldId="369"/>
        </pc:sldMkLst>
        <pc:spChg chg="mod">
          <ac:chgData name="baddam neha" userId="128a631d3fa1a313" providerId="LiveId" clId="{FCF30940-8F4C-48D5-8A61-63E52E6DBE5F}" dt="2024-09-11T14:38:34.033" v="363" actId="20577"/>
          <ac:spMkLst>
            <pc:docMk/>
            <pc:sldMk cId="1477391153" sldId="369"/>
            <ac:spMk id="3" creationId="{D7C5E2E8-2883-5CC8-5556-0E3A230F880B}"/>
          </ac:spMkLst>
        </pc:spChg>
        <pc:spChg chg="mod">
          <ac:chgData name="baddam neha" userId="128a631d3fa1a313" providerId="LiveId" clId="{FCF30940-8F4C-48D5-8A61-63E52E6DBE5F}" dt="2024-09-12T17:49:50.155" v="1363" actId="20577"/>
          <ac:spMkLst>
            <pc:docMk/>
            <pc:sldMk cId="1477391153" sldId="369"/>
            <ac:spMk id="6" creationId="{C86AB611-EE56-199A-4A2C-3E3255298BF0}"/>
          </ac:spMkLst>
        </pc:spChg>
      </pc:sldChg>
      <pc:sldChg chg="addSp delSp modSp add del mod">
        <pc:chgData name="baddam neha" userId="128a631d3fa1a313" providerId="LiveId" clId="{FCF30940-8F4C-48D5-8A61-63E52E6DBE5F}" dt="2024-10-01T16:29:31.668" v="1700" actId="47"/>
        <pc:sldMkLst>
          <pc:docMk/>
          <pc:sldMk cId="4117971822" sldId="370"/>
        </pc:sldMkLst>
        <pc:spChg chg="del">
          <ac:chgData name="baddam neha" userId="128a631d3fa1a313" providerId="LiveId" clId="{FCF30940-8F4C-48D5-8A61-63E52E6DBE5F}" dt="2024-09-11T14:43:02.600" v="381" actId="478"/>
          <ac:spMkLst>
            <pc:docMk/>
            <pc:sldMk cId="4117971822" sldId="370"/>
            <ac:spMk id="7" creationId="{3E9033FC-08FA-5E22-7FCA-CCA72C6AE423}"/>
          </ac:spMkLst>
        </pc:spChg>
        <pc:picChg chg="add mod">
          <ac:chgData name="baddam neha" userId="128a631d3fa1a313" providerId="LiveId" clId="{FCF30940-8F4C-48D5-8A61-63E52E6DBE5F}" dt="2024-09-11T14:43:11.796" v="384" actId="1076"/>
          <ac:picMkLst>
            <pc:docMk/>
            <pc:sldMk cId="4117971822" sldId="370"/>
            <ac:picMk id="4" creationId="{27278E80-3CAB-9317-6195-69FFBB01B683}"/>
          </ac:picMkLst>
        </pc:picChg>
      </pc:sldChg>
      <pc:sldChg chg="addSp delSp modSp add del mod">
        <pc:chgData name="baddam neha" userId="128a631d3fa1a313" providerId="LiveId" clId="{FCF30940-8F4C-48D5-8A61-63E52E6DBE5F}" dt="2024-10-01T16:31:04.700" v="1702" actId="47"/>
        <pc:sldMkLst>
          <pc:docMk/>
          <pc:sldMk cId="3457348209" sldId="371"/>
        </pc:sldMkLst>
        <pc:spChg chg="del">
          <ac:chgData name="baddam neha" userId="128a631d3fa1a313" providerId="LiveId" clId="{FCF30940-8F4C-48D5-8A61-63E52E6DBE5F}" dt="2024-09-11T14:44:03.747" v="386" actId="478"/>
          <ac:spMkLst>
            <pc:docMk/>
            <pc:sldMk cId="3457348209" sldId="371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14:44:14.674" v="390" actId="14100"/>
          <ac:picMkLst>
            <pc:docMk/>
            <pc:sldMk cId="3457348209" sldId="371"/>
            <ac:picMk id="4" creationId="{6229F003-27DA-D8B6-1601-08A915C82293}"/>
          </ac:picMkLst>
        </pc:picChg>
      </pc:sldChg>
      <pc:sldChg chg="addSp delSp modSp add del mod">
        <pc:chgData name="baddam neha" userId="128a631d3fa1a313" providerId="LiveId" clId="{FCF30940-8F4C-48D5-8A61-63E52E6DBE5F}" dt="2024-10-01T16:31:06.292" v="1703" actId="47"/>
        <pc:sldMkLst>
          <pc:docMk/>
          <pc:sldMk cId="3365287921" sldId="372"/>
        </pc:sldMkLst>
        <pc:spChg chg="add mod">
          <ac:chgData name="baddam neha" userId="128a631d3fa1a313" providerId="LiveId" clId="{FCF30940-8F4C-48D5-8A61-63E52E6DBE5F}" dt="2024-09-12T16:28:38.680" v="1151"/>
          <ac:spMkLst>
            <pc:docMk/>
            <pc:sldMk cId="3365287921" sldId="372"/>
            <ac:spMk id="4" creationId="{D06AE126-4388-9650-E9E3-405258FFA938}"/>
          </ac:spMkLst>
        </pc:spChg>
        <pc:picChg chg="del">
          <ac:chgData name="baddam neha" userId="128a631d3fa1a313" providerId="LiveId" clId="{FCF30940-8F4C-48D5-8A61-63E52E6DBE5F}" dt="2024-09-11T14:44:44.062" v="392" actId="478"/>
          <ac:picMkLst>
            <pc:docMk/>
            <pc:sldMk cId="3365287921" sldId="372"/>
            <ac:picMk id="4" creationId="{6229F003-27DA-D8B6-1601-08A915C82293}"/>
          </ac:picMkLst>
        </pc:picChg>
        <pc:picChg chg="add mod">
          <ac:chgData name="baddam neha" userId="128a631d3fa1a313" providerId="LiveId" clId="{FCF30940-8F4C-48D5-8A61-63E52E6DBE5F}" dt="2024-09-12T04:23:37.774" v="1095" actId="1076"/>
          <ac:picMkLst>
            <pc:docMk/>
            <pc:sldMk cId="3365287921" sldId="372"/>
            <ac:picMk id="6" creationId="{A6FAEA89-EEA2-189D-FC57-536B481DEDD0}"/>
          </ac:picMkLst>
        </pc:picChg>
      </pc:sldChg>
      <pc:sldChg chg="addSp delSp modSp add del mod">
        <pc:chgData name="baddam neha" userId="128a631d3fa1a313" providerId="LiveId" clId="{FCF30940-8F4C-48D5-8A61-63E52E6DBE5F}" dt="2024-10-01T16:31:06.838" v="1704" actId="47"/>
        <pc:sldMkLst>
          <pc:docMk/>
          <pc:sldMk cId="3227257204" sldId="373"/>
        </pc:sldMkLst>
        <pc:picChg chg="add mod">
          <ac:chgData name="baddam neha" userId="128a631d3fa1a313" providerId="LiveId" clId="{FCF30940-8F4C-48D5-8A61-63E52E6DBE5F}" dt="2024-09-12T15:38:59.834" v="1122" actId="1036"/>
          <ac:picMkLst>
            <pc:docMk/>
            <pc:sldMk cId="3227257204" sldId="373"/>
            <ac:picMk id="4" creationId="{3AC6049B-F4B7-5A6D-AF81-3DDC4544706D}"/>
          </ac:picMkLst>
        </pc:picChg>
        <pc:picChg chg="del">
          <ac:chgData name="baddam neha" userId="128a631d3fa1a313" providerId="LiveId" clId="{FCF30940-8F4C-48D5-8A61-63E52E6DBE5F}" dt="2024-09-11T14:44:56.005" v="397" actId="478"/>
          <ac:picMkLst>
            <pc:docMk/>
            <pc:sldMk cId="3227257204" sldId="373"/>
            <ac:picMk id="6" creationId="{A6FAEA89-EEA2-189D-FC57-536B481DEDD0}"/>
          </ac:picMkLst>
        </pc:picChg>
      </pc:sldChg>
      <pc:sldChg chg="addSp delSp modSp add del mod">
        <pc:chgData name="baddam neha" userId="128a631d3fa1a313" providerId="LiveId" clId="{FCF30940-8F4C-48D5-8A61-63E52E6DBE5F}" dt="2024-10-01T16:34:00.118" v="1785" actId="47"/>
        <pc:sldMkLst>
          <pc:docMk/>
          <pc:sldMk cId="174194001" sldId="374"/>
        </pc:sldMkLst>
        <pc:spChg chg="del">
          <ac:chgData name="baddam neha" userId="128a631d3fa1a313" providerId="LiveId" clId="{FCF30940-8F4C-48D5-8A61-63E52E6DBE5F}" dt="2024-09-11T14:46:07.871" v="403" actId="478"/>
          <ac:spMkLst>
            <pc:docMk/>
            <pc:sldMk cId="174194001" sldId="374"/>
            <ac:spMk id="4" creationId="{F04928A0-CA95-474E-EAEC-09EB8B265D17}"/>
          </ac:spMkLst>
        </pc:spChg>
        <pc:picChg chg="add mod">
          <ac:chgData name="baddam neha" userId="128a631d3fa1a313" providerId="LiveId" clId="{FCF30940-8F4C-48D5-8A61-63E52E6DBE5F}" dt="2024-09-11T14:46:20.969" v="409" actId="1076"/>
          <ac:picMkLst>
            <pc:docMk/>
            <pc:sldMk cId="174194001" sldId="374"/>
            <ac:picMk id="6" creationId="{6B7AEC7A-B94A-E5E2-1BAD-FE42126452C4}"/>
          </ac:picMkLst>
        </pc:picChg>
      </pc:sldChg>
      <pc:sldChg chg="addSp delSp modSp add del mod ord">
        <pc:chgData name="baddam neha" userId="128a631d3fa1a313" providerId="LiveId" clId="{FCF30940-8F4C-48D5-8A61-63E52E6DBE5F}" dt="2024-10-01T16:34:01.328" v="1790" actId="47"/>
        <pc:sldMkLst>
          <pc:docMk/>
          <pc:sldMk cId="1580477121" sldId="375"/>
        </pc:sldMkLst>
        <pc:spChg chg="del">
          <ac:chgData name="baddam neha" userId="128a631d3fa1a313" providerId="LiveId" clId="{FCF30940-8F4C-48D5-8A61-63E52E6DBE5F}" dt="2024-09-11T14:47:44.023" v="411" actId="478"/>
          <ac:spMkLst>
            <pc:docMk/>
            <pc:sldMk cId="1580477121" sldId="375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14:48:00.489" v="419" actId="1036"/>
          <ac:picMkLst>
            <pc:docMk/>
            <pc:sldMk cId="1580477121" sldId="375"/>
            <ac:picMk id="4" creationId="{7E8DF038-1E08-9345-DD3A-F570BECEBA73}"/>
          </ac:picMkLst>
        </pc:picChg>
      </pc:sldChg>
      <pc:sldChg chg="addSp delSp modSp add del mod ord">
        <pc:chgData name="baddam neha" userId="128a631d3fa1a313" providerId="LiveId" clId="{FCF30940-8F4C-48D5-8A61-63E52E6DBE5F}" dt="2024-09-11T15:18:21.106" v="697" actId="47"/>
        <pc:sldMkLst>
          <pc:docMk/>
          <pc:sldMk cId="3225556730" sldId="376"/>
        </pc:sldMkLst>
        <pc:spChg chg="del">
          <ac:chgData name="baddam neha" userId="128a631d3fa1a313" providerId="LiveId" clId="{FCF30940-8F4C-48D5-8A61-63E52E6DBE5F}" dt="2024-09-11T14:49:00.725" v="421" actId="478"/>
          <ac:spMkLst>
            <pc:docMk/>
            <pc:sldMk cId="3225556730" sldId="376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14:49:04.023" v="423" actId="1076"/>
          <ac:picMkLst>
            <pc:docMk/>
            <pc:sldMk cId="3225556730" sldId="376"/>
            <ac:picMk id="4" creationId="{DAE8DDC4-5BCB-4637-34B6-FEEC5A9F631E}"/>
          </ac:picMkLst>
        </pc:picChg>
      </pc:sldChg>
      <pc:sldChg chg="addSp delSp modSp add del mod">
        <pc:chgData name="baddam neha" userId="128a631d3fa1a313" providerId="LiveId" clId="{FCF30940-8F4C-48D5-8A61-63E52E6DBE5F}" dt="2024-09-11T15:18:53.192" v="709" actId="47"/>
        <pc:sldMkLst>
          <pc:docMk/>
          <pc:sldMk cId="4179776345" sldId="377"/>
        </pc:sldMkLst>
        <pc:spChg chg="del">
          <ac:chgData name="baddam neha" userId="128a631d3fa1a313" providerId="LiveId" clId="{FCF30940-8F4C-48D5-8A61-63E52E6DBE5F}" dt="2024-09-11T14:49:22.795" v="425" actId="478"/>
          <ac:spMkLst>
            <pc:docMk/>
            <pc:sldMk cId="4179776345" sldId="377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14:49:45.505" v="427" actId="1076"/>
          <ac:picMkLst>
            <pc:docMk/>
            <pc:sldMk cId="4179776345" sldId="377"/>
            <ac:picMk id="4" creationId="{2F0BB042-D927-8B98-944A-FA1B76870222}"/>
          </ac:picMkLst>
        </pc:picChg>
      </pc:sldChg>
      <pc:sldChg chg="addSp modSp add del mod">
        <pc:chgData name="baddam neha" userId="128a631d3fa1a313" providerId="LiveId" clId="{FCF30940-8F4C-48D5-8A61-63E52E6DBE5F}" dt="2024-10-01T16:34:01.969" v="1793" actId="47"/>
        <pc:sldMkLst>
          <pc:docMk/>
          <pc:sldMk cId="3858801198" sldId="378"/>
        </pc:sldMkLst>
        <pc:spChg chg="mod">
          <ac:chgData name="baddam neha" userId="128a631d3fa1a313" providerId="LiveId" clId="{FCF30940-8F4C-48D5-8A61-63E52E6DBE5F}" dt="2024-09-12T21:36:02.736" v="1419" actId="5793"/>
          <ac:spMkLst>
            <pc:docMk/>
            <pc:sldMk cId="3858801198" sldId="378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09-11T20:33:45.998" v="895" actId="1076"/>
          <ac:picMkLst>
            <pc:docMk/>
            <pc:sldMk cId="3858801198" sldId="378"/>
            <ac:picMk id="2" creationId="{3171D945-27A3-7A9F-43F2-EFD59372198F}"/>
          </ac:picMkLst>
        </pc:picChg>
      </pc:sldChg>
      <pc:sldChg chg="addSp delSp modSp add del mod">
        <pc:chgData name="baddam neha" userId="128a631d3fa1a313" providerId="LiveId" clId="{FCF30940-8F4C-48D5-8A61-63E52E6DBE5F}" dt="2024-10-01T16:34:00.567" v="1787" actId="47"/>
        <pc:sldMkLst>
          <pc:docMk/>
          <pc:sldMk cId="2737847412" sldId="379"/>
        </pc:sldMkLst>
        <pc:spChg chg="add">
          <ac:chgData name="baddam neha" userId="128a631d3fa1a313" providerId="LiveId" clId="{FCF30940-8F4C-48D5-8A61-63E52E6DBE5F}" dt="2024-09-11T23:29:55.136" v="987"/>
          <ac:spMkLst>
            <pc:docMk/>
            <pc:sldMk cId="2737847412" sldId="379"/>
            <ac:spMk id="2" creationId="{176FF7E2-8D1D-9086-2D12-E5A3DE2AFCF2}"/>
          </ac:spMkLst>
        </pc:spChg>
        <pc:spChg chg="mod">
          <ac:chgData name="baddam neha" userId="128a631d3fa1a313" providerId="LiveId" clId="{FCF30940-8F4C-48D5-8A61-63E52E6DBE5F}" dt="2024-09-12T19:52:10.936" v="1381" actId="20577"/>
          <ac:spMkLst>
            <pc:docMk/>
            <pc:sldMk cId="2737847412" sldId="379"/>
            <ac:spMk id="4" creationId="{F04928A0-CA95-474E-EAEC-09EB8B265D17}"/>
          </ac:spMkLst>
        </pc:spChg>
        <pc:spChg chg="add">
          <ac:chgData name="baddam neha" userId="128a631d3fa1a313" providerId="LiveId" clId="{FCF30940-8F4C-48D5-8A61-63E52E6DBE5F}" dt="2024-09-11T23:32:08.162" v="1005"/>
          <ac:spMkLst>
            <pc:docMk/>
            <pc:sldMk cId="2737847412" sldId="379"/>
            <ac:spMk id="7" creationId="{AA2073B9-0251-50D7-7DF1-7AC2A8D89AAB}"/>
          </ac:spMkLst>
        </pc:spChg>
        <pc:picChg chg="mod">
          <ac:chgData name="baddam neha" userId="128a631d3fa1a313" providerId="LiveId" clId="{FCF30940-8F4C-48D5-8A61-63E52E6DBE5F}" dt="2024-09-12T19:52:19.548" v="1384" actId="1076"/>
          <ac:picMkLst>
            <pc:docMk/>
            <pc:sldMk cId="2737847412" sldId="379"/>
            <ac:picMk id="6" creationId="{45E77650-0883-34EB-48A6-CF162C489709}"/>
          </ac:picMkLst>
        </pc:picChg>
        <pc:picChg chg="mod">
          <ac:chgData name="baddam neha" userId="128a631d3fa1a313" providerId="LiveId" clId="{FCF30940-8F4C-48D5-8A61-63E52E6DBE5F}" dt="2024-09-12T19:52:16.226" v="1383" actId="1076"/>
          <ac:picMkLst>
            <pc:docMk/>
            <pc:sldMk cId="2737847412" sldId="379"/>
            <ac:picMk id="8" creationId="{E23C6EF2-8121-CDB2-599F-CF990274F27F}"/>
          </ac:picMkLst>
        </pc:picChg>
        <pc:picChg chg="del">
          <ac:chgData name="baddam neha" userId="128a631d3fa1a313" providerId="LiveId" clId="{FCF30940-8F4C-48D5-8A61-63E52E6DBE5F}" dt="2024-09-11T23:28:00.086" v="976" actId="478"/>
          <ac:picMkLst>
            <pc:docMk/>
            <pc:sldMk cId="2737847412" sldId="379"/>
            <ac:picMk id="10" creationId="{8A6F2824-584D-0570-6B0C-999DB61F170A}"/>
          </ac:picMkLst>
        </pc:picChg>
        <pc:picChg chg="add del mod">
          <ac:chgData name="baddam neha" userId="128a631d3fa1a313" providerId="LiveId" clId="{FCF30940-8F4C-48D5-8A61-63E52E6DBE5F}" dt="2024-09-12T19:52:02.162" v="1378" actId="478"/>
          <ac:picMkLst>
            <pc:docMk/>
            <pc:sldMk cId="2737847412" sldId="379"/>
            <ac:picMk id="11" creationId="{D23C5284-5762-12F9-EA06-F489360791A3}"/>
          </ac:picMkLst>
        </pc:picChg>
        <pc:picChg chg="add del mod">
          <ac:chgData name="baddam neha" userId="128a631d3fa1a313" providerId="LiveId" clId="{FCF30940-8F4C-48D5-8A61-63E52E6DBE5F}" dt="2024-09-12T19:52:05.681" v="1379" actId="478"/>
          <ac:picMkLst>
            <pc:docMk/>
            <pc:sldMk cId="2737847412" sldId="379"/>
            <ac:picMk id="13" creationId="{C35E45D1-1286-6B65-0AD7-D97E83DFE476}"/>
          </ac:picMkLst>
        </pc:picChg>
      </pc:sldChg>
      <pc:sldChg chg="modSp add del mod">
        <pc:chgData name="baddam neha" userId="128a631d3fa1a313" providerId="LiveId" clId="{FCF30940-8F4C-48D5-8A61-63E52E6DBE5F}" dt="2024-10-02T18:23:26.016" v="2335" actId="47"/>
        <pc:sldMkLst>
          <pc:docMk/>
          <pc:sldMk cId="2199333811" sldId="380"/>
        </pc:sldMkLst>
        <pc:spChg chg="mod">
          <ac:chgData name="baddam neha" userId="128a631d3fa1a313" providerId="LiveId" clId="{FCF30940-8F4C-48D5-8A61-63E52E6DBE5F}" dt="2024-10-01T16:53:34.499" v="2029" actId="12"/>
          <ac:spMkLst>
            <pc:docMk/>
            <pc:sldMk cId="2199333811" sldId="380"/>
            <ac:spMk id="7" creationId="{3E9033FC-08FA-5E22-7FCA-CCA72C6AE423}"/>
          </ac:spMkLst>
        </pc:spChg>
      </pc:sldChg>
      <pc:sldChg chg="addSp delSp modSp add del mod ord">
        <pc:chgData name="baddam neha" userId="128a631d3fa1a313" providerId="LiveId" clId="{FCF30940-8F4C-48D5-8A61-63E52E6DBE5F}" dt="2024-10-02T18:52:39.430" v="2610" actId="47"/>
        <pc:sldMkLst>
          <pc:docMk/>
          <pc:sldMk cId="2592875425" sldId="381"/>
        </pc:sldMkLst>
        <pc:spChg chg="add del mod">
          <ac:chgData name="baddam neha" userId="128a631d3fa1a313" providerId="LiveId" clId="{FCF30940-8F4C-48D5-8A61-63E52E6DBE5F}" dt="2024-10-01T16:33:28.102" v="1776"/>
          <ac:spMkLst>
            <pc:docMk/>
            <pc:sldMk cId="2592875425" sldId="381"/>
            <ac:spMk id="2" creationId="{E1F6863F-279F-87A6-2AB2-90E598C054E5}"/>
          </ac:spMkLst>
        </pc:spChg>
        <pc:spChg chg="mod">
          <ac:chgData name="baddam neha" userId="128a631d3fa1a313" providerId="LiveId" clId="{FCF30940-8F4C-48D5-8A61-63E52E6DBE5F}" dt="2024-10-01T16:33:01.375" v="1770" actId="20577"/>
          <ac:spMkLst>
            <pc:docMk/>
            <pc:sldMk cId="2592875425" sldId="381"/>
            <ac:spMk id="3" creationId="{D7C5E2E8-2883-5CC8-5556-0E3A230F880B}"/>
          </ac:spMkLst>
        </pc:spChg>
        <pc:spChg chg="mod">
          <ac:chgData name="baddam neha" userId="128a631d3fa1a313" providerId="LiveId" clId="{FCF30940-8F4C-48D5-8A61-63E52E6DBE5F}" dt="2024-10-01T16:54:28.190" v="2036" actId="20577"/>
          <ac:spMkLst>
            <pc:docMk/>
            <pc:sldMk cId="2592875425" sldId="381"/>
            <ac:spMk id="6" creationId="{C86AB611-EE56-199A-4A2C-3E3255298BF0}"/>
          </ac:spMkLst>
        </pc:spChg>
      </pc:sldChg>
      <pc:sldChg chg="add del">
        <pc:chgData name="baddam neha" userId="128a631d3fa1a313" providerId="LiveId" clId="{FCF30940-8F4C-48D5-8A61-63E52E6DBE5F}" dt="2024-10-01T16:54:38.421" v="2037" actId="47"/>
        <pc:sldMkLst>
          <pc:docMk/>
          <pc:sldMk cId="186893812" sldId="382"/>
        </pc:sldMkLst>
      </pc:sldChg>
      <pc:sldChg chg="addSp delSp modSp add mod ord setBg modAnim">
        <pc:chgData name="baddam neha" userId="128a631d3fa1a313" providerId="LiveId" clId="{FCF30940-8F4C-48D5-8A61-63E52E6DBE5F}" dt="2024-10-03T23:27:07.406" v="5563"/>
        <pc:sldMkLst>
          <pc:docMk/>
          <pc:sldMk cId="3638951188" sldId="383"/>
        </pc:sldMkLst>
        <pc:spChg chg="del mod">
          <ac:chgData name="baddam neha" userId="128a631d3fa1a313" providerId="LiveId" clId="{FCF30940-8F4C-48D5-8A61-63E52E6DBE5F}" dt="2024-10-01T16:45:35.236" v="1963" actId="478"/>
          <ac:spMkLst>
            <pc:docMk/>
            <pc:sldMk cId="3638951188" sldId="383"/>
            <ac:spMk id="3" creationId="{D7C5E2E8-2883-5CC8-5556-0E3A230F880B}"/>
          </ac:spMkLst>
        </pc:spChg>
        <pc:spChg chg="mod ord">
          <ac:chgData name="baddam neha" userId="128a631d3fa1a313" providerId="LiveId" clId="{FCF30940-8F4C-48D5-8A61-63E52E6DBE5F}" dt="2024-10-03T17:42:52.423" v="4580" actId="26606"/>
          <ac:spMkLst>
            <pc:docMk/>
            <pc:sldMk cId="3638951188" sldId="383"/>
            <ac:spMk id="5" creationId="{89B8F1E1-21D2-6FA8-8F64-309DD89A371C}"/>
          </ac:spMkLst>
        </pc:spChg>
        <pc:spChg chg="add del mod">
          <ac:chgData name="baddam neha" userId="128a631d3fa1a313" providerId="LiveId" clId="{FCF30940-8F4C-48D5-8A61-63E52E6DBE5F}" dt="2024-10-02T23:46:24.456" v="3013" actId="26606"/>
          <ac:spMkLst>
            <pc:docMk/>
            <pc:sldMk cId="3638951188" sldId="383"/>
            <ac:spMk id="6" creationId="{C86AB611-EE56-199A-4A2C-3E3255298BF0}"/>
          </ac:spMkLst>
        </pc:spChg>
        <pc:spChg chg="add mod">
          <ac:chgData name="baddam neha" userId="128a631d3fa1a313" providerId="LiveId" clId="{FCF30940-8F4C-48D5-8A61-63E52E6DBE5F}" dt="2024-10-03T17:42:52.423" v="4580" actId="26606"/>
          <ac:spMkLst>
            <pc:docMk/>
            <pc:sldMk cId="3638951188" sldId="383"/>
            <ac:spMk id="7" creationId="{68B055A2-51E1-9D2E-B07C-440548B09525}"/>
          </ac:spMkLst>
        </pc:spChg>
        <pc:spChg chg="add del mod">
          <ac:chgData name="baddam neha" userId="128a631d3fa1a313" providerId="LiveId" clId="{FCF30940-8F4C-48D5-8A61-63E52E6DBE5F}" dt="2024-10-01T16:45:37.059" v="1964" actId="478"/>
          <ac:spMkLst>
            <pc:docMk/>
            <pc:sldMk cId="3638951188" sldId="383"/>
            <ac:spMk id="9" creationId="{9A60093F-A619-EF49-A2FB-EE54DE9E0E8A}"/>
          </ac:spMkLst>
        </pc:spChg>
        <pc:spChg chg="add del">
          <ac:chgData name="baddam neha" userId="128a631d3fa1a313" providerId="LiveId" clId="{FCF30940-8F4C-48D5-8A61-63E52E6DBE5F}" dt="2024-10-03T17:42:52.423" v="4580" actId="26606"/>
          <ac:spMkLst>
            <pc:docMk/>
            <pc:sldMk cId="3638951188" sldId="383"/>
            <ac:spMk id="22" creationId="{7A18B8F2-142B-4003-B90D-359297705BDF}"/>
          </ac:spMkLst>
        </pc:spChg>
        <pc:spChg chg="add del">
          <ac:chgData name="baddam neha" userId="128a631d3fa1a313" providerId="LiveId" clId="{FCF30940-8F4C-48D5-8A61-63E52E6DBE5F}" dt="2024-10-03T17:42:52.423" v="4580" actId="26606"/>
          <ac:spMkLst>
            <pc:docMk/>
            <pc:sldMk cId="3638951188" sldId="383"/>
            <ac:spMk id="24" creationId="{DA653340-0C91-436D-8939-E9746D4B6034}"/>
          </ac:spMkLst>
        </pc:spChg>
        <pc:spChg chg="add del">
          <ac:chgData name="baddam neha" userId="128a631d3fa1a313" providerId="LiveId" clId="{FCF30940-8F4C-48D5-8A61-63E52E6DBE5F}" dt="2024-10-03T17:42:52.423" v="4580" actId="26606"/>
          <ac:spMkLst>
            <pc:docMk/>
            <pc:sldMk cId="3638951188" sldId="383"/>
            <ac:spMk id="26" creationId="{CF93DC6C-1BFD-4414-BF23-471C8831CA04}"/>
          </ac:spMkLst>
        </pc:spChg>
        <pc:spChg chg="add del">
          <ac:chgData name="baddam neha" userId="128a631d3fa1a313" providerId="LiveId" clId="{FCF30940-8F4C-48D5-8A61-63E52E6DBE5F}" dt="2024-10-03T17:42:52.423" v="4580" actId="26606"/>
          <ac:spMkLst>
            <pc:docMk/>
            <pc:sldMk cId="3638951188" sldId="383"/>
            <ac:spMk id="28" creationId="{8883AD5B-BA1D-4FA6-8AD8-955000251D79}"/>
          </ac:spMkLst>
        </pc:spChg>
        <pc:graphicFrameChg chg="add mod">
          <ac:chgData name="baddam neha" userId="128a631d3fa1a313" providerId="LiveId" clId="{FCF30940-8F4C-48D5-8A61-63E52E6DBE5F}" dt="2024-10-03T17:43:22.337" v="4588" actId="1076"/>
          <ac:graphicFrameMkLst>
            <pc:docMk/>
            <pc:sldMk cId="3638951188" sldId="383"/>
            <ac:graphicFrameMk id="2" creationId="{474104A7-219E-4903-6E9D-82D9B2A123E0}"/>
          </ac:graphicFrameMkLst>
        </pc:graphicFrameChg>
        <pc:graphicFrameChg chg="add del">
          <ac:chgData name="baddam neha" userId="128a631d3fa1a313" providerId="LiveId" clId="{FCF30940-8F4C-48D5-8A61-63E52E6DBE5F}" dt="2024-10-02T23:46:07.808" v="3010" actId="26606"/>
          <ac:graphicFrameMkLst>
            <pc:docMk/>
            <pc:sldMk cId="3638951188" sldId="383"/>
            <ac:graphicFrameMk id="10" creationId="{7E1EB90B-97D2-DA74-25BC-23D517A2D53A}"/>
          </ac:graphicFrameMkLst>
        </pc:graphicFrameChg>
        <pc:graphicFrameChg chg="add del">
          <ac:chgData name="baddam neha" userId="128a631d3fa1a313" providerId="LiveId" clId="{FCF30940-8F4C-48D5-8A61-63E52E6DBE5F}" dt="2024-10-02T23:46:24.408" v="3012" actId="26606"/>
          <ac:graphicFrameMkLst>
            <pc:docMk/>
            <pc:sldMk cId="3638951188" sldId="383"/>
            <ac:graphicFrameMk id="11" creationId="{2253B310-FFB6-6F10-3D51-9C0CC5BF0ABB}"/>
          </ac:graphicFrameMkLst>
        </pc:graphicFrameChg>
        <pc:graphicFrameChg chg="add del mod modGraphic">
          <ac:chgData name="baddam neha" userId="128a631d3fa1a313" providerId="LiveId" clId="{FCF30940-8F4C-48D5-8A61-63E52E6DBE5F}" dt="2024-10-03T18:25:14.229" v="4807" actId="113"/>
          <ac:graphicFrameMkLst>
            <pc:docMk/>
            <pc:sldMk cId="3638951188" sldId="383"/>
            <ac:graphicFrameMk id="13" creationId="{474104A7-219E-4903-6E9D-82D9B2A123E0}"/>
          </ac:graphicFrameMkLst>
        </pc:graphicFrameChg>
        <pc:picChg chg="add mod ord">
          <ac:chgData name="baddam neha" userId="128a631d3fa1a313" providerId="LiveId" clId="{FCF30940-8F4C-48D5-8A61-63E52E6DBE5F}" dt="2024-10-03T17:42:52.423" v="4580" actId="26606"/>
          <ac:picMkLst>
            <pc:docMk/>
            <pc:sldMk cId="3638951188" sldId="383"/>
            <ac:picMk id="4" creationId="{52F256DE-F008-8725-9465-C74C92D68FFA}"/>
          </ac:picMkLst>
        </pc:picChg>
        <pc:picChg chg="add del">
          <ac:chgData name="baddam neha" userId="128a631d3fa1a313" providerId="LiveId" clId="{FCF30940-8F4C-48D5-8A61-63E52E6DBE5F}" dt="2024-10-03T17:42:52.423" v="4580" actId="26606"/>
          <ac:picMkLst>
            <pc:docMk/>
            <pc:sldMk cId="3638951188" sldId="383"/>
            <ac:picMk id="18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7:42:52.423" v="4580" actId="26606"/>
          <ac:inkMkLst>
            <pc:docMk/>
            <pc:sldMk cId="3638951188" sldId="383"/>
            <ac:inkMk id="20" creationId="{24D29CCB-7956-4E3E-8880-304085F04BF4}"/>
          </ac:inkMkLst>
        </pc:inkChg>
      </pc:sldChg>
      <pc:sldChg chg="addSp delSp modSp add mod ord setBg modAnim">
        <pc:chgData name="baddam neha" userId="128a631d3fa1a313" providerId="LiveId" clId="{FCF30940-8F4C-48D5-8A61-63E52E6DBE5F}" dt="2024-10-03T23:26:36.095" v="5561"/>
        <pc:sldMkLst>
          <pc:docMk/>
          <pc:sldMk cId="3423008871" sldId="384"/>
        </pc:sldMkLst>
        <pc:spChg chg="mod">
          <ac:chgData name="baddam neha" userId="128a631d3fa1a313" providerId="LiveId" clId="{FCF30940-8F4C-48D5-8A61-63E52E6DBE5F}" dt="2024-10-03T17:45:01.348" v="4596" actId="26606"/>
          <ac:spMkLst>
            <pc:docMk/>
            <pc:sldMk cId="3423008871" sldId="384"/>
            <ac:spMk id="3" creationId="{B49809B8-E752-F9DB-E5DF-01DD03E24A84}"/>
          </ac:spMkLst>
        </pc:spChg>
        <pc:spChg chg="add del mod">
          <ac:chgData name="baddam neha" userId="128a631d3fa1a313" providerId="LiveId" clId="{FCF30940-8F4C-48D5-8A61-63E52E6DBE5F}" dt="2024-10-03T16:57:20.787" v="3940" actId="478"/>
          <ac:spMkLst>
            <pc:docMk/>
            <pc:sldMk cId="3423008871" sldId="384"/>
            <ac:spMk id="4" creationId="{F421A51D-FABD-EFC3-1599-0CEB5FC3F4E2}"/>
          </ac:spMkLst>
        </pc:spChg>
        <pc:spChg chg="mod">
          <ac:chgData name="baddam neha" userId="128a631d3fa1a313" providerId="LiveId" clId="{FCF30940-8F4C-48D5-8A61-63E52E6DBE5F}" dt="2024-10-03T17:48:51.053" v="4655" actId="1036"/>
          <ac:spMkLst>
            <pc:docMk/>
            <pc:sldMk cId="3423008871" sldId="384"/>
            <ac:spMk id="5" creationId="{D1825706-A8E3-7B83-7B5A-7D81CCF957C7}"/>
          </ac:spMkLst>
        </pc:spChg>
        <pc:spChg chg="add del mod">
          <ac:chgData name="baddam neha" userId="128a631d3fa1a313" providerId="LiveId" clId="{FCF30940-8F4C-48D5-8A61-63E52E6DBE5F}" dt="2024-10-03T16:55:55.571" v="3922" actId="22"/>
          <ac:spMkLst>
            <pc:docMk/>
            <pc:sldMk cId="3423008871" sldId="384"/>
            <ac:spMk id="6" creationId="{954673D5-17D5-4E88-04AE-E6503AE62C42}"/>
          </ac:spMkLst>
        </pc:spChg>
        <pc:spChg chg="add del">
          <ac:chgData name="baddam neha" userId="128a631d3fa1a313" providerId="LiveId" clId="{FCF30940-8F4C-48D5-8A61-63E52E6DBE5F}" dt="2024-10-03T16:53:53.980" v="3884" actId="26606"/>
          <ac:spMkLst>
            <pc:docMk/>
            <pc:sldMk cId="3423008871" sldId="384"/>
            <ac:spMk id="10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6:53:53.980" v="3884" actId="26606"/>
          <ac:spMkLst>
            <pc:docMk/>
            <pc:sldMk cId="3423008871" sldId="384"/>
            <ac:spMk id="12" creationId="{5B0E491B-5098-4794-9326-BC6DB475567C}"/>
          </ac:spMkLst>
        </pc:spChg>
        <pc:spChg chg="add del">
          <ac:chgData name="baddam neha" userId="128a631d3fa1a313" providerId="LiveId" clId="{FCF30940-8F4C-48D5-8A61-63E52E6DBE5F}" dt="2024-10-02T23:49:20.468" v="3018" actId="26606"/>
          <ac:spMkLst>
            <pc:docMk/>
            <pc:sldMk cId="3423008871" sldId="384"/>
            <ac:spMk id="15" creationId="{02472DE8-E58B-4D56-BA61-C69C601DC760}"/>
          </ac:spMkLst>
        </pc:spChg>
        <pc:spChg chg="add mod">
          <ac:chgData name="baddam neha" userId="128a631d3fa1a313" providerId="LiveId" clId="{FCF30940-8F4C-48D5-8A61-63E52E6DBE5F}" dt="2024-10-03T16:58:24.033" v="3949"/>
          <ac:spMkLst>
            <pc:docMk/>
            <pc:sldMk cId="3423008871" sldId="384"/>
            <ac:spMk id="15" creationId="{6C281BC4-EC98-9DED-9476-8009255FE676}"/>
          </ac:spMkLst>
        </pc:spChg>
        <pc:spChg chg="add del">
          <ac:chgData name="baddam neha" userId="128a631d3fa1a313" providerId="LiveId" clId="{FCF30940-8F4C-48D5-8A61-63E52E6DBE5F}" dt="2024-10-02T23:49:20.468" v="3018" actId="26606"/>
          <ac:spMkLst>
            <pc:docMk/>
            <pc:sldMk cId="3423008871" sldId="384"/>
            <ac:spMk id="17" creationId="{0183ACFC-B25E-402F-BBD8-E42034CDD49A}"/>
          </ac:spMkLst>
        </pc:spChg>
        <pc:spChg chg="add mod">
          <ac:chgData name="baddam neha" userId="128a631d3fa1a313" providerId="LiveId" clId="{FCF30940-8F4C-48D5-8A61-63E52E6DBE5F}" dt="2024-10-03T16:58:24.033" v="3949"/>
          <ac:spMkLst>
            <pc:docMk/>
            <pc:sldMk cId="3423008871" sldId="384"/>
            <ac:spMk id="17" creationId="{E578B8A9-8C86-68C0-6680-A84370AC2599}"/>
          </ac:spMkLst>
        </pc:spChg>
        <pc:spChg chg="add del">
          <ac:chgData name="baddam neha" userId="128a631d3fa1a313" providerId="LiveId" clId="{FCF30940-8F4C-48D5-8A61-63E52E6DBE5F}" dt="2024-10-02T23:49:20.468" v="3018" actId="26606"/>
          <ac:spMkLst>
            <pc:docMk/>
            <pc:sldMk cId="3423008871" sldId="384"/>
            <ac:spMk id="19" creationId="{3501A971-CEBD-4E4B-8529-3BB4F4100CD6}"/>
          </ac:spMkLst>
        </pc:spChg>
        <pc:spChg chg="add mod">
          <ac:chgData name="baddam neha" userId="128a631d3fa1a313" providerId="LiveId" clId="{FCF30940-8F4C-48D5-8A61-63E52E6DBE5F}" dt="2024-10-03T16:58:24.033" v="3949"/>
          <ac:spMkLst>
            <pc:docMk/>
            <pc:sldMk cId="3423008871" sldId="384"/>
            <ac:spMk id="19" creationId="{865A8568-1D19-377F-AAB9-01EA477D8171}"/>
          </ac:spMkLst>
        </pc:spChg>
        <pc:spChg chg="add del">
          <ac:chgData name="baddam neha" userId="128a631d3fa1a313" providerId="LiveId" clId="{FCF30940-8F4C-48D5-8A61-63E52E6DBE5F}" dt="2024-10-03T16:56:20.433" v="3926" actId="26606"/>
          <ac:spMkLst>
            <pc:docMk/>
            <pc:sldMk cId="3423008871" sldId="384"/>
            <ac:spMk id="20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6:56:20.433" v="3926" actId="26606"/>
          <ac:spMkLst>
            <pc:docMk/>
            <pc:sldMk cId="3423008871" sldId="384"/>
            <ac:spMk id="21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6:57:57.698" v="3944" actId="26606"/>
          <ac:spMkLst>
            <pc:docMk/>
            <pc:sldMk cId="3423008871" sldId="384"/>
            <ac:spMk id="27" creationId="{02472DE8-E58B-4D56-BA61-C69C601DC760}"/>
          </ac:spMkLst>
        </pc:spChg>
        <pc:spChg chg="add del">
          <ac:chgData name="baddam neha" userId="128a631d3fa1a313" providerId="LiveId" clId="{FCF30940-8F4C-48D5-8A61-63E52E6DBE5F}" dt="2024-10-03T16:57:57.698" v="3944" actId="26606"/>
          <ac:spMkLst>
            <pc:docMk/>
            <pc:sldMk cId="3423008871" sldId="384"/>
            <ac:spMk id="29" creationId="{0183ACFC-B25E-402F-BBD8-E42034CDD49A}"/>
          </ac:spMkLst>
        </pc:spChg>
        <pc:spChg chg="add del">
          <ac:chgData name="baddam neha" userId="128a631d3fa1a313" providerId="LiveId" clId="{FCF30940-8F4C-48D5-8A61-63E52E6DBE5F}" dt="2024-10-03T16:57:57.698" v="3944" actId="26606"/>
          <ac:spMkLst>
            <pc:docMk/>
            <pc:sldMk cId="3423008871" sldId="384"/>
            <ac:spMk id="31" creationId="{3501A971-CEBD-4E4B-8529-3BB4F4100CD6}"/>
          </ac:spMkLst>
        </pc:spChg>
        <pc:spChg chg="add mod">
          <ac:chgData name="baddam neha" userId="128a631d3fa1a313" providerId="LiveId" clId="{FCF30940-8F4C-48D5-8A61-63E52E6DBE5F}" dt="2024-10-03T16:58:24.033" v="3949"/>
          <ac:spMkLst>
            <pc:docMk/>
            <pc:sldMk cId="3423008871" sldId="384"/>
            <ac:spMk id="33" creationId="{E4EE1F5C-408F-B150-54A3-7A89D4438AE8}"/>
          </ac:spMkLst>
        </pc:spChg>
        <pc:spChg chg="add del">
          <ac:chgData name="baddam neha" userId="128a631d3fa1a313" providerId="LiveId" clId="{FCF30940-8F4C-48D5-8A61-63E52E6DBE5F}" dt="2024-10-03T16:57:15.540" v="3939" actId="26606"/>
          <ac:spMkLst>
            <pc:docMk/>
            <pc:sldMk cId="3423008871" sldId="384"/>
            <ac:spMk id="36" creationId="{02472DE8-E58B-4D56-BA61-C69C601DC760}"/>
          </ac:spMkLst>
        </pc:spChg>
        <pc:spChg chg="add del">
          <ac:chgData name="baddam neha" userId="128a631d3fa1a313" providerId="LiveId" clId="{FCF30940-8F4C-48D5-8A61-63E52E6DBE5F}" dt="2024-10-03T16:57:15.540" v="3939" actId="26606"/>
          <ac:spMkLst>
            <pc:docMk/>
            <pc:sldMk cId="3423008871" sldId="384"/>
            <ac:spMk id="37" creationId="{0183ACFC-B25E-402F-BBD8-E42034CDD49A}"/>
          </ac:spMkLst>
        </pc:spChg>
        <pc:spChg chg="add del">
          <ac:chgData name="baddam neha" userId="128a631d3fa1a313" providerId="LiveId" clId="{FCF30940-8F4C-48D5-8A61-63E52E6DBE5F}" dt="2024-10-03T16:57:15.540" v="3939" actId="26606"/>
          <ac:spMkLst>
            <pc:docMk/>
            <pc:sldMk cId="3423008871" sldId="384"/>
            <ac:spMk id="38" creationId="{3501A971-CEBD-4E4B-8529-3BB4F4100CD6}"/>
          </ac:spMkLst>
        </pc:spChg>
        <pc:spChg chg="add mod">
          <ac:chgData name="baddam neha" userId="128a631d3fa1a313" providerId="LiveId" clId="{FCF30940-8F4C-48D5-8A61-63E52E6DBE5F}" dt="2024-10-03T16:59:18.966" v="3961"/>
          <ac:spMkLst>
            <pc:docMk/>
            <pc:sldMk cId="3423008871" sldId="384"/>
            <ac:spMk id="42" creationId="{2271FD79-7824-46C9-7C49-E5D0577851B3}"/>
          </ac:spMkLst>
        </pc:spChg>
        <pc:spChg chg="add mod">
          <ac:chgData name="baddam neha" userId="128a631d3fa1a313" providerId="LiveId" clId="{FCF30940-8F4C-48D5-8A61-63E52E6DBE5F}" dt="2024-10-03T17:45:52.120" v="4611" actId="21"/>
          <ac:spMkLst>
            <pc:docMk/>
            <pc:sldMk cId="3423008871" sldId="384"/>
            <ac:spMk id="43" creationId="{D20C9D48-F3A5-CFD7-76C6-21B6137B4EFA}"/>
          </ac:spMkLst>
        </pc:spChg>
        <pc:spChg chg="add mod">
          <ac:chgData name="baddam neha" userId="128a631d3fa1a313" providerId="LiveId" clId="{FCF30940-8F4C-48D5-8A61-63E52E6DBE5F}" dt="2024-10-03T16:59:18.966" v="3961"/>
          <ac:spMkLst>
            <pc:docMk/>
            <pc:sldMk cId="3423008871" sldId="384"/>
            <ac:spMk id="44" creationId="{1CB5C4EA-53E3-2611-E6AC-5CBC0696B1BE}"/>
          </ac:spMkLst>
        </pc:spChg>
        <pc:spChg chg="add mod">
          <ac:chgData name="baddam neha" userId="128a631d3fa1a313" providerId="LiveId" clId="{FCF30940-8F4C-48D5-8A61-63E52E6DBE5F}" dt="2024-10-03T17:45:58.170" v="4613" actId="21"/>
          <ac:spMkLst>
            <pc:docMk/>
            <pc:sldMk cId="3423008871" sldId="384"/>
            <ac:spMk id="45" creationId="{2C478C9A-9A7F-EE47-3ED3-0D2964175351}"/>
          </ac:spMkLst>
        </pc:spChg>
        <pc:spChg chg="mod">
          <ac:chgData name="baddam neha" userId="128a631d3fa1a313" providerId="LiveId" clId="{FCF30940-8F4C-48D5-8A61-63E52E6DBE5F}" dt="2024-10-03T17:01:35.559" v="4001"/>
          <ac:spMkLst>
            <pc:docMk/>
            <pc:sldMk cId="3423008871" sldId="384"/>
            <ac:spMk id="47" creationId="{AE2C4A21-3CD2-B28D-E1AE-AB6F1A515B09}"/>
          </ac:spMkLst>
        </pc:spChg>
        <pc:spChg chg="mod">
          <ac:chgData name="baddam neha" userId="128a631d3fa1a313" providerId="LiveId" clId="{FCF30940-8F4C-48D5-8A61-63E52E6DBE5F}" dt="2024-10-03T17:01:35.559" v="4001"/>
          <ac:spMkLst>
            <pc:docMk/>
            <pc:sldMk cId="3423008871" sldId="384"/>
            <ac:spMk id="48" creationId="{2B38672C-A564-4736-7296-BE33DEE31E75}"/>
          </ac:spMkLst>
        </pc:spChg>
        <pc:spChg chg="add mod ord">
          <ac:chgData name="baddam neha" userId="128a631d3fa1a313" providerId="LiveId" clId="{FCF30940-8F4C-48D5-8A61-63E52E6DBE5F}" dt="2024-10-03T22:18:04.253" v="5486" actId="5793"/>
          <ac:spMkLst>
            <pc:docMk/>
            <pc:sldMk cId="3423008871" sldId="384"/>
            <ac:spMk id="50" creationId="{CDB694F9-556C-7074-62F8-ED5343193E55}"/>
          </ac:spMkLst>
        </pc:spChg>
        <pc:spChg chg="add mod">
          <ac:chgData name="baddam neha" userId="128a631d3fa1a313" providerId="LiveId" clId="{FCF30940-8F4C-48D5-8A61-63E52E6DBE5F}" dt="2024-10-03T17:45:48.524" v="4610"/>
          <ac:spMkLst>
            <pc:docMk/>
            <pc:sldMk cId="3423008871" sldId="384"/>
            <ac:spMk id="54" creationId="{CC5BBB13-1B4F-F7BA-F308-15176CE60B42}"/>
          </ac:spMkLst>
        </pc:spChg>
        <pc:spChg chg="add mod">
          <ac:chgData name="baddam neha" userId="128a631d3fa1a313" providerId="LiveId" clId="{FCF30940-8F4C-48D5-8A61-63E52E6DBE5F}" dt="2024-10-03T17:46:33.739" v="4630" actId="120"/>
          <ac:spMkLst>
            <pc:docMk/>
            <pc:sldMk cId="3423008871" sldId="384"/>
            <ac:spMk id="56" creationId="{619A55A8-F2BD-4AB9-BA99-9D3ACCB9DCF5}"/>
          </ac:spMkLst>
        </pc:spChg>
        <pc:spChg chg="add mod">
          <ac:chgData name="baddam neha" userId="128a631d3fa1a313" providerId="LiveId" clId="{FCF30940-8F4C-48D5-8A61-63E52E6DBE5F}" dt="2024-10-03T17:45:48.524" v="4610"/>
          <ac:spMkLst>
            <pc:docMk/>
            <pc:sldMk cId="3423008871" sldId="384"/>
            <ac:spMk id="58" creationId="{D0DE028C-DFCA-1803-96C7-2634A1BDAFA7}"/>
          </ac:spMkLst>
        </pc:spChg>
        <pc:spChg chg="add del">
          <ac:chgData name="baddam neha" userId="128a631d3fa1a313" providerId="LiveId" clId="{FCF30940-8F4C-48D5-8A61-63E52E6DBE5F}" dt="2024-10-03T17:44:52.076" v="4592" actId="26606"/>
          <ac:spMkLst>
            <pc:docMk/>
            <pc:sldMk cId="3423008871" sldId="384"/>
            <ac:spMk id="59" creationId="{B15E46E1-B54D-4C21-89C1-94645CDF684D}"/>
          </ac:spMkLst>
        </pc:spChg>
        <pc:spChg chg="add mod">
          <ac:chgData name="baddam neha" userId="128a631d3fa1a313" providerId="LiveId" clId="{FCF30940-8F4C-48D5-8A61-63E52E6DBE5F}" dt="2024-10-03T17:46:00.268" v="4614"/>
          <ac:spMkLst>
            <pc:docMk/>
            <pc:sldMk cId="3423008871" sldId="384"/>
            <ac:spMk id="60" creationId="{A722BD48-EB94-2C74-FDC6-9102E25DB4B6}"/>
          </ac:spMkLst>
        </pc:spChg>
        <pc:spChg chg="add del">
          <ac:chgData name="baddam neha" userId="128a631d3fa1a313" providerId="LiveId" clId="{FCF30940-8F4C-48D5-8A61-63E52E6DBE5F}" dt="2024-10-03T17:44:52.076" v="4592" actId="26606"/>
          <ac:spMkLst>
            <pc:docMk/>
            <pc:sldMk cId="3423008871" sldId="384"/>
            <ac:spMk id="61" creationId="{508DFA20-FF63-4A3F-BB33-CF2DEA05F30F}"/>
          </ac:spMkLst>
        </pc:spChg>
        <pc:spChg chg="add del">
          <ac:chgData name="baddam neha" userId="128a631d3fa1a313" providerId="LiveId" clId="{FCF30940-8F4C-48D5-8A61-63E52E6DBE5F}" dt="2024-10-03T17:45:01.348" v="4596" actId="26606"/>
          <ac:spMkLst>
            <pc:docMk/>
            <pc:sldMk cId="3423008871" sldId="384"/>
            <ac:spMk id="65" creationId="{B15E46E1-B54D-4C21-89C1-94645CDF684D}"/>
          </ac:spMkLst>
        </pc:spChg>
        <pc:spChg chg="add del">
          <ac:chgData name="baddam neha" userId="128a631d3fa1a313" providerId="LiveId" clId="{FCF30940-8F4C-48D5-8A61-63E52E6DBE5F}" dt="2024-10-03T17:45:01.348" v="4596" actId="26606"/>
          <ac:spMkLst>
            <pc:docMk/>
            <pc:sldMk cId="3423008871" sldId="384"/>
            <ac:spMk id="66" creationId="{508DFA20-FF63-4A3F-BB33-CF2DEA05F30F}"/>
          </ac:spMkLst>
        </pc:spChg>
        <pc:grpChg chg="add del mod">
          <ac:chgData name="baddam neha" userId="128a631d3fa1a313" providerId="LiveId" clId="{FCF30940-8F4C-48D5-8A61-63E52E6DBE5F}" dt="2024-10-03T16:59:07.387" v="3959" actId="478"/>
          <ac:grpSpMkLst>
            <pc:docMk/>
            <pc:sldMk cId="3423008871" sldId="384"/>
            <ac:grpSpMk id="11" creationId="{C536B1B2-B795-0B7C-3BF5-F6B86C05CE74}"/>
          </ac:grpSpMkLst>
        </pc:grpChg>
        <pc:grpChg chg="add del mod">
          <ac:chgData name="baddam neha" userId="128a631d3fa1a313" providerId="LiveId" clId="{FCF30940-8F4C-48D5-8A61-63E52E6DBE5F}" dt="2024-10-03T16:59:07.387" v="3959" actId="478"/>
          <ac:grpSpMkLst>
            <pc:docMk/>
            <pc:sldMk cId="3423008871" sldId="384"/>
            <ac:grpSpMk id="13" creationId="{F4F2445E-9825-DAD2-9482-0CA6760723B8}"/>
          </ac:grpSpMkLst>
        </pc:grpChg>
        <pc:grpChg chg="add del mod">
          <ac:chgData name="baddam neha" userId="128a631d3fa1a313" providerId="LiveId" clId="{FCF30940-8F4C-48D5-8A61-63E52E6DBE5F}" dt="2024-10-03T17:46:01.710" v="4615" actId="478"/>
          <ac:grpSpMkLst>
            <pc:docMk/>
            <pc:sldMk cId="3423008871" sldId="384"/>
            <ac:grpSpMk id="40" creationId="{17809750-1F18-420D-27E4-3534A9C055AC}"/>
          </ac:grpSpMkLst>
        </pc:grpChg>
        <pc:grpChg chg="add del mod">
          <ac:chgData name="baddam neha" userId="128a631d3fa1a313" providerId="LiveId" clId="{FCF30940-8F4C-48D5-8A61-63E52E6DBE5F}" dt="2024-10-03T17:46:02.925" v="4616" actId="478"/>
          <ac:grpSpMkLst>
            <pc:docMk/>
            <pc:sldMk cId="3423008871" sldId="384"/>
            <ac:grpSpMk id="41" creationId="{F28C09C1-CFCF-07E7-5EEF-5F686F4FD39B}"/>
          </ac:grpSpMkLst>
        </pc:grpChg>
        <pc:grpChg chg="add mod">
          <ac:chgData name="baddam neha" userId="128a631d3fa1a313" providerId="LiveId" clId="{FCF30940-8F4C-48D5-8A61-63E52E6DBE5F}" dt="2024-10-03T17:01:35.559" v="4001"/>
          <ac:grpSpMkLst>
            <pc:docMk/>
            <pc:sldMk cId="3423008871" sldId="384"/>
            <ac:grpSpMk id="46" creationId="{DFE43063-3287-D2D1-DA75-67E5BD561124}"/>
          </ac:grpSpMkLst>
        </pc:grpChg>
        <pc:grpChg chg="add mod">
          <ac:chgData name="baddam neha" userId="128a631d3fa1a313" providerId="LiveId" clId="{FCF30940-8F4C-48D5-8A61-63E52E6DBE5F}" dt="2024-10-03T22:17:32.694" v="5482" actId="14100"/>
          <ac:grpSpMkLst>
            <pc:docMk/>
            <pc:sldMk cId="3423008871" sldId="384"/>
            <ac:grpSpMk id="52" creationId="{263B7D6A-5025-0627-DF7E-B4FDC0B0AC5C}"/>
          </ac:grpSpMkLst>
        </pc:grpChg>
        <pc:grpChg chg="add mod">
          <ac:chgData name="baddam neha" userId="128a631d3fa1a313" providerId="LiveId" clId="{FCF30940-8F4C-48D5-8A61-63E52E6DBE5F}" dt="2024-10-03T17:48:51.053" v="4655" actId="1036"/>
          <ac:grpSpMkLst>
            <pc:docMk/>
            <pc:sldMk cId="3423008871" sldId="384"/>
            <ac:grpSpMk id="53" creationId="{863575D2-7D25-B0CF-F328-FF066EEF5C9A}"/>
          </ac:grpSpMkLst>
        </pc:grpChg>
        <pc:graphicFrameChg chg="add del mod modGraphic">
          <ac:chgData name="baddam neha" userId="128a631d3fa1a313" providerId="LiveId" clId="{FCF30940-8F4C-48D5-8A61-63E52E6DBE5F}" dt="2024-10-03T17:45:04.122" v="4597" actId="478"/>
          <ac:graphicFrameMkLst>
            <pc:docMk/>
            <pc:sldMk cId="3423008871" sldId="384"/>
            <ac:graphicFrameMk id="7" creationId="{7F5CF5E3-17D7-5FD7-A77C-CE0753FB92F6}"/>
          </ac:graphicFrameMkLst>
        </pc:graphicFrameChg>
        <pc:graphicFrameChg chg="add del">
          <ac:chgData name="baddam neha" userId="128a631d3fa1a313" providerId="LiveId" clId="{FCF30940-8F4C-48D5-8A61-63E52E6DBE5F}" dt="2024-10-02T23:49:20.468" v="3018" actId="26606"/>
          <ac:graphicFrameMkLst>
            <pc:docMk/>
            <pc:sldMk cId="3423008871" sldId="384"/>
            <ac:graphicFrameMk id="7" creationId="{9AD0D7B9-8217-B15B-9084-941409002438}"/>
          </ac:graphicFrameMkLst>
        </pc:graphicFrameChg>
        <pc:graphicFrameChg chg="add del">
          <ac:chgData name="baddam neha" userId="128a631d3fa1a313" providerId="LiveId" clId="{FCF30940-8F4C-48D5-8A61-63E52E6DBE5F}" dt="2024-10-03T16:53:53.980" v="3884" actId="26606"/>
          <ac:graphicFrameMkLst>
            <pc:docMk/>
            <pc:sldMk cId="3423008871" sldId="384"/>
            <ac:graphicFrameMk id="14" creationId="{5DDAE244-9C3E-BEDF-0027-1CB88FD08940}"/>
          </ac:graphicFrameMkLst>
        </pc:graphicFrameChg>
        <pc:graphicFrameChg chg="add del">
          <ac:chgData name="baddam neha" userId="128a631d3fa1a313" providerId="LiveId" clId="{FCF30940-8F4C-48D5-8A61-63E52E6DBE5F}" dt="2024-10-03T16:56:20.433" v="3926" actId="26606"/>
          <ac:graphicFrameMkLst>
            <pc:docMk/>
            <pc:sldMk cId="3423008871" sldId="384"/>
            <ac:graphicFrameMk id="22" creationId="{18B7779C-510A-1BCB-E9CB-DE43698D5E11}"/>
          </ac:graphicFrameMkLst>
        </pc:graphicFrameChg>
        <pc:graphicFrameChg chg="add del">
          <ac:chgData name="baddam neha" userId="128a631d3fa1a313" providerId="LiveId" clId="{FCF30940-8F4C-48D5-8A61-63E52E6DBE5F}" dt="2024-10-03T16:56:46.517" v="3928" actId="26606"/>
          <ac:graphicFrameMkLst>
            <pc:docMk/>
            <pc:sldMk cId="3423008871" sldId="384"/>
            <ac:graphicFrameMk id="24" creationId="{F1907D33-9A3D-C685-C449-5A04B80C522C}"/>
          </ac:graphicFrameMkLst>
        </pc:graphicFrameChg>
        <pc:graphicFrameChg chg="add del">
          <ac:chgData name="baddam neha" userId="128a631d3fa1a313" providerId="LiveId" clId="{FCF30940-8F4C-48D5-8A61-63E52E6DBE5F}" dt="2024-10-03T16:56:49.622" v="3930" actId="26606"/>
          <ac:graphicFrameMkLst>
            <pc:docMk/>
            <pc:sldMk cId="3423008871" sldId="384"/>
            <ac:graphicFrameMk id="26" creationId="{C4016758-9C31-2BA9-3009-0B20F5E8171B}"/>
          </ac:graphicFrameMkLst>
        </pc:graphicFrameChg>
        <pc:graphicFrameChg chg="add del">
          <ac:chgData name="baddam neha" userId="128a631d3fa1a313" providerId="LiveId" clId="{FCF30940-8F4C-48D5-8A61-63E52E6DBE5F}" dt="2024-10-03T16:56:52.291" v="3932" actId="26606"/>
          <ac:graphicFrameMkLst>
            <pc:docMk/>
            <pc:sldMk cId="3423008871" sldId="384"/>
            <ac:graphicFrameMk id="28" creationId="{F1907D33-9A3D-C685-C449-5A04B80C522C}"/>
          </ac:graphicFrameMkLst>
        </pc:graphicFrameChg>
        <pc:graphicFrameChg chg="add del">
          <ac:chgData name="baddam neha" userId="128a631d3fa1a313" providerId="LiveId" clId="{FCF30940-8F4C-48D5-8A61-63E52E6DBE5F}" dt="2024-10-03T16:56:53.627" v="3934" actId="26606"/>
          <ac:graphicFrameMkLst>
            <pc:docMk/>
            <pc:sldMk cId="3423008871" sldId="384"/>
            <ac:graphicFrameMk id="30" creationId="{C4016758-9C31-2BA9-3009-0B20F5E8171B}"/>
          </ac:graphicFrameMkLst>
        </pc:graphicFrameChg>
        <pc:graphicFrameChg chg="add del">
          <ac:chgData name="baddam neha" userId="128a631d3fa1a313" providerId="LiveId" clId="{FCF30940-8F4C-48D5-8A61-63E52E6DBE5F}" dt="2024-10-03T16:56:58.482" v="3936" actId="26606"/>
          <ac:graphicFrameMkLst>
            <pc:docMk/>
            <pc:sldMk cId="3423008871" sldId="384"/>
            <ac:graphicFrameMk id="32" creationId="{F1907D33-9A3D-C685-C449-5A04B80C522C}"/>
          </ac:graphicFrameMkLst>
        </pc:graphicFrameChg>
        <pc:graphicFrameChg chg="add del mod">
          <ac:chgData name="baddam neha" userId="128a631d3fa1a313" providerId="LiveId" clId="{FCF30940-8F4C-48D5-8A61-63E52E6DBE5F}" dt="2024-10-03T16:57:15.540" v="3939" actId="26606"/>
          <ac:graphicFrameMkLst>
            <pc:docMk/>
            <pc:sldMk cId="3423008871" sldId="384"/>
            <ac:graphicFrameMk id="39" creationId="{2DEB395C-7D61-7B5D-B58D-2BA034B40FA2}"/>
          </ac:graphicFrameMkLst>
        </pc:graphicFrameChg>
        <pc:graphicFrameChg chg="add mod">
          <ac:chgData name="baddam neha" userId="128a631d3fa1a313" providerId="LiveId" clId="{FCF30940-8F4C-48D5-8A61-63E52E6DBE5F}" dt="2024-10-03T22:17:33.971" v="5483" actId="14100"/>
          <ac:graphicFrameMkLst>
            <pc:docMk/>
            <pc:sldMk cId="3423008871" sldId="384"/>
            <ac:graphicFrameMk id="51" creationId="{7F5CF5E3-17D7-5FD7-A77C-CE0753FB92F6}"/>
          </ac:graphicFrameMkLst>
        </pc:graphicFrameChg>
        <pc:picChg chg="add del">
          <ac:chgData name="baddam neha" userId="128a631d3fa1a313" providerId="LiveId" clId="{FCF30940-8F4C-48D5-8A61-63E52E6DBE5F}" dt="2024-10-03T16:53:53.980" v="3884" actId="26606"/>
          <ac:picMkLst>
            <pc:docMk/>
            <pc:sldMk cId="3423008871" sldId="384"/>
            <ac:picMk id="8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2T23:49:20.468" v="3018" actId="26606"/>
          <ac:picMkLst>
            <pc:docMk/>
            <pc:sldMk cId="3423008871" sldId="384"/>
            <ac:picMk id="11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56:20.433" v="3926" actId="26606"/>
          <ac:picMkLst>
            <pc:docMk/>
            <pc:sldMk cId="3423008871" sldId="384"/>
            <ac:picMk id="16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57:57.698" v="3944" actId="26606"/>
          <ac:picMkLst>
            <pc:docMk/>
            <pc:sldMk cId="3423008871" sldId="384"/>
            <ac:picMk id="23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57:15.540" v="3939" actId="26606"/>
          <ac:picMkLst>
            <pc:docMk/>
            <pc:sldMk cId="3423008871" sldId="384"/>
            <ac:picMk id="34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44:52.076" v="4592" actId="26606"/>
          <ac:picMkLst>
            <pc:docMk/>
            <pc:sldMk cId="3423008871" sldId="384"/>
            <ac:picMk id="55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45:01.348" v="4596" actId="26606"/>
          <ac:picMkLst>
            <pc:docMk/>
            <pc:sldMk cId="3423008871" sldId="384"/>
            <ac:picMk id="63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6:53:53.980" v="3884" actId="26606"/>
          <ac:inkMkLst>
            <pc:docMk/>
            <pc:sldMk cId="3423008871" sldId="384"/>
            <ac:inkMk id="9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2T23:49:20.468" v="3018" actId="26606"/>
          <ac:inkMkLst>
            <pc:docMk/>
            <pc:sldMk cId="3423008871" sldId="384"/>
            <ac:inkMk id="13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56:20.433" v="3926" actId="26606"/>
          <ac:inkMkLst>
            <pc:docMk/>
            <pc:sldMk cId="3423008871" sldId="384"/>
            <ac:inkMk id="18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57:57.698" v="3944" actId="26606"/>
          <ac:inkMkLst>
            <pc:docMk/>
            <pc:sldMk cId="3423008871" sldId="384"/>
            <ac:inkMk id="25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57:15.540" v="3939" actId="26606"/>
          <ac:inkMkLst>
            <pc:docMk/>
            <pc:sldMk cId="3423008871" sldId="384"/>
            <ac:inkMk id="35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44:52.076" v="4592" actId="26606"/>
          <ac:inkMkLst>
            <pc:docMk/>
            <pc:sldMk cId="3423008871" sldId="384"/>
            <ac:inkMk id="57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45:01.348" v="4596" actId="26606"/>
          <ac:inkMkLst>
            <pc:docMk/>
            <pc:sldMk cId="3423008871" sldId="384"/>
            <ac:inkMk id="64" creationId="{24D29CCB-7956-4E3E-8880-304085F04BF4}"/>
          </ac:inkMkLst>
        </pc:inkChg>
      </pc:sldChg>
      <pc:sldChg chg="addSp modSp add del mod">
        <pc:chgData name="baddam neha" userId="128a631d3fa1a313" providerId="LiveId" clId="{FCF30940-8F4C-48D5-8A61-63E52E6DBE5F}" dt="2024-10-02T19:10:45.769" v="2731" actId="47"/>
        <pc:sldMkLst>
          <pc:docMk/>
          <pc:sldMk cId="3641731192" sldId="385"/>
        </pc:sldMkLst>
        <pc:spChg chg="add">
          <ac:chgData name="baddam neha" userId="128a631d3fa1a313" providerId="LiveId" clId="{FCF30940-8F4C-48D5-8A61-63E52E6DBE5F}" dt="2024-10-01T16:37:29.740" v="1828"/>
          <ac:spMkLst>
            <pc:docMk/>
            <pc:sldMk cId="3641731192" sldId="385"/>
            <ac:spMk id="2" creationId="{3AE601C6-5BF0-4CF9-FA2B-FE3A18783C68}"/>
          </ac:spMkLst>
        </pc:spChg>
        <pc:spChg chg="mod">
          <ac:chgData name="baddam neha" userId="128a631d3fa1a313" providerId="LiveId" clId="{FCF30940-8F4C-48D5-8A61-63E52E6DBE5F}" dt="2024-10-02T19:06:02.920" v="2712" actId="12"/>
          <ac:spMkLst>
            <pc:docMk/>
            <pc:sldMk cId="3641731192" sldId="385"/>
            <ac:spMk id="4" creationId="{F421A51D-FABD-EFC3-1599-0CEB5FC3F4E2}"/>
          </ac:spMkLst>
        </pc:spChg>
        <pc:spChg chg="add">
          <ac:chgData name="baddam neha" userId="128a631d3fa1a313" providerId="LiveId" clId="{FCF30940-8F4C-48D5-8A61-63E52E6DBE5F}" dt="2024-10-01T16:37:29.740" v="1828"/>
          <ac:spMkLst>
            <pc:docMk/>
            <pc:sldMk cId="3641731192" sldId="385"/>
            <ac:spMk id="6" creationId="{487020A4-3443-A71F-FD97-7AB40808A780}"/>
          </ac:spMkLst>
        </pc:spChg>
        <pc:spChg chg="add">
          <ac:chgData name="baddam neha" userId="128a631d3fa1a313" providerId="LiveId" clId="{FCF30940-8F4C-48D5-8A61-63E52E6DBE5F}" dt="2024-10-01T16:37:29.740" v="1828"/>
          <ac:spMkLst>
            <pc:docMk/>
            <pc:sldMk cId="3641731192" sldId="385"/>
            <ac:spMk id="7" creationId="{5D2FFC60-85B6-FEC4-AE14-47D46C2844ED}"/>
          </ac:spMkLst>
        </pc:spChg>
      </pc:sldChg>
      <pc:sldChg chg="addSp delSp modSp add mod setBg delAnim modAnim">
        <pc:chgData name="baddam neha" userId="128a631d3fa1a313" providerId="LiveId" clId="{FCF30940-8F4C-48D5-8A61-63E52E6DBE5F}" dt="2024-10-03T22:18:12.744" v="5489" actId="20577"/>
        <pc:sldMkLst>
          <pc:docMk/>
          <pc:sldMk cId="63071251" sldId="386"/>
        </pc:sldMkLst>
        <pc:spChg chg="add">
          <ac:chgData name="baddam neha" userId="128a631d3fa1a313" providerId="LiveId" clId="{FCF30940-8F4C-48D5-8A61-63E52E6DBE5F}" dt="2024-10-02T19:08:03.125" v="2720"/>
          <ac:spMkLst>
            <pc:docMk/>
            <pc:sldMk cId="63071251" sldId="386"/>
            <ac:spMk id="2" creationId="{3A01C6D7-77F9-9349-188E-E0A9BA871ADC}"/>
          </ac:spMkLst>
        </pc:spChg>
        <pc:spChg chg="mod">
          <ac:chgData name="baddam neha" userId="128a631d3fa1a313" providerId="LiveId" clId="{FCF30940-8F4C-48D5-8A61-63E52E6DBE5F}" dt="2024-10-03T17:05:04.946" v="4053" actId="26606"/>
          <ac:spMkLst>
            <pc:docMk/>
            <pc:sldMk cId="63071251" sldId="386"/>
            <ac:spMk id="3" creationId="{B49809B8-E752-F9DB-E5DF-01DD03E24A84}"/>
          </ac:spMkLst>
        </pc:spChg>
        <pc:spChg chg="add del mod">
          <ac:chgData name="baddam neha" userId="128a631d3fa1a313" providerId="LiveId" clId="{FCF30940-8F4C-48D5-8A61-63E52E6DBE5F}" dt="2024-10-03T17:05:08.415" v="4054" actId="478"/>
          <ac:spMkLst>
            <pc:docMk/>
            <pc:sldMk cId="63071251" sldId="386"/>
            <ac:spMk id="4" creationId="{F421A51D-FABD-EFC3-1599-0CEB5FC3F4E2}"/>
          </ac:spMkLst>
        </pc:spChg>
        <pc:spChg chg="mod">
          <ac:chgData name="baddam neha" userId="128a631d3fa1a313" providerId="LiveId" clId="{FCF30940-8F4C-48D5-8A61-63E52E6DBE5F}" dt="2024-10-03T17:05:04.946" v="4053" actId="26606"/>
          <ac:spMkLst>
            <pc:docMk/>
            <pc:sldMk cId="63071251" sldId="386"/>
            <ac:spMk id="5" creationId="{D1825706-A8E3-7B83-7B5A-7D81CCF957C7}"/>
          </ac:spMkLst>
        </pc:spChg>
        <pc:spChg chg="add mod">
          <ac:chgData name="baddam neha" userId="128a631d3fa1a313" providerId="LiveId" clId="{FCF30940-8F4C-48D5-8A61-63E52E6DBE5F}" dt="2024-10-03T22:18:12.744" v="5489" actId="20577"/>
          <ac:spMkLst>
            <pc:docMk/>
            <pc:sldMk cId="63071251" sldId="386"/>
            <ac:spMk id="6" creationId="{298AA386-AA78-B8BD-5239-1E794BB5D31B}"/>
          </ac:spMkLst>
        </pc:spChg>
        <pc:spChg chg="add del">
          <ac:chgData name="baddam neha" userId="128a631d3fa1a313" providerId="LiveId" clId="{FCF30940-8F4C-48D5-8A61-63E52E6DBE5F}" dt="2024-10-03T17:05:04.946" v="4053" actId="26606"/>
          <ac:spMkLst>
            <pc:docMk/>
            <pc:sldMk cId="63071251" sldId="386"/>
            <ac:spMk id="16" creationId="{160022CF-D73B-45FB-8DD4-1B1C0C92E702}"/>
          </ac:spMkLst>
        </pc:spChg>
        <pc:graphicFrameChg chg="add del mod">
          <ac:chgData name="baddam neha" userId="128a631d3fa1a313" providerId="LiveId" clId="{FCF30940-8F4C-48D5-8A61-63E52E6DBE5F}" dt="2024-10-03T17:24:25.459" v="4302" actId="478"/>
          <ac:graphicFrameMkLst>
            <pc:docMk/>
            <pc:sldMk cId="63071251" sldId="386"/>
            <ac:graphicFrameMk id="7" creationId="{33D7771B-0B0E-FF75-61BB-24EF1D32D075}"/>
          </ac:graphicFrameMkLst>
        </pc:graphicFrameChg>
        <pc:graphicFrameChg chg="add del">
          <ac:chgData name="baddam neha" userId="128a631d3fa1a313" providerId="LiveId" clId="{FCF30940-8F4C-48D5-8A61-63E52E6DBE5F}" dt="2024-10-03T17:05:04.946" v="4053" actId="26606"/>
          <ac:graphicFrameMkLst>
            <pc:docMk/>
            <pc:sldMk cId="63071251" sldId="386"/>
            <ac:graphicFrameMk id="8" creationId="{5EF5C2E9-FB07-2CA3-1641-E7E3532AF058}"/>
          </ac:graphicFrameMkLst>
        </pc:graphicFrameChg>
        <pc:graphicFrameChg chg="add mod">
          <ac:chgData name="baddam neha" userId="128a631d3fa1a313" providerId="LiveId" clId="{FCF30940-8F4C-48D5-8A61-63E52E6DBE5F}" dt="2024-10-03T19:57:39.939" v="5394" actId="14100"/>
          <ac:graphicFrameMkLst>
            <pc:docMk/>
            <pc:sldMk cId="63071251" sldId="386"/>
            <ac:graphicFrameMk id="9" creationId="{2A5C9BEB-9F17-0339-277E-4A8B6DCB5B46}"/>
          </ac:graphicFrameMkLst>
        </pc:graphicFrameChg>
        <pc:picChg chg="add del mod">
          <ac:chgData name="baddam neha" userId="128a631d3fa1a313" providerId="LiveId" clId="{FCF30940-8F4C-48D5-8A61-63E52E6DBE5F}" dt="2024-10-03T19:57:17.527" v="5384" actId="478"/>
          <ac:picMkLst>
            <pc:docMk/>
            <pc:sldMk cId="63071251" sldId="386"/>
            <ac:picMk id="10" creationId="{05CCD630-FBC4-7C4B-F793-907B042BB999}"/>
          </ac:picMkLst>
        </pc:picChg>
        <pc:picChg chg="add del">
          <ac:chgData name="baddam neha" userId="128a631d3fa1a313" providerId="LiveId" clId="{FCF30940-8F4C-48D5-8A61-63E52E6DBE5F}" dt="2024-10-03T17:05:04.946" v="4053" actId="26606"/>
          <ac:picMkLst>
            <pc:docMk/>
            <pc:sldMk cId="63071251" sldId="386"/>
            <ac:picMk id="12" creationId="{DEB2E8C4-C3E7-4048-A43D-9859510CFA98}"/>
          </ac:picMkLst>
        </pc:picChg>
        <pc:picChg chg="add mod">
          <ac:chgData name="baddam neha" userId="128a631d3fa1a313" providerId="LiveId" clId="{FCF30940-8F4C-48D5-8A61-63E52E6DBE5F}" dt="2024-10-03T19:57:35.022" v="5392" actId="14100"/>
          <ac:picMkLst>
            <pc:docMk/>
            <pc:sldMk cId="63071251" sldId="386"/>
            <ac:picMk id="13" creationId="{16B32416-F7F6-6988-C1C0-AC8989BBD9E7}"/>
          </ac:picMkLst>
        </pc:picChg>
        <pc:inkChg chg="add del">
          <ac:chgData name="baddam neha" userId="128a631d3fa1a313" providerId="LiveId" clId="{FCF30940-8F4C-48D5-8A61-63E52E6DBE5F}" dt="2024-10-03T17:05:04.946" v="4053" actId="26606"/>
          <ac:inkMkLst>
            <pc:docMk/>
            <pc:sldMk cId="63071251" sldId="386"/>
            <ac:inkMk id="14" creationId="{24D29CCB-7956-4E3E-8880-304085F04BF4}"/>
          </ac:inkMkLst>
        </pc:inkChg>
      </pc:sldChg>
      <pc:sldChg chg="addSp delSp modSp add mod setBg modAnim">
        <pc:chgData name="baddam neha" userId="128a631d3fa1a313" providerId="LiveId" clId="{FCF30940-8F4C-48D5-8A61-63E52E6DBE5F}" dt="2024-10-03T22:18:18.192" v="5494" actId="20577"/>
        <pc:sldMkLst>
          <pc:docMk/>
          <pc:sldMk cId="2086738364" sldId="387"/>
        </pc:sldMkLst>
        <pc:spChg chg="mod">
          <ac:chgData name="baddam neha" userId="128a631d3fa1a313" providerId="LiveId" clId="{FCF30940-8F4C-48D5-8A61-63E52E6DBE5F}" dt="2024-10-03T17:09:55.052" v="4103" actId="26606"/>
          <ac:spMkLst>
            <pc:docMk/>
            <pc:sldMk cId="2086738364" sldId="387"/>
            <ac:spMk id="3" creationId="{B49809B8-E752-F9DB-E5DF-01DD03E24A84}"/>
          </ac:spMkLst>
        </pc:spChg>
        <pc:spChg chg="add del mod">
          <ac:chgData name="baddam neha" userId="128a631d3fa1a313" providerId="LiveId" clId="{FCF30940-8F4C-48D5-8A61-63E52E6DBE5F}" dt="2024-10-03T17:50:45.681" v="4698"/>
          <ac:spMkLst>
            <pc:docMk/>
            <pc:sldMk cId="2086738364" sldId="387"/>
            <ac:spMk id="4" creationId="{F421A51D-FABD-EFC3-1599-0CEB5FC3F4E2}"/>
          </ac:spMkLst>
        </pc:spChg>
        <pc:spChg chg="mod">
          <ac:chgData name="baddam neha" userId="128a631d3fa1a313" providerId="LiveId" clId="{FCF30940-8F4C-48D5-8A61-63E52E6DBE5F}" dt="2024-10-03T17:09:55.052" v="4103" actId="26606"/>
          <ac:spMkLst>
            <pc:docMk/>
            <pc:sldMk cId="2086738364" sldId="387"/>
            <ac:spMk id="5" creationId="{D1825706-A8E3-7B83-7B5A-7D81CCF957C7}"/>
          </ac:spMkLst>
        </pc:spChg>
        <pc:spChg chg="add mod">
          <ac:chgData name="baddam neha" userId="128a631d3fa1a313" providerId="LiveId" clId="{FCF30940-8F4C-48D5-8A61-63E52E6DBE5F}" dt="2024-10-03T22:18:18.192" v="5494" actId="20577"/>
          <ac:spMkLst>
            <pc:docMk/>
            <pc:sldMk cId="2086738364" sldId="387"/>
            <ac:spMk id="6" creationId="{07A9AC98-6E78-0B0B-6EEF-4E34C8E9DC01}"/>
          </ac:spMkLst>
        </pc:spChg>
        <pc:spChg chg="add mod">
          <ac:chgData name="baddam neha" userId="128a631d3fa1a313" providerId="LiveId" clId="{FCF30940-8F4C-48D5-8A61-63E52E6DBE5F}" dt="2024-10-03T17:11:07.383" v="4151"/>
          <ac:spMkLst>
            <pc:docMk/>
            <pc:sldMk cId="2086738364" sldId="387"/>
            <ac:spMk id="8" creationId="{1DC7C787-1B52-23EF-9FE9-83EFA71F35C7}"/>
          </ac:spMkLst>
        </pc:spChg>
        <pc:spChg chg="add mod">
          <ac:chgData name="baddam neha" userId="128a631d3fa1a313" providerId="LiveId" clId="{FCF30940-8F4C-48D5-8A61-63E52E6DBE5F}" dt="2024-10-03T17:49:30.586" v="4675" actId="21"/>
          <ac:spMkLst>
            <pc:docMk/>
            <pc:sldMk cId="2086738364" sldId="387"/>
            <ac:spMk id="9" creationId="{7BC632EA-01A2-3F94-4BCB-EED19FF2FF4B}"/>
          </ac:spMkLst>
        </pc:spChg>
        <pc:spChg chg="add del">
          <ac:chgData name="baddam neha" userId="128a631d3fa1a313" providerId="LiveId" clId="{FCF30940-8F4C-48D5-8A61-63E52E6DBE5F}" dt="2024-10-02T23:49:50.921" v="3022" actId="26606"/>
          <ac:spMkLst>
            <pc:docMk/>
            <pc:sldMk cId="2086738364" sldId="387"/>
            <ac:spMk id="10" creationId="{02472DE8-E58B-4D56-BA61-C69C601DC760}"/>
          </ac:spMkLst>
        </pc:spChg>
        <pc:spChg chg="add del">
          <ac:chgData name="baddam neha" userId="128a631d3fa1a313" providerId="LiveId" clId="{FCF30940-8F4C-48D5-8A61-63E52E6DBE5F}" dt="2024-10-02T23:49:50.921" v="3022" actId="26606"/>
          <ac:spMkLst>
            <pc:docMk/>
            <pc:sldMk cId="2086738364" sldId="387"/>
            <ac:spMk id="12" creationId="{0183ACFC-B25E-402F-BBD8-E42034CDD49A}"/>
          </ac:spMkLst>
        </pc:spChg>
        <pc:spChg chg="add del">
          <ac:chgData name="baddam neha" userId="128a631d3fa1a313" providerId="LiveId" clId="{FCF30940-8F4C-48D5-8A61-63E52E6DBE5F}" dt="2024-10-02T23:49:42.370" v="3020" actId="26606"/>
          <ac:spMkLst>
            <pc:docMk/>
            <pc:sldMk cId="2086738364" sldId="387"/>
            <ac:spMk id="15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7:06:39.635" v="4067" actId="26606"/>
          <ac:spMkLst>
            <pc:docMk/>
            <pc:sldMk cId="2086738364" sldId="387"/>
            <ac:spMk id="16" creationId="{0F584D22-CD28-4363-A679-ACA953A2A6F4}"/>
          </ac:spMkLst>
        </pc:spChg>
        <pc:spChg chg="add del">
          <ac:chgData name="baddam neha" userId="128a631d3fa1a313" providerId="LiveId" clId="{FCF30940-8F4C-48D5-8A61-63E52E6DBE5F}" dt="2024-10-02T23:49:42.370" v="3020" actId="26606"/>
          <ac:spMkLst>
            <pc:docMk/>
            <pc:sldMk cId="2086738364" sldId="387"/>
            <ac:spMk id="17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7:06:39.635" v="4067" actId="26606"/>
          <ac:spMkLst>
            <pc:docMk/>
            <pc:sldMk cId="2086738364" sldId="387"/>
            <ac:spMk id="18" creationId="{5B0E491B-5098-4794-9326-BC6DB475567C}"/>
          </ac:spMkLst>
        </pc:spChg>
        <pc:spChg chg="add del">
          <ac:chgData name="baddam neha" userId="128a631d3fa1a313" providerId="LiveId" clId="{FCF30940-8F4C-48D5-8A61-63E52E6DBE5F}" dt="2024-10-02T23:49:50.921" v="3022" actId="26606"/>
          <ac:spMkLst>
            <pc:docMk/>
            <pc:sldMk cId="2086738364" sldId="387"/>
            <ac:spMk id="19" creationId="{3501A971-CEBD-4E4B-8529-3BB4F4100CD6}"/>
          </ac:spMkLst>
        </pc:spChg>
        <pc:spChg chg="add del">
          <ac:chgData name="baddam neha" userId="128a631d3fa1a313" providerId="LiveId" clId="{FCF30940-8F4C-48D5-8A61-63E52E6DBE5F}" dt="2024-10-03T17:07:12.589" v="4072" actId="26606"/>
          <ac:spMkLst>
            <pc:docMk/>
            <pc:sldMk cId="2086738364" sldId="387"/>
            <ac:spMk id="25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7:07:12.589" v="4072" actId="26606"/>
          <ac:spMkLst>
            <pc:docMk/>
            <pc:sldMk cId="2086738364" sldId="387"/>
            <ac:spMk id="26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7:08:20.597" v="4079" actId="26606"/>
          <ac:spMkLst>
            <pc:docMk/>
            <pc:sldMk cId="2086738364" sldId="387"/>
            <ac:spMk id="30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7:08:20.597" v="4079" actId="26606"/>
          <ac:spMkLst>
            <pc:docMk/>
            <pc:sldMk cId="2086738364" sldId="387"/>
            <ac:spMk id="31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7:09:40.686" v="4101" actId="26606"/>
          <ac:spMkLst>
            <pc:docMk/>
            <pc:sldMk cId="2086738364" sldId="387"/>
            <ac:spMk id="35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7:09:40.686" v="4101" actId="26606"/>
          <ac:spMkLst>
            <pc:docMk/>
            <pc:sldMk cId="2086738364" sldId="387"/>
            <ac:spMk id="36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7:09:55.052" v="4103" actId="26606"/>
          <ac:spMkLst>
            <pc:docMk/>
            <pc:sldMk cId="2086738364" sldId="387"/>
            <ac:spMk id="40" creationId="{160022CF-D73B-45FB-8DD4-1B1C0C92E702}"/>
          </ac:spMkLst>
        </pc:spChg>
        <pc:grpChg chg="add del mod">
          <ac:chgData name="baddam neha" userId="128a631d3fa1a313" providerId="LiveId" clId="{FCF30940-8F4C-48D5-8A61-63E52E6DBE5F}" dt="2024-10-03T17:49:35.706" v="4677" actId="478"/>
          <ac:grpSpMkLst>
            <pc:docMk/>
            <pc:sldMk cId="2086738364" sldId="387"/>
            <ac:grpSpMk id="7" creationId="{6E208D3A-DD7F-79BF-4B41-C21604ACAC92}"/>
          </ac:grpSpMkLst>
        </pc:grpChg>
        <pc:graphicFrameChg chg="add del">
          <ac:chgData name="baddam neha" userId="128a631d3fa1a313" providerId="LiveId" clId="{FCF30940-8F4C-48D5-8A61-63E52E6DBE5F}" dt="2024-10-02T23:49:42.370" v="3020" actId="26606"/>
          <ac:graphicFrameMkLst>
            <pc:docMk/>
            <pc:sldMk cId="2086738364" sldId="387"/>
            <ac:graphicFrameMk id="7" creationId="{15914D27-C381-BBA9-689D-DA08257E123F}"/>
          </ac:graphicFrameMkLst>
        </pc:graphicFrameChg>
        <pc:graphicFrameChg chg="add mod">
          <ac:chgData name="baddam neha" userId="128a631d3fa1a313" providerId="LiveId" clId="{FCF30940-8F4C-48D5-8A61-63E52E6DBE5F}" dt="2024-10-03T21:04:20.996" v="5422" actId="20577"/>
          <ac:graphicFrameMkLst>
            <pc:docMk/>
            <pc:sldMk cId="2086738364" sldId="387"/>
            <ac:graphicFrameMk id="10" creationId="{F640540B-9D05-523A-B983-D83B879A5B5E}"/>
          </ac:graphicFrameMkLst>
        </pc:graphicFrameChg>
        <pc:graphicFrameChg chg="add del">
          <ac:chgData name="baddam neha" userId="128a631d3fa1a313" providerId="LiveId" clId="{FCF30940-8F4C-48D5-8A61-63E52E6DBE5F}" dt="2024-10-02T23:49:50.921" v="3022" actId="26606"/>
          <ac:graphicFrameMkLst>
            <pc:docMk/>
            <pc:sldMk cId="2086738364" sldId="387"/>
            <ac:graphicFrameMk id="14" creationId="{50723A9A-E47A-F3C8-C13F-FD235B252BEB}"/>
          </ac:graphicFrameMkLst>
        </pc:graphicFrameChg>
        <pc:graphicFrameChg chg="add del">
          <ac:chgData name="baddam neha" userId="128a631d3fa1a313" providerId="LiveId" clId="{FCF30940-8F4C-48D5-8A61-63E52E6DBE5F}" dt="2024-10-03T17:06:39.635" v="4067" actId="26606"/>
          <ac:graphicFrameMkLst>
            <pc:docMk/>
            <pc:sldMk cId="2086738364" sldId="387"/>
            <ac:graphicFrameMk id="22" creationId="{4F63B0F2-1D71-B6FA-9CA4-0DC7092FF283}"/>
          </ac:graphicFrameMkLst>
        </pc:graphicFrameChg>
        <pc:graphicFrameChg chg="add del mod modGraphic">
          <ac:chgData name="baddam neha" userId="128a631d3fa1a313" providerId="LiveId" clId="{FCF30940-8F4C-48D5-8A61-63E52E6DBE5F}" dt="2024-10-03T17:07:12.589" v="4072" actId="26606"/>
          <ac:graphicFrameMkLst>
            <pc:docMk/>
            <pc:sldMk cId="2086738364" sldId="387"/>
            <ac:graphicFrameMk id="27" creationId="{E6769A06-55B0-E79D-D223-331AD8626BE5}"/>
          </ac:graphicFrameMkLst>
        </pc:graphicFrameChg>
        <pc:graphicFrameChg chg="add del">
          <ac:chgData name="baddam neha" userId="128a631d3fa1a313" providerId="LiveId" clId="{FCF30940-8F4C-48D5-8A61-63E52E6DBE5F}" dt="2024-10-03T17:08:20.597" v="4079" actId="26606"/>
          <ac:graphicFrameMkLst>
            <pc:docMk/>
            <pc:sldMk cId="2086738364" sldId="387"/>
            <ac:graphicFrameMk id="32" creationId="{09839F7E-5BAC-B397-EBBA-513F388CF20F}"/>
          </ac:graphicFrameMkLst>
        </pc:graphicFrameChg>
        <pc:graphicFrameChg chg="add del">
          <ac:chgData name="baddam neha" userId="128a631d3fa1a313" providerId="LiveId" clId="{FCF30940-8F4C-48D5-8A61-63E52E6DBE5F}" dt="2024-10-03T17:09:40.686" v="4101" actId="26606"/>
          <ac:graphicFrameMkLst>
            <pc:docMk/>
            <pc:sldMk cId="2086738364" sldId="387"/>
            <ac:graphicFrameMk id="37" creationId="{8D35F90C-1306-31D5-2CBE-7867EEF30441}"/>
          </ac:graphicFrameMkLst>
        </pc:graphicFrameChg>
        <pc:graphicFrameChg chg="add del">
          <ac:chgData name="baddam neha" userId="128a631d3fa1a313" providerId="LiveId" clId="{FCF30940-8F4C-48D5-8A61-63E52E6DBE5F}" dt="2024-10-03T17:09:55.052" v="4103" actId="26606"/>
          <ac:graphicFrameMkLst>
            <pc:docMk/>
            <pc:sldMk cId="2086738364" sldId="387"/>
            <ac:graphicFrameMk id="41" creationId="{CC87D855-87FA-A8E5-49C8-6BD2BA05D7E9}"/>
          </ac:graphicFrameMkLst>
        </pc:graphicFrameChg>
        <pc:picChg chg="add del">
          <ac:chgData name="baddam neha" userId="128a631d3fa1a313" providerId="LiveId" clId="{FCF30940-8F4C-48D5-8A61-63E52E6DBE5F}" dt="2024-10-02T23:49:50.921" v="3022" actId="26606"/>
          <ac:picMkLst>
            <pc:docMk/>
            <pc:sldMk cId="2086738364" sldId="387"/>
            <ac:picMk id="8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2T23:49:42.370" v="3020" actId="26606"/>
          <ac:picMkLst>
            <pc:docMk/>
            <pc:sldMk cId="2086738364" sldId="387"/>
            <ac:picMk id="11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06:39.635" v="4067" actId="26606"/>
          <ac:picMkLst>
            <pc:docMk/>
            <pc:sldMk cId="2086738364" sldId="387"/>
            <ac:picMk id="20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07:12.589" v="4072" actId="26606"/>
          <ac:picMkLst>
            <pc:docMk/>
            <pc:sldMk cId="2086738364" sldId="387"/>
            <ac:picMk id="23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08:20.597" v="4079" actId="26606"/>
          <ac:picMkLst>
            <pc:docMk/>
            <pc:sldMk cId="2086738364" sldId="387"/>
            <ac:picMk id="28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09:40.686" v="4101" actId="26606"/>
          <ac:picMkLst>
            <pc:docMk/>
            <pc:sldMk cId="2086738364" sldId="387"/>
            <ac:picMk id="33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09:55.052" v="4103" actId="26606"/>
          <ac:picMkLst>
            <pc:docMk/>
            <pc:sldMk cId="2086738364" sldId="387"/>
            <ac:picMk id="38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2T23:49:50.921" v="3022" actId="26606"/>
          <ac:inkMkLst>
            <pc:docMk/>
            <pc:sldMk cId="2086738364" sldId="387"/>
            <ac:inkMk id="9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2T23:49:42.370" v="3020" actId="26606"/>
          <ac:inkMkLst>
            <pc:docMk/>
            <pc:sldMk cId="2086738364" sldId="387"/>
            <ac:inkMk id="13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06:39.635" v="4067" actId="26606"/>
          <ac:inkMkLst>
            <pc:docMk/>
            <pc:sldMk cId="2086738364" sldId="387"/>
            <ac:inkMk id="21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07:12.589" v="4072" actId="26606"/>
          <ac:inkMkLst>
            <pc:docMk/>
            <pc:sldMk cId="2086738364" sldId="387"/>
            <ac:inkMk id="24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08:20.597" v="4079" actId="26606"/>
          <ac:inkMkLst>
            <pc:docMk/>
            <pc:sldMk cId="2086738364" sldId="387"/>
            <ac:inkMk id="29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09:40.686" v="4101" actId="26606"/>
          <ac:inkMkLst>
            <pc:docMk/>
            <pc:sldMk cId="2086738364" sldId="387"/>
            <ac:inkMk id="34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09:55.052" v="4103" actId="26606"/>
          <ac:inkMkLst>
            <pc:docMk/>
            <pc:sldMk cId="2086738364" sldId="387"/>
            <ac:inkMk id="39" creationId="{24D29CCB-7956-4E3E-8880-304085F04BF4}"/>
          </ac:inkMkLst>
        </pc:inkChg>
      </pc:sldChg>
      <pc:sldChg chg="addSp delSp modSp add mod ord modAnim">
        <pc:chgData name="baddam neha" userId="128a631d3fa1a313" providerId="LiveId" clId="{FCF30940-8F4C-48D5-8A61-63E52E6DBE5F}" dt="2024-10-03T22:18:31.675" v="5504" actId="1036"/>
        <pc:sldMkLst>
          <pc:docMk/>
          <pc:sldMk cId="478842143" sldId="388"/>
        </pc:sldMkLst>
        <pc:spChg chg="add del mod">
          <ac:chgData name="baddam neha" userId="128a631d3fa1a313" providerId="LiveId" clId="{FCF30940-8F4C-48D5-8A61-63E52E6DBE5F}" dt="2024-10-03T22:18:31.675" v="5504" actId="1036"/>
          <ac:spMkLst>
            <pc:docMk/>
            <pc:sldMk cId="478842143" sldId="388"/>
            <ac:spMk id="4" creationId="{F421A51D-FABD-EFC3-1599-0CEB5FC3F4E2}"/>
          </ac:spMkLst>
        </pc:spChg>
        <pc:graphicFrameChg chg="add del">
          <ac:chgData name="baddam neha" userId="128a631d3fa1a313" providerId="LiveId" clId="{FCF30940-8F4C-48D5-8A61-63E52E6DBE5F}" dt="2024-10-03T17:14:14.219" v="4215" actId="26606"/>
          <ac:graphicFrameMkLst>
            <pc:docMk/>
            <pc:sldMk cId="478842143" sldId="388"/>
            <ac:graphicFrameMk id="8" creationId="{71FEBB67-7441-0253-CD7F-80629E651BE6}"/>
          </ac:graphicFrameMkLst>
        </pc:graphicFrameChg>
        <pc:picChg chg="add mod">
          <ac:chgData name="baddam neha" userId="128a631d3fa1a313" providerId="LiveId" clId="{FCF30940-8F4C-48D5-8A61-63E52E6DBE5F}" dt="2024-10-03T17:54:03.779" v="4739" actId="1076"/>
          <ac:picMkLst>
            <pc:docMk/>
            <pc:sldMk cId="478842143" sldId="388"/>
            <ac:picMk id="6" creationId="{F74C9F11-CD52-081C-07D6-CFEDCB39FB50}"/>
          </ac:picMkLst>
        </pc:picChg>
      </pc:sldChg>
      <pc:sldChg chg="addSp modSp add mod modAnim">
        <pc:chgData name="baddam neha" userId="128a631d3fa1a313" providerId="LiveId" clId="{FCF30940-8F4C-48D5-8A61-63E52E6DBE5F}" dt="2024-10-03T22:22:22.923" v="5517" actId="20577"/>
        <pc:sldMkLst>
          <pc:docMk/>
          <pc:sldMk cId="1807958493" sldId="389"/>
        </pc:sldMkLst>
        <pc:spChg chg="mod">
          <ac:chgData name="baddam neha" userId="128a631d3fa1a313" providerId="LiveId" clId="{FCF30940-8F4C-48D5-8A61-63E52E6DBE5F}" dt="2024-10-01T16:39:11.766" v="1860" actId="20577"/>
          <ac:spMkLst>
            <pc:docMk/>
            <pc:sldMk cId="1807958493" sldId="389"/>
            <ac:spMk id="3" creationId="{B49809B8-E752-F9DB-E5DF-01DD03E24A84}"/>
          </ac:spMkLst>
        </pc:spChg>
        <pc:spChg chg="mod">
          <ac:chgData name="baddam neha" userId="128a631d3fa1a313" providerId="LiveId" clId="{FCF30940-8F4C-48D5-8A61-63E52E6DBE5F}" dt="2024-10-03T22:22:22.923" v="5517" actId="20577"/>
          <ac:spMkLst>
            <pc:docMk/>
            <pc:sldMk cId="1807958493" sldId="389"/>
            <ac:spMk id="4" creationId="{F421A51D-FABD-EFC3-1599-0CEB5FC3F4E2}"/>
          </ac:spMkLst>
        </pc:spChg>
        <pc:picChg chg="add mod">
          <ac:chgData name="baddam neha" userId="128a631d3fa1a313" providerId="LiveId" clId="{FCF30940-8F4C-48D5-8A61-63E52E6DBE5F}" dt="2024-10-03T17:17:28.834" v="4262" actId="14100"/>
          <ac:picMkLst>
            <pc:docMk/>
            <pc:sldMk cId="1807958493" sldId="389"/>
            <ac:picMk id="6" creationId="{3F7FF540-FFD1-F0D7-0681-F79C81F295E1}"/>
          </ac:picMkLst>
        </pc:picChg>
      </pc:sldChg>
      <pc:sldChg chg="addSp delSp modSp add mod setBg modAnim">
        <pc:chgData name="baddam neha" userId="128a631d3fa1a313" providerId="LiveId" clId="{FCF30940-8F4C-48D5-8A61-63E52E6DBE5F}" dt="2024-10-03T21:20:03.039" v="5454" actId="113"/>
        <pc:sldMkLst>
          <pc:docMk/>
          <pc:sldMk cId="1747055210" sldId="390"/>
        </pc:sldMkLst>
        <pc:spChg chg="mod">
          <ac:chgData name="baddam neha" userId="128a631d3fa1a313" providerId="LiveId" clId="{FCF30940-8F4C-48D5-8A61-63E52E6DBE5F}" dt="2024-10-03T17:16:28.518" v="4237" actId="26606"/>
          <ac:spMkLst>
            <pc:docMk/>
            <pc:sldMk cId="1747055210" sldId="390"/>
            <ac:spMk id="3" creationId="{B49809B8-E752-F9DB-E5DF-01DD03E24A84}"/>
          </ac:spMkLst>
        </pc:spChg>
        <pc:spChg chg="add del mod">
          <ac:chgData name="baddam neha" userId="128a631d3fa1a313" providerId="LiveId" clId="{FCF30940-8F4C-48D5-8A61-63E52E6DBE5F}" dt="2024-10-03T17:16:31.846" v="4238" actId="478"/>
          <ac:spMkLst>
            <pc:docMk/>
            <pc:sldMk cId="1747055210" sldId="390"/>
            <ac:spMk id="4" creationId="{F421A51D-FABD-EFC3-1599-0CEB5FC3F4E2}"/>
          </ac:spMkLst>
        </pc:spChg>
        <pc:spChg chg="mod">
          <ac:chgData name="baddam neha" userId="128a631d3fa1a313" providerId="LiveId" clId="{FCF30940-8F4C-48D5-8A61-63E52E6DBE5F}" dt="2024-10-03T17:16:28.518" v="4237" actId="26606"/>
          <ac:spMkLst>
            <pc:docMk/>
            <pc:sldMk cId="1747055210" sldId="390"/>
            <ac:spMk id="5" creationId="{D1825706-A8E3-7B83-7B5A-7D81CCF957C7}"/>
          </ac:spMkLst>
        </pc:spChg>
        <pc:spChg chg="add mod">
          <ac:chgData name="baddam neha" userId="128a631d3fa1a313" providerId="LiveId" clId="{FCF30940-8F4C-48D5-8A61-63E52E6DBE5F}" dt="2024-10-03T17:54:39.501" v="4740" actId="14100"/>
          <ac:spMkLst>
            <pc:docMk/>
            <pc:sldMk cId="1747055210" sldId="390"/>
            <ac:spMk id="6" creationId="{B5EBCEF3-8991-2FF7-6465-2FCE4893ED38}"/>
          </ac:spMkLst>
        </pc:spChg>
        <pc:spChg chg="add del">
          <ac:chgData name="baddam neha" userId="128a631d3fa1a313" providerId="LiveId" clId="{FCF30940-8F4C-48D5-8A61-63E52E6DBE5F}" dt="2024-10-03T17:16:28.518" v="4237" actId="26606"/>
          <ac:spMkLst>
            <pc:docMk/>
            <pc:sldMk cId="1747055210" sldId="390"/>
            <ac:spMk id="16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7:15:53.079" v="4231" actId="26606"/>
          <ac:spMkLst>
            <pc:docMk/>
            <pc:sldMk cId="1747055210" sldId="390"/>
            <ac:spMk id="17" creationId="{F821940F-7A1D-4ACC-85B4-A932898ABB37}"/>
          </ac:spMkLst>
        </pc:spChg>
        <pc:spChg chg="add del">
          <ac:chgData name="baddam neha" userId="128a631d3fa1a313" providerId="LiveId" clId="{FCF30940-8F4C-48D5-8A61-63E52E6DBE5F}" dt="2024-10-03T17:16:28.518" v="4237" actId="26606"/>
          <ac:spMkLst>
            <pc:docMk/>
            <pc:sldMk cId="1747055210" sldId="390"/>
            <ac:spMk id="18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7:15:53.079" v="4231" actId="26606"/>
          <ac:spMkLst>
            <pc:docMk/>
            <pc:sldMk cId="1747055210" sldId="390"/>
            <ac:spMk id="19" creationId="{BAB0BC72-1C3A-421F-AB0A-D480DA93F959}"/>
          </ac:spMkLst>
        </pc:spChg>
        <pc:spChg chg="add del">
          <ac:chgData name="baddam neha" userId="128a631d3fa1a313" providerId="LiveId" clId="{FCF30940-8F4C-48D5-8A61-63E52E6DBE5F}" dt="2024-10-03T17:15:54.030" v="4233" actId="26606"/>
          <ac:spMkLst>
            <pc:docMk/>
            <pc:sldMk cId="1747055210" sldId="390"/>
            <ac:spMk id="23" creationId="{F821940F-7A1D-4ACC-85B4-A932898ABB37}"/>
          </ac:spMkLst>
        </pc:spChg>
        <pc:spChg chg="add del">
          <ac:chgData name="baddam neha" userId="128a631d3fa1a313" providerId="LiveId" clId="{FCF30940-8F4C-48D5-8A61-63E52E6DBE5F}" dt="2024-10-03T17:15:54.030" v="4233" actId="26606"/>
          <ac:spMkLst>
            <pc:docMk/>
            <pc:sldMk cId="1747055210" sldId="390"/>
            <ac:spMk id="24" creationId="{BAB0BC72-1C3A-421F-AB0A-D480DA93F959}"/>
          </ac:spMkLst>
        </pc:spChg>
        <pc:graphicFrameChg chg="add mod">
          <ac:chgData name="baddam neha" userId="128a631d3fa1a313" providerId="LiveId" clId="{FCF30940-8F4C-48D5-8A61-63E52E6DBE5F}" dt="2024-10-03T21:20:03.039" v="5454" actId="113"/>
          <ac:graphicFrameMkLst>
            <pc:docMk/>
            <pc:sldMk cId="1747055210" sldId="390"/>
            <ac:graphicFrameMk id="7" creationId="{197E4919-1EF1-348D-B66F-7AAE91ABE4BC}"/>
          </ac:graphicFrameMkLst>
        </pc:graphicFrameChg>
        <pc:graphicFrameChg chg="add del">
          <ac:chgData name="baddam neha" userId="128a631d3fa1a313" providerId="LiveId" clId="{FCF30940-8F4C-48D5-8A61-63E52E6DBE5F}" dt="2024-10-03T17:15:58.368" v="4235" actId="26606"/>
          <ac:graphicFrameMkLst>
            <pc:docMk/>
            <pc:sldMk cId="1747055210" sldId="390"/>
            <ac:graphicFrameMk id="8" creationId="{71F34F8B-8D0D-5671-EC63-7F267F906A66}"/>
          </ac:graphicFrameMkLst>
        </pc:graphicFrameChg>
        <pc:graphicFrameChg chg="add del">
          <ac:chgData name="baddam neha" userId="128a631d3fa1a313" providerId="LiveId" clId="{FCF30940-8F4C-48D5-8A61-63E52E6DBE5F}" dt="2024-10-03T17:16:28.518" v="4237" actId="26606"/>
          <ac:graphicFrameMkLst>
            <pc:docMk/>
            <pc:sldMk cId="1747055210" sldId="390"/>
            <ac:graphicFrameMk id="9" creationId="{DA2B7908-35E4-9EC1-F9CE-3F2849E421E0}"/>
          </ac:graphicFrameMkLst>
        </pc:graphicFrameChg>
        <pc:picChg chg="add del">
          <ac:chgData name="baddam neha" userId="128a631d3fa1a313" providerId="LiveId" clId="{FCF30940-8F4C-48D5-8A61-63E52E6DBE5F}" dt="2024-10-03T17:15:53.079" v="4231" actId="26606"/>
          <ac:picMkLst>
            <pc:docMk/>
            <pc:sldMk cId="1747055210" sldId="390"/>
            <ac:picMk id="10" creationId="{490F0869-E8C3-3022-11BF-AF5B01CA0AB6}"/>
          </ac:picMkLst>
        </pc:picChg>
        <pc:picChg chg="add del">
          <ac:chgData name="baddam neha" userId="128a631d3fa1a313" providerId="LiveId" clId="{FCF30940-8F4C-48D5-8A61-63E52E6DBE5F}" dt="2024-10-03T17:16:28.518" v="4237" actId="26606"/>
          <ac:picMkLst>
            <pc:docMk/>
            <pc:sldMk cId="1747055210" sldId="390"/>
            <ac:picMk id="12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15:53.079" v="4231" actId="26606"/>
          <ac:picMkLst>
            <pc:docMk/>
            <pc:sldMk cId="1747055210" sldId="390"/>
            <ac:picMk id="13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15:54.030" v="4233" actId="26606"/>
          <ac:picMkLst>
            <pc:docMk/>
            <pc:sldMk cId="1747055210" sldId="390"/>
            <ac:picMk id="21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7:15:54.030" v="4233" actId="26606"/>
          <ac:picMkLst>
            <pc:docMk/>
            <pc:sldMk cId="1747055210" sldId="390"/>
            <ac:picMk id="25" creationId="{9223CC60-D434-16A1-21FD-3EC2547FB781}"/>
          </ac:picMkLst>
        </pc:picChg>
        <pc:inkChg chg="add del">
          <ac:chgData name="baddam neha" userId="128a631d3fa1a313" providerId="LiveId" clId="{FCF30940-8F4C-48D5-8A61-63E52E6DBE5F}" dt="2024-10-03T17:16:28.518" v="4237" actId="26606"/>
          <ac:inkMkLst>
            <pc:docMk/>
            <pc:sldMk cId="1747055210" sldId="390"/>
            <ac:inkMk id="14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15:53.079" v="4231" actId="26606"/>
          <ac:inkMkLst>
            <pc:docMk/>
            <pc:sldMk cId="1747055210" sldId="390"/>
            <ac:inkMk id="15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7:15:54.030" v="4233" actId="26606"/>
          <ac:inkMkLst>
            <pc:docMk/>
            <pc:sldMk cId="1747055210" sldId="390"/>
            <ac:inkMk id="22" creationId="{24D29CCB-7956-4E3E-8880-304085F04BF4}"/>
          </ac:inkMkLst>
        </pc:inkChg>
      </pc:sldChg>
      <pc:sldChg chg="addSp delSp modSp add del mod setBg modAnim">
        <pc:chgData name="baddam neha" userId="128a631d3fa1a313" providerId="LiveId" clId="{FCF30940-8F4C-48D5-8A61-63E52E6DBE5F}" dt="2024-10-03T21:21:29.204" v="5455" actId="47"/>
        <pc:sldMkLst>
          <pc:docMk/>
          <pc:sldMk cId="2791871640" sldId="391"/>
        </pc:sldMkLst>
        <pc:spChg chg="mod">
          <ac:chgData name="baddam neha" userId="128a631d3fa1a313" providerId="LiveId" clId="{FCF30940-8F4C-48D5-8A61-63E52E6DBE5F}" dt="2024-10-03T17:18:55.635" v="4271" actId="26606"/>
          <ac:spMkLst>
            <pc:docMk/>
            <pc:sldMk cId="2791871640" sldId="391"/>
            <ac:spMk id="3" creationId="{B49809B8-E752-F9DB-E5DF-01DD03E24A84}"/>
          </ac:spMkLst>
        </pc:spChg>
        <pc:spChg chg="add del mod">
          <ac:chgData name="baddam neha" userId="128a631d3fa1a313" providerId="LiveId" clId="{FCF30940-8F4C-48D5-8A61-63E52E6DBE5F}" dt="2024-10-03T17:18:59.102" v="4272" actId="478"/>
          <ac:spMkLst>
            <pc:docMk/>
            <pc:sldMk cId="2791871640" sldId="391"/>
            <ac:spMk id="4" creationId="{F421A51D-FABD-EFC3-1599-0CEB5FC3F4E2}"/>
          </ac:spMkLst>
        </pc:spChg>
        <pc:spChg chg="mod">
          <ac:chgData name="baddam neha" userId="128a631d3fa1a313" providerId="LiveId" clId="{FCF30940-8F4C-48D5-8A61-63E52E6DBE5F}" dt="2024-10-03T17:18:55.635" v="4271" actId="26606"/>
          <ac:spMkLst>
            <pc:docMk/>
            <pc:sldMk cId="2791871640" sldId="391"/>
            <ac:spMk id="5" creationId="{D1825706-A8E3-7B83-7B5A-7D81CCF957C7}"/>
          </ac:spMkLst>
        </pc:spChg>
        <pc:spChg chg="add mod">
          <ac:chgData name="baddam neha" userId="128a631d3fa1a313" providerId="LiveId" clId="{FCF30940-8F4C-48D5-8A61-63E52E6DBE5F}" dt="2024-10-03T17:18:55.635" v="4271" actId="26606"/>
          <ac:spMkLst>
            <pc:docMk/>
            <pc:sldMk cId="2791871640" sldId="391"/>
            <ac:spMk id="6" creationId="{57BF618F-FE1E-4A8B-7B3E-362FE6CF0CE1}"/>
          </ac:spMkLst>
        </pc:spChg>
        <pc:spChg chg="add del">
          <ac:chgData name="baddam neha" userId="128a631d3fa1a313" providerId="LiveId" clId="{FCF30940-8F4C-48D5-8A61-63E52E6DBE5F}" dt="2024-10-03T17:18:55.635" v="4271" actId="26606"/>
          <ac:spMkLst>
            <pc:docMk/>
            <pc:sldMk cId="2791871640" sldId="391"/>
            <ac:spMk id="16" creationId="{88470751-4046-4A07-86D0-382F36ED544C}"/>
          </ac:spMkLst>
        </pc:spChg>
        <pc:spChg chg="add del">
          <ac:chgData name="baddam neha" userId="128a631d3fa1a313" providerId="LiveId" clId="{FCF30940-8F4C-48D5-8A61-63E52E6DBE5F}" dt="2024-10-03T17:18:55.635" v="4271" actId="26606"/>
          <ac:spMkLst>
            <pc:docMk/>
            <pc:sldMk cId="2791871640" sldId="391"/>
            <ac:spMk id="18" creationId="{798DAB7D-3A31-4ABA-87BC-3DC4343586AE}"/>
          </ac:spMkLst>
        </pc:spChg>
        <pc:graphicFrameChg chg="add mod">
          <ac:chgData name="baddam neha" userId="128a631d3fa1a313" providerId="LiveId" clId="{FCF30940-8F4C-48D5-8A61-63E52E6DBE5F}" dt="2024-10-03T17:55:11.611" v="4745" actId="14100"/>
          <ac:graphicFrameMkLst>
            <pc:docMk/>
            <pc:sldMk cId="2791871640" sldId="391"/>
            <ac:graphicFrameMk id="7" creationId="{7A0B61D5-3FF6-96F5-14DC-26D6AE300550}"/>
          </ac:graphicFrameMkLst>
        </pc:graphicFrameChg>
        <pc:graphicFrameChg chg="add del">
          <ac:chgData name="baddam neha" userId="128a631d3fa1a313" providerId="LiveId" clId="{FCF30940-8F4C-48D5-8A61-63E52E6DBE5F}" dt="2024-10-03T17:18:55.635" v="4271" actId="26606"/>
          <ac:graphicFrameMkLst>
            <pc:docMk/>
            <pc:sldMk cId="2791871640" sldId="391"/>
            <ac:graphicFrameMk id="8" creationId="{F82A72A0-5AAA-1B57-A656-7E145C08F3B3}"/>
          </ac:graphicFrameMkLst>
        </pc:graphicFrameChg>
        <pc:picChg chg="add del">
          <ac:chgData name="baddam neha" userId="128a631d3fa1a313" providerId="LiveId" clId="{FCF30940-8F4C-48D5-8A61-63E52E6DBE5F}" dt="2024-10-03T17:18:55.635" v="4271" actId="26606"/>
          <ac:picMkLst>
            <pc:docMk/>
            <pc:sldMk cId="2791871640" sldId="391"/>
            <ac:picMk id="12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7:18:55.635" v="4271" actId="26606"/>
          <ac:inkMkLst>
            <pc:docMk/>
            <pc:sldMk cId="2791871640" sldId="391"/>
            <ac:inkMk id="14" creationId="{24D29CCB-7956-4E3E-8880-304085F04BF4}"/>
          </ac:inkMkLst>
        </pc:inkChg>
      </pc:sldChg>
      <pc:sldChg chg="addSp delSp modSp add mod setBg modAnim">
        <pc:chgData name="baddam neha" userId="128a631d3fa1a313" providerId="LiveId" clId="{FCF30940-8F4C-48D5-8A61-63E52E6DBE5F}" dt="2024-10-03T21:21:44.522" v="5471" actId="1036"/>
        <pc:sldMkLst>
          <pc:docMk/>
          <pc:sldMk cId="1484810441" sldId="392"/>
        </pc:sldMkLst>
        <pc:spChg chg="add">
          <ac:chgData name="baddam neha" userId="128a631d3fa1a313" providerId="LiveId" clId="{FCF30940-8F4C-48D5-8A61-63E52E6DBE5F}" dt="2024-10-01T16:41:44.561" v="1872"/>
          <ac:spMkLst>
            <pc:docMk/>
            <pc:sldMk cId="1484810441" sldId="392"/>
            <ac:spMk id="2" creationId="{829FCD77-3075-2A13-B391-5CE7426444AA}"/>
          </ac:spMkLst>
        </pc:spChg>
        <pc:spChg chg="mod">
          <ac:chgData name="baddam neha" userId="128a631d3fa1a313" providerId="LiveId" clId="{FCF30940-8F4C-48D5-8A61-63E52E6DBE5F}" dt="2024-10-03T21:21:38.893" v="5464" actId="1037"/>
          <ac:spMkLst>
            <pc:docMk/>
            <pc:sldMk cId="1484810441" sldId="392"/>
            <ac:spMk id="3" creationId="{B49809B8-E752-F9DB-E5DF-01DD03E24A84}"/>
          </ac:spMkLst>
        </pc:spChg>
        <pc:spChg chg="add del mod">
          <ac:chgData name="baddam neha" userId="128a631d3fa1a313" providerId="LiveId" clId="{FCF30940-8F4C-48D5-8A61-63E52E6DBE5F}" dt="2024-10-03T17:23:09.868" v="4285" actId="478"/>
          <ac:spMkLst>
            <pc:docMk/>
            <pc:sldMk cId="1484810441" sldId="392"/>
            <ac:spMk id="4" creationId="{F421A51D-FABD-EFC3-1599-0CEB5FC3F4E2}"/>
          </ac:spMkLst>
        </pc:spChg>
        <pc:spChg chg="mod">
          <ac:chgData name="baddam neha" userId="128a631d3fa1a313" providerId="LiveId" clId="{FCF30940-8F4C-48D5-8A61-63E52E6DBE5F}" dt="2024-10-03T17:23:06.420" v="4284" actId="26606"/>
          <ac:spMkLst>
            <pc:docMk/>
            <pc:sldMk cId="1484810441" sldId="392"/>
            <ac:spMk id="5" creationId="{D1825706-A8E3-7B83-7B5A-7D81CCF957C7}"/>
          </ac:spMkLst>
        </pc:spChg>
        <pc:spChg chg="add del">
          <ac:chgData name="baddam neha" userId="128a631d3fa1a313" providerId="LiveId" clId="{FCF30940-8F4C-48D5-8A61-63E52E6DBE5F}" dt="2024-10-03T17:23:06.420" v="4284" actId="26606"/>
          <ac:spMkLst>
            <pc:docMk/>
            <pc:sldMk cId="1484810441" sldId="392"/>
            <ac:spMk id="15" creationId="{88470751-4046-4A07-86D0-382F36ED544C}"/>
          </ac:spMkLst>
        </pc:spChg>
        <pc:spChg chg="add del">
          <ac:chgData name="baddam neha" userId="128a631d3fa1a313" providerId="LiveId" clId="{FCF30940-8F4C-48D5-8A61-63E52E6DBE5F}" dt="2024-10-03T17:23:06.420" v="4284" actId="26606"/>
          <ac:spMkLst>
            <pc:docMk/>
            <pc:sldMk cId="1484810441" sldId="392"/>
            <ac:spMk id="17" creationId="{798DAB7D-3A31-4ABA-87BC-3DC4343586AE}"/>
          </ac:spMkLst>
        </pc:spChg>
        <pc:graphicFrameChg chg="add mod">
          <ac:chgData name="baddam neha" userId="128a631d3fa1a313" providerId="LiveId" clId="{FCF30940-8F4C-48D5-8A61-63E52E6DBE5F}" dt="2024-10-03T21:21:44.522" v="5471" actId="1036"/>
          <ac:graphicFrameMkLst>
            <pc:docMk/>
            <pc:sldMk cId="1484810441" sldId="392"/>
            <ac:graphicFrameMk id="2" creationId="{D4024D53-83A6-B52A-CE5C-ABE3304A082F}"/>
          </ac:graphicFrameMkLst>
        </pc:graphicFrameChg>
        <pc:graphicFrameChg chg="add del">
          <ac:chgData name="baddam neha" userId="128a631d3fa1a313" providerId="LiveId" clId="{FCF30940-8F4C-48D5-8A61-63E52E6DBE5F}" dt="2024-10-03T17:23:06.420" v="4284" actId="26606"/>
          <ac:graphicFrameMkLst>
            <pc:docMk/>
            <pc:sldMk cId="1484810441" sldId="392"/>
            <ac:graphicFrameMk id="7" creationId="{A0D27793-4E4F-14D9-BC88-356FC68CAB87}"/>
          </ac:graphicFrameMkLst>
        </pc:graphicFrameChg>
        <pc:picChg chg="add del">
          <ac:chgData name="baddam neha" userId="128a631d3fa1a313" providerId="LiveId" clId="{FCF30940-8F4C-48D5-8A61-63E52E6DBE5F}" dt="2024-10-03T17:23:06.420" v="4284" actId="26606"/>
          <ac:picMkLst>
            <pc:docMk/>
            <pc:sldMk cId="1484810441" sldId="392"/>
            <ac:picMk id="11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7:23:06.420" v="4284" actId="26606"/>
          <ac:inkMkLst>
            <pc:docMk/>
            <pc:sldMk cId="1484810441" sldId="392"/>
            <ac:inkMk id="13" creationId="{24D29CCB-7956-4E3E-8880-304085F04BF4}"/>
          </ac:inkMkLst>
        </pc:inkChg>
      </pc:sldChg>
      <pc:sldChg chg="addSp delSp modSp add mod modAnim">
        <pc:chgData name="baddam neha" userId="128a631d3fa1a313" providerId="LiveId" clId="{FCF30940-8F4C-48D5-8A61-63E52E6DBE5F}" dt="2024-10-03T19:30:52.080" v="5358" actId="1076"/>
        <pc:sldMkLst>
          <pc:docMk/>
          <pc:sldMk cId="1719983289" sldId="393"/>
        </pc:sldMkLst>
        <pc:spChg chg="del">
          <ac:chgData name="baddam neha" userId="128a631d3fa1a313" providerId="LiveId" clId="{FCF30940-8F4C-48D5-8A61-63E52E6DBE5F}" dt="2024-10-01T16:43:09.373" v="1908" actId="478"/>
          <ac:spMkLst>
            <pc:docMk/>
            <pc:sldMk cId="1719983289" sldId="393"/>
            <ac:spMk id="6" creationId="{C86AB611-EE56-199A-4A2C-3E3255298BF0}"/>
          </ac:spMkLst>
        </pc:spChg>
        <pc:spChg chg="add del mod">
          <ac:chgData name="baddam neha" userId="128a631d3fa1a313" providerId="LiveId" clId="{FCF30940-8F4C-48D5-8A61-63E52E6DBE5F}" dt="2024-10-03T16:41:17.160" v="3491" actId="26606"/>
          <ac:spMkLst>
            <pc:docMk/>
            <pc:sldMk cId="1719983289" sldId="393"/>
            <ac:spMk id="6" creationId="{E7742BB5-9384-D7A0-4453-B31C382F52D7}"/>
          </ac:spMkLst>
        </pc:spChg>
        <pc:spChg chg="add mod">
          <ac:chgData name="baddam neha" userId="128a631d3fa1a313" providerId="LiveId" clId="{FCF30940-8F4C-48D5-8A61-63E52E6DBE5F}" dt="2024-10-03T17:39:17.537" v="4543"/>
          <ac:spMkLst>
            <pc:docMk/>
            <pc:sldMk cId="1719983289" sldId="393"/>
            <ac:spMk id="9" creationId="{D82FB73A-3301-175D-C077-A4CD134CA1C0}"/>
          </ac:spMkLst>
        </pc:spChg>
        <pc:spChg chg="add mod">
          <ac:chgData name="baddam neha" userId="128a631d3fa1a313" providerId="LiveId" clId="{FCF30940-8F4C-48D5-8A61-63E52E6DBE5F}" dt="2024-10-03T17:40:26.271" v="4561" actId="122"/>
          <ac:spMkLst>
            <pc:docMk/>
            <pc:sldMk cId="1719983289" sldId="393"/>
            <ac:spMk id="10" creationId="{4DAC2E18-5BE1-510B-A7AB-556DB476718D}"/>
          </ac:spMkLst>
        </pc:spChg>
        <pc:spChg chg="add mod">
          <ac:chgData name="baddam neha" userId="128a631d3fa1a313" providerId="LiveId" clId="{FCF30940-8F4C-48D5-8A61-63E52E6DBE5F}" dt="2024-10-03T17:39:17.537" v="4543"/>
          <ac:spMkLst>
            <pc:docMk/>
            <pc:sldMk cId="1719983289" sldId="393"/>
            <ac:spMk id="11" creationId="{DDEBA932-6561-A3C8-7709-BF00F1876A3A}"/>
          </ac:spMkLst>
        </pc:spChg>
        <pc:spChg chg="add mod">
          <ac:chgData name="baddam neha" userId="128a631d3fa1a313" providerId="LiveId" clId="{FCF30940-8F4C-48D5-8A61-63E52E6DBE5F}" dt="2024-10-03T19:16:19.142" v="5274" actId="113"/>
          <ac:spMkLst>
            <pc:docMk/>
            <pc:sldMk cId="1719983289" sldId="393"/>
            <ac:spMk id="12" creationId="{19BD63B6-B89C-C11B-A568-93F518BEA30E}"/>
          </ac:spMkLst>
        </pc:spChg>
        <pc:grpChg chg="add mod">
          <ac:chgData name="baddam neha" userId="128a631d3fa1a313" providerId="LiveId" clId="{FCF30940-8F4C-48D5-8A61-63E52E6DBE5F}" dt="2024-10-03T19:30:52.080" v="5358" actId="1076"/>
          <ac:grpSpMkLst>
            <pc:docMk/>
            <pc:sldMk cId="1719983289" sldId="393"/>
            <ac:grpSpMk id="2" creationId="{9DC4536C-9BAC-2655-CC55-688ACF44D2BD}"/>
          </ac:grpSpMkLst>
        </pc:grpChg>
        <pc:grpChg chg="add mod">
          <ac:chgData name="baddam neha" userId="128a631d3fa1a313" providerId="LiveId" clId="{FCF30940-8F4C-48D5-8A61-63E52E6DBE5F}" dt="2024-10-03T19:30:52.080" v="5358" actId="1076"/>
          <ac:grpSpMkLst>
            <pc:docMk/>
            <pc:sldMk cId="1719983289" sldId="393"/>
            <ac:grpSpMk id="7" creationId="{738ED2C3-814E-08D3-C85A-D1FB3EF6CE7E}"/>
          </ac:grpSpMkLst>
        </pc:grpChg>
        <pc:graphicFrameChg chg="add del mod">
          <ac:chgData name="baddam neha" userId="128a631d3fa1a313" providerId="LiveId" clId="{FCF30940-8F4C-48D5-8A61-63E52E6DBE5F}" dt="2024-10-03T17:39:32.643" v="4549" actId="478"/>
          <ac:graphicFrameMkLst>
            <pc:docMk/>
            <pc:sldMk cId="1719983289" sldId="393"/>
            <ac:graphicFrameMk id="8" creationId="{4090CDEC-09E1-8D0A-60B1-554EFF1E565B}"/>
          </ac:graphicFrameMkLst>
        </pc:graphicFrameChg>
        <pc:picChg chg="add mod">
          <ac:chgData name="baddam neha" userId="128a631d3fa1a313" providerId="LiveId" clId="{FCF30940-8F4C-48D5-8A61-63E52E6DBE5F}" dt="2024-10-03T19:30:42.481" v="5357" actId="1076"/>
          <ac:picMkLst>
            <pc:docMk/>
            <pc:sldMk cId="1719983289" sldId="393"/>
            <ac:picMk id="4" creationId="{1265DF40-E522-084C-A5E6-A7372CAE15EA}"/>
          </ac:picMkLst>
        </pc:picChg>
      </pc:sldChg>
      <pc:sldChg chg="addSp delSp modSp add del mod ord">
        <pc:chgData name="baddam neha" userId="128a631d3fa1a313" providerId="LiveId" clId="{FCF30940-8F4C-48D5-8A61-63E52E6DBE5F}" dt="2024-10-02T22:59:16.018" v="3008" actId="47"/>
        <pc:sldMkLst>
          <pc:docMk/>
          <pc:sldMk cId="3324620013" sldId="394"/>
        </pc:sldMkLst>
        <pc:spChg chg="del">
          <ac:chgData name="baddam neha" userId="128a631d3fa1a313" providerId="LiveId" clId="{FCF30940-8F4C-48D5-8A61-63E52E6DBE5F}" dt="2024-10-01T16:44:04.049" v="1912" actId="478"/>
          <ac:spMkLst>
            <pc:docMk/>
            <pc:sldMk cId="3324620013" sldId="394"/>
            <ac:spMk id="6" creationId="{C86AB611-EE56-199A-4A2C-3E3255298BF0}"/>
          </ac:spMkLst>
        </pc:spChg>
        <pc:picChg chg="add mod">
          <ac:chgData name="baddam neha" userId="128a631d3fa1a313" providerId="LiveId" clId="{FCF30940-8F4C-48D5-8A61-63E52E6DBE5F}" dt="2024-10-01T16:44:25.612" v="1914" actId="1076"/>
          <ac:picMkLst>
            <pc:docMk/>
            <pc:sldMk cId="3324620013" sldId="394"/>
            <ac:picMk id="4" creationId="{83B2F0E2-BFC2-3E92-E404-8B5DBC645F25}"/>
          </ac:picMkLst>
        </pc:picChg>
      </pc:sldChg>
      <pc:sldChg chg="addSp modSp add mod modAnim">
        <pc:chgData name="baddam neha" userId="128a631d3fa1a313" providerId="LiveId" clId="{FCF30940-8F4C-48D5-8A61-63E52E6DBE5F}" dt="2024-10-03T22:21:36.605" v="5514" actId="113"/>
        <pc:sldMkLst>
          <pc:docMk/>
          <pc:sldMk cId="1242950440" sldId="395"/>
        </pc:sldMkLst>
        <pc:spChg chg="mod">
          <ac:chgData name="baddam neha" userId="128a631d3fa1a313" providerId="LiveId" clId="{FCF30940-8F4C-48D5-8A61-63E52E6DBE5F}" dt="2024-10-03T22:21:36.605" v="5514" actId="113"/>
          <ac:spMkLst>
            <pc:docMk/>
            <pc:sldMk cId="1242950440" sldId="395"/>
            <ac:spMk id="4" creationId="{F421A51D-FABD-EFC3-1599-0CEB5FC3F4E2}"/>
          </ac:spMkLst>
        </pc:spChg>
        <pc:picChg chg="add mod">
          <ac:chgData name="baddam neha" userId="128a631d3fa1a313" providerId="LiveId" clId="{FCF30940-8F4C-48D5-8A61-63E52E6DBE5F}" dt="2024-10-03T22:21:11.426" v="5513" actId="14100"/>
          <ac:picMkLst>
            <pc:docMk/>
            <pc:sldMk cId="1242950440" sldId="395"/>
            <ac:picMk id="6" creationId="{AEA321E3-ABFF-8191-80ED-48A12CCE3A74}"/>
          </ac:picMkLst>
        </pc:picChg>
      </pc:sldChg>
      <pc:sldChg chg="modSp add del mod">
        <pc:chgData name="baddam neha" userId="128a631d3fa1a313" providerId="LiveId" clId="{FCF30940-8F4C-48D5-8A61-63E52E6DBE5F}" dt="2024-10-01T16:50:46.043" v="2006" actId="47"/>
        <pc:sldMkLst>
          <pc:docMk/>
          <pc:sldMk cId="4012960978" sldId="396"/>
        </pc:sldMkLst>
        <pc:spChg chg="mod">
          <ac:chgData name="baddam neha" userId="128a631d3fa1a313" providerId="LiveId" clId="{FCF30940-8F4C-48D5-8A61-63E52E6DBE5F}" dt="2024-10-01T16:50:21.081" v="2002" actId="20577"/>
          <ac:spMkLst>
            <pc:docMk/>
            <pc:sldMk cId="4012960978" sldId="396"/>
            <ac:spMk id="4" creationId="{F421A51D-FABD-EFC3-1599-0CEB5FC3F4E2}"/>
          </ac:spMkLst>
        </pc:spChg>
      </pc:sldChg>
      <pc:sldChg chg="addSp modSp add mod modAnim">
        <pc:chgData name="baddam neha" userId="128a631d3fa1a313" providerId="LiveId" clId="{FCF30940-8F4C-48D5-8A61-63E52E6DBE5F}" dt="2024-10-03T21:14:06.321" v="5431" actId="113"/>
        <pc:sldMkLst>
          <pc:docMk/>
          <pc:sldMk cId="2614961539" sldId="397"/>
        </pc:sldMkLst>
        <pc:spChg chg="mod">
          <ac:chgData name="baddam neha" userId="128a631d3fa1a313" providerId="LiveId" clId="{FCF30940-8F4C-48D5-8A61-63E52E6DBE5F}" dt="2024-10-03T21:14:06.321" v="5431" actId="113"/>
          <ac:spMkLst>
            <pc:docMk/>
            <pc:sldMk cId="2614961539" sldId="397"/>
            <ac:spMk id="4" creationId="{F421A51D-FABD-EFC3-1599-0CEB5FC3F4E2}"/>
          </ac:spMkLst>
        </pc:spChg>
        <pc:picChg chg="add mod">
          <ac:chgData name="baddam neha" userId="128a631d3fa1a313" providerId="LiveId" clId="{FCF30940-8F4C-48D5-8A61-63E52E6DBE5F}" dt="2024-10-03T00:23:57.342" v="3149" actId="1036"/>
          <ac:picMkLst>
            <pc:docMk/>
            <pc:sldMk cId="2614961539" sldId="397"/>
            <ac:picMk id="6" creationId="{0055CA16-0659-2EF2-7456-852B7B64A4A6}"/>
          </ac:picMkLst>
        </pc:picChg>
      </pc:sldChg>
      <pc:sldChg chg="addSp delSp modSp add mod setBg modAnim">
        <pc:chgData name="baddam neha" userId="128a631d3fa1a313" providerId="LiveId" clId="{FCF30940-8F4C-48D5-8A61-63E52E6DBE5F}" dt="2024-10-03T23:13:47.849" v="5559" actId="20577"/>
        <pc:sldMkLst>
          <pc:docMk/>
          <pc:sldMk cId="2786673749" sldId="398"/>
        </pc:sldMkLst>
        <pc:spChg chg="mod">
          <ac:chgData name="baddam neha" userId="128a631d3fa1a313" providerId="LiveId" clId="{FCF30940-8F4C-48D5-8A61-63E52E6DBE5F}" dt="2024-10-03T16:34:55.003" v="3445" actId="26606"/>
          <ac:spMkLst>
            <pc:docMk/>
            <pc:sldMk cId="2786673749" sldId="398"/>
            <ac:spMk id="3" creationId="{45D18488-2945-FF47-1185-ABAD475DC736}"/>
          </ac:spMkLst>
        </pc:spChg>
        <pc:spChg chg="mod">
          <ac:chgData name="baddam neha" userId="128a631d3fa1a313" providerId="LiveId" clId="{FCF30940-8F4C-48D5-8A61-63E52E6DBE5F}" dt="2024-10-03T16:34:55.003" v="3445" actId="26606"/>
          <ac:spMkLst>
            <pc:docMk/>
            <pc:sldMk cId="2786673749" sldId="398"/>
            <ac:spMk id="5" creationId="{9328DEA7-C640-D936-6BBB-E60B4DC59FB6}"/>
          </ac:spMkLst>
        </pc:spChg>
        <pc:spChg chg="add del mod">
          <ac:chgData name="baddam neha" userId="128a631d3fa1a313" providerId="LiveId" clId="{FCF30940-8F4C-48D5-8A61-63E52E6DBE5F}" dt="2024-10-03T16:34:58.033" v="3446" actId="478"/>
          <ac:spMkLst>
            <pc:docMk/>
            <pc:sldMk cId="2786673749" sldId="398"/>
            <ac:spMk id="7" creationId="{3E9033FC-08FA-5E22-7FCA-CCA72C6AE423}"/>
          </ac:spMkLst>
        </pc:spChg>
        <pc:spChg chg="add del">
          <ac:chgData name="baddam neha" userId="128a631d3fa1a313" providerId="LiveId" clId="{FCF30940-8F4C-48D5-8A61-63E52E6DBE5F}" dt="2024-10-03T16:32:54.755" v="3420" actId="26606"/>
          <ac:spMkLst>
            <pc:docMk/>
            <pc:sldMk cId="2786673749" sldId="398"/>
            <ac:spMk id="12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6:32:54.755" v="3420" actId="26606"/>
          <ac:spMkLst>
            <pc:docMk/>
            <pc:sldMk cId="2786673749" sldId="398"/>
            <ac:spMk id="14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6:32:40.895" v="3418" actId="26606"/>
          <ac:spMkLst>
            <pc:docMk/>
            <pc:sldMk cId="2786673749" sldId="398"/>
            <ac:spMk id="17" creationId="{02472DE8-E58B-4D56-BA61-C69C601DC760}"/>
          </ac:spMkLst>
        </pc:spChg>
        <pc:spChg chg="add del">
          <ac:chgData name="baddam neha" userId="128a631d3fa1a313" providerId="LiveId" clId="{FCF30940-8F4C-48D5-8A61-63E52E6DBE5F}" dt="2024-10-03T16:32:40.895" v="3418" actId="26606"/>
          <ac:spMkLst>
            <pc:docMk/>
            <pc:sldMk cId="2786673749" sldId="398"/>
            <ac:spMk id="19" creationId="{0183ACFC-B25E-402F-BBD8-E42034CDD49A}"/>
          </ac:spMkLst>
        </pc:spChg>
        <pc:spChg chg="add del">
          <ac:chgData name="baddam neha" userId="128a631d3fa1a313" providerId="LiveId" clId="{FCF30940-8F4C-48D5-8A61-63E52E6DBE5F}" dt="2024-10-03T16:32:40.895" v="3418" actId="26606"/>
          <ac:spMkLst>
            <pc:docMk/>
            <pc:sldMk cId="2786673749" sldId="398"/>
            <ac:spMk id="21" creationId="{3501A971-CEBD-4E4B-8529-3BB4F4100CD6}"/>
          </ac:spMkLst>
        </pc:spChg>
        <pc:spChg chg="add del">
          <ac:chgData name="baddam neha" userId="128a631d3fa1a313" providerId="LiveId" clId="{FCF30940-8F4C-48D5-8A61-63E52E6DBE5F}" dt="2024-10-03T16:33:27.629" v="3424" actId="26606"/>
          <ac:spMkLst>
            <pc:docMk/>
            <pc:sldMk cId="2786673749" sldId="398"/>
            <ac:spMk id="23" creationId="{160022CF-D73B-45FB-8DD4-1B1C0C92E702}"/>
          </ac:spMkLst>
        </pc:spChg>
        <pc:spChg chg="add del">
          <ac:chgData name="baddam neha" userId="128a631d3fa1a313" providerId="LiveId" clId="{FCF30940-8F4C-48D5-8A61-63E52E6DBE5F}" dt="2024-10-03T16:34:55.003" v="3445" actId="26606"/>
          <ac:spMkLst>
            <pc:docMk/>
            <pc:sldMk cId="2786673749" sldId="398"/>
            <ac:spMk id="27" creationId="{160022CF-D73B-45FB-8DD4-1B1C0C92E702}"/>
          </ac:spMkLst>
        </pc:spChg>
        <pc:graphicFrameChg chg="add del mod">
          <ac:chgData name="baddam neha" userId="128a631d3fa1a313" providerId="LiveId" clId="{FCF30940-8F4C-48D5-8A61-63E52E6DBE5F}" dt="2024-10-03T16:34:41.747" v="3443" actId="478"/>
          <ac:graphicFrameMkLst>
            <pc:docMk/>
            <pc:sldMk cId="2786673749" sldId="398"/>
            <ac:graphicFrameMk id="2" creationId="{2405F421-8322-3DEA-DDC7-774F2BF3BDB3}"/>
          </ac:graphicFrameMkLst>
        </pc:graphicFrameChg>
        <pc:graphicFrameChg chg="add del mod">
          <ac:chgData name="baddam neha" userId="128a631d3fa1a313" providerId="LiveId" clId="{FCF30940-8F4C-48D5-8A61-63E52E6DBE5F}" dt="2024-10-03T17:31:22.850" v="4382" actId="478"/>
          <ac:graphicFrameMkLst>
            <pc:docMk/>
            <pc:sldMk cId="2786673749" sldId="398"/>
            <ac:graphicFrameMk id="4" creationId="{C6D29B83-FB6C-E1C0-FA7B-454D264C5675}"/>
          </ac:graphicFrameMkLst>
        </pc:graphicFrameChg>
        <pc:graphicFrameChg chg="add mod">
          <ac:chgData name="baddam neha" userId="128a631d3fa1a313" providerId="LiveId" clId="{FCF30940-8F4C-48D5-8A61-63E52E6DBE5F}" dt="2024-10-03T23:13:47.849" v="5559" actId="20577"/>
          <ac:graphicFrameMkLst>
            <pc:docMk/>
            <pc:sldMk cId="2786673749" sldId="398"/>
            <ac:graphicFrameMk id="6" creationId="{CEB0A1C9-8FEE-CFCD-E77A-68EBC93B77C0}"/>
          </ac:graphicFrameMkLst>
        </pc:graphicFrameChg>
        <pc:graphicFrameChg chg="add del">
          <ac:chgData name="baddam neha" userId="128a631d3fa1a313" providerId="LiveId" clId="{FCF30940-8F4C-48D5-8A61-63E52E6DBE5F}" dt="2024-10-03T16:32:40.895" v="3418" actId="26606"/>
          <ac:graphicFrameMkLst>
            <pc:docMk/>
            <pc:sldMk cId="2786673749" sldId="398"/>
            <ac:graphicFrameMk id="9" creationId="{6EF3AE0F-7996-AFAD-2419-436281824C27}"/>
          </ac:graphicFrameMkLst>
        </pc:graphicFrameChg>
        <pc:graphicFrameChg chg="add del">
          <ac:chgData name="baddam neha" userId="128a631d3fa1a313" providerId="LiveId" clId="{FCF30940-8F4C-48D5-8A61-63E52E6DBE5F}" dt="2024-10-03T16:32:54.755" v="3420" actId="26606"/>
          <ac:graphicFrameMkLst>
            <pc:docMk/>
            <pc:sldMk cId="2786673749" sldId="398"/>
            <ac:graphicFrameMk id="16" creationId="{D835C023-2FA1-404C-D193-4E3E0A24E4D2}"/>
          </ac:graphicFrameMkLst>
        </pc:graphicFrameChg>
        <pc:graphicFrameChg chg="add del">
          <ac:chgData name="baddam neha" userId="128a631d3fa1a313" providerId="LiveId" clId="{FCF30940-8F4C-48D5-8A61-63E52E6DBE5F}" dt="2024-10-03T16:33:12.534" v="3422" actId="26606"/>
          <ac:graphicFrameMkLst>
            <pc:docMk/>
            <pc:sldMk cId="2786673749" sldId="398"/>
            <ac:graphicFrameMk id="18" creationId="{15469071-5A32-3806-CD88-AC0A547D7FE4}"/>
          </ac:graphicFrameMkLst>
        </pc:graphicFrameChg>
        <pc:graphicFrameChg chg="add del">
          <ac:chgData name="baddam neha" userId="128a631d3fa1a313" providerId="LiveId" clId="{FCF30940-8F4C-48D5-8A61-63E52E6DBE5F}" dt="2024-10-03T16:33:27.629" v="3424" actId="26606"/>
          <ac:graphicFrameMkLst>
            <pc:docMk/>
            <pc:sldMk cId="2786673749" sldId="398"/>
            <ac:graphicFrameMk id="24" creationId="{AA9B8A4D-411B-A7C4-3B32-80667FD5A264}"/>
          </ac:graphicFrameMkLst>
        </pc:graphicFrameChg>
        <pc:graphicFrameChg chg="add del">
          <ac:chgData name="baddam neha" userId="128a631d3fa1a313" providerId="LiveId" clId="{FCF30940-8F4C-48D5-8A61-63E52E6DBE5F}" dt="2024-10-03T16:34:55.003" v="3445" actId="26606"/>
          <ac:graphicFrameMkLst>
            <pc:docMk/>
            <pc:sldMk cId="2786673749" sldId="398"/>
            <ac:graphicFrameMk id="28" creationId="{6E81C5F2-82A7-2A35-C424-A3699C733222}"/>
          </ac:graphicFrameMkLst>
        </pc:graphicFrameChg>
        <pc:picChg chg="add del">
          <ac:chgData name="baddam neha" userId="128a631d3fa1a313" providerId="LiveId" clId="{FCF30940-8F4C-48D5-8A61-63E52E6DBE5F}" dt="2024-10-03T16:32:54.755" v="3420" actId="26606"/>
          <ac:picMkLst>
            <pc:docMk/>
            <pc:sldMk cId="2786673749" sldId="398"/>
            <ac:picMk id="10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32:40.895" v="3418" actId="26606"/>
          <ac:picMkLst>
            <pc:docMk/>
            <pc:sldMk cId="2786673749" sldId="398"/>
            <ac:picMk id="13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33:27.629" v="3424" actId="26606"/>
          <ac:picMkLst>
            <pc:docMk/>
            <pc:sldMk cId="2786673749" sldId="398"/>
            <ac:picMk id="20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34:55.003" v="3445" actId="26606"/>
          <ac:picMkLst>
            <pc:docMk/>
            <pc:sldMk cId="2786673749" sldId="398"/>
            <ac:picMk id="25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6:32:54.755" v="3420" actId="26606"/>
          <ac:inkMkLst>
            <pc:docMk/>
            <pc:sldMk cId="2786673749" sldId="398"/>
            <ac:inkMk id="11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32:40.895" v="3418" actId="26606"/>
          <ac:inkMkLst>
            <pc:docMk/>
            <pc:sldMk cId="2786673749" sldId="398"/>
            <ac:inkMk id="15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33:27.629" v="3424" actId="26606"/>
          <ac:inkMkLst>
            <pc:docMk/>
            <pc:sldMk cId="2786673749" sldId="398"/>
            <ac:inkMk id="22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34:55.003" v="3445" actId="26606"/>
          <ac:inkMkLst>
            <pc:docMk/>
            <pc:sldMk cId="2786673749" sldId="398"/>
            <ac:inkMk id="26" creationId="{24D29CCB-7956-4E3E-8880-304085F04BF4}"/>
          </ac:inkMkLst>
        </pc:inkChg>
      </pc:sldChg>
      <pc:sldChg chg="addSp delSp modSp add mod ord setBg modAnim">
        <pc:chgData name="baddam neha" userId="128a631d3fa1a313" providerId="LiveId" clId="{FCF30940-8F4C-48D5-8A61-63E52E6DBE5F}" dt="2024-10-03T19:15:19.779" v="5267"/>
        <pc:sldMkLst>
          <pc:docMk/>
          <pc:sldMk cId="1385576574" sldId="399"/>
        </pc:sldMkLst>
        <pc:spChg chg="mod">
          <ac:chgData name="baddam neha" userId="128a631d3fa1a313" providerId="LiveId" clId="{FCF30940-8F4C-48D5-8A61-63E52E6DBE5F}" dt="2024-10-03T16:22:04.015" v="3271" actId="26606"/>
          <ac:spMkLst>
            <pc:docMk/>
            <pc:sldMk cId="1385576574" sldId="399"/>
            <ac:spMk id="3" creationId="{D7C5E2E8-2883-5CC8-5556-0E3A230F880B}"/>
          </ac:spMkLst>
        </pc:spChg>
        <pc:spChg chg="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5" creationId="{89B8F1E1-21D2-6FA8-8F64-309DD89A371C}"/>
          </ac:spMkLst>
        </pc:spChg>
        <pc:spChg chg="del mod">
          <ac:chgData name="baddam neha" userId="128a631d3fa1a313" providerId="LiveId" clId="{FCF30940-8F4C-48D5-8A61-63E52E6DBE5F}" dt="2024-10-03T16:20:40.126" v="3265" actId="26606"/>
          <ac:spMkLst>
            <pc:docMk/>
            <pc:sldMk cId="1385576574" sldId="399"/>
            <ac:spMk id="6" creationId="{C86AB611-EE56-199A-4A2C-3E3255298BF0}"/>
          </ac:spMkLst>
        </pc:spChg>
        <pc:spChg chg="add del">
          <ac:chgData name="baddam neha" userId="128a631d3fa1a313" providerId="LiveId" clId="{FCF30940-8F4C-48D5-8A61-63E52E6DBE5F}" dt="2024-10-03T16:21:46.647" v="3269" actId="26606"/>
          <ac:spMkLst>
            <pc:docMk/>
            <pc:sldMk cId="1385576574" sldId="399"/>
            <ac:spMk id="12" creationId="{02472DE8-E58B-4D56-BA61-C69C601DC760}"/>
          </ac:spMkLst>
        </pc:spChg>
        <pc:spChg chg="add del">
          <ac:chgData name="baddam neha" userId="128a631d3fa1a313" providerId="LiveId" clId="{FCF30940-8F4C-48D5-8A61-63E52E6DBE5F}" dt="2024-10-03T16:21:46.647" v="3269" actId="26606"/>
          <ac:spMkLst>
            <pc:docMk/>
            <pc:sldMk cId="1385576574" sldId="399"/>
            <ac:spMk id="14" creationId="{0183ACFC-B25E-402F-BBD8-E42034CDD49A}"/>
          </ac:spMkLst>
        </pc:spChg>
        <pc:spChg chg="add del">
          <ac:chgData name="baddam neha" userId="128a631d3fa1a313" providerId="LiveId" clId="{FCF30940-8F4C-48D5-8A61-63E52E6DBE5F}" dt="2024-10-03T16:21:13.942" v="3267" actId="26606"/>
          <ac:spMkLst>
            <pc:docMk/>
            <pc:sldMk cId="1385576574" sldId="399"/>
            <ac:spMk id="17" creationId="{0F584D22-CD28-4363-A679-ACA953A2A6F4}"/>
          </ac:spMkLst>
        </pc:spChg>
        <pc:spChg chg="add del">
          <ac:chgData name="baddam neha" userId="128a631d3fa1a313" providerId="LiveId" clId="{FCF30940-8F4C-48D5-8A61-63E52E6DBE5F}" dt="2024-10-03T16:21:13.942" v="3267" actId="26606"/>
          <ac:spMkLst>
            <pc:docMk/>
            <pc:sldMk cId="1385576574" sldId="399"/>
            <ac:spMk id="19" creationId="{5B0E491B-5098-4794-9326-BC6DB475567C}"/>
          </ac:spMkLst>
        </pc:spChg>
        <pc:spChg chg="add del">
          <ac:chgData name="baddam neha" userId="128a631d3fa1a313" providerId="LiveId" clId="{FCF30940-8F4C-48D5-8A61-63E52E6DBE5F}" dt="2024-10-03T16:22:04.015" v="3271" actId="26606"/>
          <ac:spMkLst>
            <pc:docMk/>
            <pc:sldMk cId="1385576574" sldId="399"/>
            <ac:spMk id="20" creationId="{02472DE8-E58B-4D56-BA61-C69C601DC760}"/>
          </ac:spMkLst>
        </pc:spChg>
        <pc:spChg chg="add del">
          <ac:chgData name="baddam neha" userId="128a631d3fa1a313" providerId="LiveId" clId="{FCF30940-8F4C-48D5-8A61-63E52E6DBE5F}" dt="2024-10-03T16:21:46.647" v="3269" actId="26606"/>
          <ac:spMkLst>
            <pc:docMk/>
            <pc:sldMk cId="1385576574" sldId="399"/>
            <ac:spMk id="21" creationId="{3501A971-CEBD-4E4B-8529-3BB4F4100CD6}"/>
          </ac:spMkLst>
        </pc:spChg>
        <pc:spChg chg="add del">
          <ac:chgData name="baddam neha" userId="128a631d3fa1a313" providerId="LiveId" clId="{FCF30940-8F4C-48D5-8A61-63E52E6DBE5F}" dt="2024-10-03T16:22:04.015" v="3271" actId="26606"/>
          <ac:spMkLst>
            <pc:docMk/>
            <pc:sldMk cId="1385576574" sldId="399"/>
            <ac:spMk id="22" creationId="{0183ACFC-B25E-402F-BBD8-E42034CDD49A}"/>
          </ac:spMkLst>
        </pc:spChg>
        <pc:spChg chg="add del">
          <ac:chgData name="baddam neha" userId="128a631d3fa1a313" providerId="LiveId" clId="{FCF30940-8F4C-48D5-8A61-63E52E6DBE5F}" dt="2024-10-03T16:22:04.015" v="3271" actId="26606"/>
          <ac:spMkLst>
            <pc:docMk/>
            <pc:sldMk cId="1385576574" sldId="399"/>
            <ac:spMk id="23" creationId="{3501A971-CEBD-4E4B-8529-3BB4F4100CD6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28" creationId="{855CB7E2-D3BC-8A1B-F213-FC15FE3996DE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29" creationId="{656BC96D-0AAF-89E5-5CA3-DA57785C80D0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0" creationId="{F067CB59-A943-F427-0AE2-D49FE41FD54B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1" creationId="{4AC88E38-0B30-75B6-A4AC-C0B45B1B9B05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2" creationId="{C1498240-1E30-5C30-25A8-27326F56C996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3" creationId="{637F3E00-C879-CBE6-A1AB-FBECA68BA405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4" creationId="{80508671-EEFE-0A2D-1BAE-AF2813B0EE5C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5" creationId="{E5D16F55-6605-5644-4996-7544BB39A33D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6" creationId="{F3A73E99-DF26-EA4A-879C-C4D79BE8B3A1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7" creationId="{8E668270-80D3-E197-A799-4CD7E6C428C4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8" creationId="{E46F9188-E35A-8FF2-5C8F-265110A0B767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39" creationId="{34A2BB91-7896-9F6F-7840-78EE932AEF1F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40" creationId="{57167C4F-2D4F-5636-0680-B0B715802D86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41" creationId="{2379BB1C-5775-F694-EA50-E059B6D2E0C0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42" creationId="{1202FE37-34AC-16AB-EE7A-B5BA399E85D8}"/>
          </ac:spMkLst>
        </pc:spChg>
        <pc:spChg chg="add mod">
          <ac:chgData name="baddam neha" userId="128a631d3fa1a313" providerId="LiveId" clId="{FCF30940-8F4C-48D5-8A61-63E52E6DBE5F}" dt="2024-10-03T17:47:50.408" v="4633" actId="208"/>
          <ac:spMkLst>
            <pc:docMk/>
            <pc:sldMk cId="1385576574" sldId="399"/>
            <ac:spMk id="43" creationId="{32EE4102-607C-590B-92BC-9B380598BD09}"/>
          </ac:spMkLst>
        </pc:spChg>
        <pc:grpChg chg="add mod">
          <ac:chgData name="baddam neha" userId="128a631d3fa1a313" providerId="LiveId" clId="{FCF30940-8F4C-48D5-8A61-63E52E6DBE5F}" dt="2024-10-03T16:25:15.166" v="3311" actId="1076"/>
          <ac:grpSpMkLst>
            <pc:docMk/>
            <pc:sldMk cId="1385576574" sldId="399"/>
            <ac:grpSpMk id="2" creationId="{F0E97EC7-4A5C-E7B1-B47B-5974FB6CC00D}"/>
          </ac:grpSpMkLst>
        </pc:grpChg>
        <pc:grpChg chg="add mod">
          <ac:chgData name="baddam neha" userId="128a631d3fa1a313" providerId="LiveId" clId="{FCF30940-8F4C-48D5-8A61-63E52E6DBE5F}" dt="2024-10-03T16:25:15.166" v="3311" actId="1076"/>
          <ac:grpSpMkLst>
            <pc:docMk/>
            <pc:sldMk cId="1385576574" sldId="399"/>
            <ac:grpSpMk id="4" creationId="{951B3B6F-8E4F-1762-7253-3E3157E0E237}"/>
          </ac:grpSpMkLst>
        </pc:grpChg>
        <pc:grpChg chg="add mod">
          <ac:chgData name="baddam neha" userId="128a631d3fa1a313" providerId="LiveId" clId="{FCF30940-8F4C-48D5-8A61-63E52E6DBE5F}" dt="2024-10-03T16:25:15.166" v="3311" actId="1076"/>
          <ac:grpSpMkLst>
            <pc:docMk/>
            <pc:sldMk cId="1385576574" sldId="399"/>
            <ac:grpSpMk id="7" creationId="{3E850658-E147-42B1-19C0-9BEB7586AADD}"/>
          </ac:grpSpMkLst>
        </pc:grpChg>
        <pc:grpChg chg="add mod">
          <ac:chgData name="baddam neha" userId="128a631d3fa1a313" providerId="LiveId" clId="{FCF30940-8F4C-48D5-8A61-63E52E6DBE5F}" dt="2024-10-03T16:25:15.166" v="3311" actId="1076"/>
          <ac:grpSpMkLst>
            <pc:docMk/>
            <pc:sldMk cId="1385576574" sldId="399"/>
            <ac:grpSpMk id="9" creationId="{BA220154-D670-7ED8-1711-BF8F720D9B3D}"/>
          </ac:grpSpMkLst>
        </pc:grpChg>
        <pc:grpChg chg="add mod">
          <ac:chgData name="baddam neha" userId="128a631d3fa1a313" providerId="LiveId" clId="{FCF30940-8F4C-48D5-8A61-63E52E6DBE5F}" dt="2024-10-03T16:25:15.166" v="3311" actId="1076"/>
          <ac:grpSpMkLst>
            <pc:docMk/>
            <pc:sldMk cId="1385576574" sldId="399"/>
            <ac:grpSpMk id="24" creationId="{6D9D8FE2-9F7C-6C2B-AAB1-4274AD0E5D25}"/>
          </ac:grpSpMkLst>
        </pc:grpChg>
        <pc:grpChg chg="add mod">
          <ac:chgData name="baddam neha" userId="128a631d3fa1a313" providerId="LiveId" clId="{FCF30940-8F4C-48D5-8A61-63E52E6DBE5F}" dt="2024-10-03T16:25:15.166" v="3311" actId="1076"/>
          <ac:grpSpMkLst>
            <pc:docMk/>
            <pc:sldMk cId="1385576574" sldId="399"/>
            <ac:grpSpMk id="25" creationId="{EF6A49C2-8F5C-D801-DDE7-1A88C6F688B7}"/>
          </ac:grpSpMkLst>
        </pc:grpChg>
        <pc:grpChg chg="add mod">
          <ac:chgData name="baddam neha" userId="128a631d3fa1a313" providerId="LiveId" clId="{FCF30940-8F4C-48D5-8A61-63E52E6DBE5F}" dt="2024-10-03T16:25:15.166" v="3311" actId="1076"/>
          <ac:grpSpMkLst>
            <pc:docMk/>
            <pc:sldMk cId="1385576574" sldId="399"/>
            <ac:grpSpMk id="26" creationId="{DB6151FD-3D28-3C72-F4EF-66E8DA212341}"/>
          </ac:grpSpMkLst>
        </pc:grpChg>
        <pc:grpChg chg="add mod">
          <ac:chgData name="baddam neha" userId="128a631d3fa1a313" providerId="LiveId" clId="{FCF30940-8F4C-48D5-8A61-63E52E6DBE5F}" dt="2024-10-03T16:25:15.166" v="3311" actId="1076"/>
          <ac:grpSpMkLst>
            <pc:docMk/>
            <pc:sldMk cId="1385576574" sldId="399"/>
            <ac:grpSpMk id="27" creationId="{10C67537-EA54-3760-358E-82F29BD11D56}"/>
          </ac:grpSpMkLst>
        </pc:grpChg>
        <pc:graphicFrameChg chg="add del mod modGraphic">
          <ac:chgData name="baddam neha" userId="128a631d3fa1a313" providerId="LiveId" clId="{FCF30940-8F4C-48D5-8A61-63E52E6DBE5F}" dt="2024-10-03T16:22:07.045" v="3272" actId="478"/>
          <ac:graphicFrameMkLst>
            <pc:docMk/>
            <pc:sldMk cId="1385576574" sldId="399"/>
            <ac:graphicFrameMk id="8" creationId="{9DB77F5D-5CB5-9C8F-D3E8-AC402459B6C0}"/>
          </ac:graphicFrameMkLst>
        </pc:graphicFrameChg>
        <pc:picChg chg="add del">
          <ac:chgData name="baddam neha" userId="128a631d3fa1a313" providerId="LiveId" clId="{FCF30940-8F4C-48D5-8A61-63E52E6DBE5F}" dt="2024-10-03T16:21:46.647" v="3269" actId="26606"/>
          <ac:picMkLst>
            <pc:docMk/>
            <pc:sldMk cId="1385576574" sldId="399"/>
            <ac:picMk id="10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21:13.942" v="3267" actId="26606"/>
          <ac:picMkLst>
            <pc:docMk/>
            <pc:sldMk cId="1385576574" sldId="399"/>
            <ac:picMk id="13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22:04.015" v="3271" actId="26606"/>
          <ac:picMkLst>
            <pc:docMk/>
            <pc:sldMk cId="1385576574" sldId="399"/>
            <ac:picMk id="16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6:21:46.647" v="3269" actId="26606"/>
          <ac:inkMkLst>
            <pc:docMk/>
            <pc:sldMk cId="1385576574" sldId="399"/>
            <ac:inkMk id="11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21:13.942" v="3267" actId="26606"/>
          <ac:inkMkLst>
            <pc:docMk/>
            <pc:sldMk cId="1385576574" sldId="399"/>
            <ac:inkMk id="15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22:04.015" v="3271" actId="26606"/>
          <ac:inkMkLst>
            <pc:docMk/>
            <pc:sldMk cId="1385576574" sldId="399"/>
            <ac:inkMk id="18" creationId="{24D29CCB-7956-4E3E-8880-304085F04BF4}"/>
          </ac:inkMkLst>
        </pc:inkChg>
      </pc:sldChg>
      <pc:sldChg chg="addSp delSp modSp add mod">
        <pc:chgData name="baddam neha" userId="128a631d3fa1a313" providerId="LiveId" clId="{FCF30940-8F4C-48D5-8A61-63E52E6DBE5F}" dt="2024-10-03T18:43:01.766" v="5150" actId="113"/>
        <pc:sldMkLst>
          <pc:docMk/>
          <pc:sldMk cId="3741055143" sldId="400"/>
        </pc:sldMkLst>
        <pc:spChg chg="mod">
          <ac:chgData name="baddam neha" userId="128a631d3fa1a313" providerId="LiveId" clId="{FCF30940-8F4C-48D5-8A61-63E52E6DBE5F}" dt="2024-10-03T16:26:30.442" v="3333"/>
          <ac:spMkLst>
            <pc:docMk/>
            <pc:sldMk cId="3741055143" sldId="400"/>
            <ac:spMk id="4" creationId="{429AA25C-5F64-28D9-5C26-3F338F463AF4}"/>
          </ac:spMkLst>
        </pc:spChg>
        <pc:spChg chg="mod">
          <ac:chgData name="baddam neha" userId="128a631d3fa1a313" providerId="LiveId" clId="{FCF30940-8F4C-48D5-8A61-63E52E6DBE5F}" dt="2024-10-03T16:27:42.398" v="3350" actId="14100"/>
          <ac:spMkLst>
            <pc:docMk/>
            <pc:sldMk cId="3741055143" sldId="400"/>
            <ac:spMk id="5" creationId="{89B8F1E1-21D2-6FA8-8F64-309DD89A371C}"/>
          </ac:spMkLst>
        </pc:spChg>
        <pc:spChg chg="del mod">
          <ac:chgData name="baddam neha" userId="128a631d3fa1a313" providerId="LiveId" clId="{FCF30940-8F4C-48D5-8A61-63E52E6DBE5F}" dt="2024-10-03T16:27:17.288" v="3346" actId="478"/>
          <ac:spMkLst>
            <pc:docMk/>
            <pc:sldMk cId="3741055143" sldId="400"/>
            <ac:spMk id="6" creationId="{C86AB611-EE56-199A-4A2C-3E3255298BF0}"/>
          </ac:spMkLst>
        </pc:spChg>
        <pc:spChg chg="mod">
          <ac:chgData name="baddam neha" userId="128a631d3fa1a313" providerId="LiveId" clId="{FCF30940-8F4C-48D5-8A61-63E52E6DBE5F}" dt="2024-10-03T18:43:01.766" v="5150" actId="113"/>
          <ac:spMkLst>
            <pc:docMk/>
            <pc:sldMk cId="3741055143" sldId="400"/>
            <ac:spMk id="7" creationId="{14E03B13-C1F7-FEA8-7B70-AF8DC83A130D}"/>
          </ac:spMkLst>
        </pc:spChg>
        <pc:spChg chg="mod">
          <ac:chgData name="baddam neha" userId="128a631d3fa1a313" providerId="LiveId" clId="{FCF30940-8F4C-48D5-8A61-63E52E6DBE5F}" dt="2024-10-03T16:26:30.442" v="3333"/>
          <ac:spMkLst>
            <pc:docMk/>
            <pc:sldMk cId="3741055143" sldId="400"/>
            <ac:spMk id="9" creationId="{B03F29FC-A8D2-C2CD-9CF7-A95DED8C0789}"/>
          </ac:spMkLst>
        </pc:spChg>
        <pc:spChg chg="mod">
          <ac:chgData name="baddam neha" userId="128a631d3fa1a313" providerId="LiveId" clId="{FCF30940-8F4C-48D5-8A61-63E52E6DBE5F}" dt="2024-10-03T16:28:16.159" v="3356" actId="14100"/>
          <ac:spMkLst>
            <pc:docMk/>
            <pc:sldMk cId="3741055143" sldId="400"/>
            <ac:spMk id="10" creationId="{B675D002-318D-0521-C204-F921AB9E81AB}"/>
          </ac:spMkLst>
        </pc:spChg>
        <pc:grpChg chg="add mod">
          <ac:chgData name="baddam neha" userId="128a631d3fa1a313" providerId="LiveId" clId="{FCF30940-8F4C-48D5-8A61-63E52E6DBE5F}" dt="2024-10-03T16:29:28.833" v="3401" actId="1076"/>
          <ac:grpSpMkLst>
            <pc:docMk/>
            <pc:sldMk cId="3741055143" sldId="400"/>
            <ac:grpSpMk id="2" creationId="{F8716D99-A5CA-C6CF-F2E0-E15A87C26F87}"/>
          </ac:grpSpMkLst>
        </pc:grpChg>
        <pc:grpChg chg="add mod">
          <ac:chgData name="baddam neha" userId="128a631d3fa1a313" providerId="LiveId" clId="{FCF30940-8F4C-48D5-8A61-63E52E6DBE5F}" dt="2024-10-03T16:29:28.833" v="3401" actId="1076"/>
          <ac:grpSpMkLst>
            <pc:docMk/>
            <pc:sldMk cId="3741055143" sldId="400"/>
            <ac:grpSpMk id="8" creationId="{C8AF16D9-211A-A60D-3DB0-2B7FEE997B78}"/>
          </ac:grpSpMkLst>
        </pc:grpChg>
      </pc:sldChg>
      <pc:sldChg chg="addSp delSp modSp add mod ord">
        <pc:chgData name="baddam neha" userId="128a631d3fa1a313" providerId="LiveId" clId="{FCF30940-8F4C-48D5-8A61-63E52E6DBE5F}" dt="2024-10-03T15:06:42.236" v="3264"/>
        <pc:sldMkLst>
          <pc:docMk/>
          <pc:sldMk cId="2012072715" sldId="401"/>
        </pc:sldMkLst>
        <pc:spChg chg="del mod">
          <ac:chgData name="baddam neha" userId="128a631d3fa1a313" providerId="LiveId" clId="{FCF30940-8F4C-48D5-8A61-63E52E6DBE5F}" dt="2024-10-03T15:06:01.679" v="3252" actId="478"/>
          <ac:spMkLst>
            <pc:docMk/>
            <pc:sldMk cId="2012072715" sldId="401"/>
            <ac:spMk id="6" creationId="{C86AB611-EE56-199A-4A2C-3E3255298BF0}"/>
          </ac:spMkLst>
        </pc:spChg>
        <pc:spChg chg="add mod">
          <ac:chgData name="baddam neha" userId="128a631d3fa1a313" providerId="LiveId" clId="{FCF30940-8F4C-48D5-8A61-63E52E6DBE5F}" dt="2024-10-03T15:06:33.820" v="3261" actId="1076"/>
          <ac:spMkLst>
            <pc:docMk/>
            <pc:sldMk cId="2012072715" sldId="401"/>
            <ac:spMk id="7" creationId="{67EA4866-5387-C49E-50A9-F019F109DA59}"/>
          </ac:spMkLst>
        </pc:spChg>
        <pc:picChg chg="add del mod">
          <ac:chgData name="baddam neha" userId="128a631d3fa1a313" providerId="LiveId" clId="{FCF30940-8F4C-48D5-8A61-63E52E6DBE5F}" dt="2024-10-02T22:34:52.766" v="2919" actId="478"/>
          <ac:picMkLst>
            <pc:docMk/>
            <pc:sldMk cId="2012072715" sldId="401"/>
            <ac:picMk id="4" creationId="{6DDE477F-72BC-EE90-1958-54487FFD4CB9}"/>
          </ac:picMkLst>
        </pc:picChg>
        <pc:picChg chg="add mod">
          <ac:chgData name="baddam neha" userId="128a631d3fa1a313" providerId="LiveId" clId="{FCF30940-8F4C-48D5-8A61-63E52E6DBE5F}" dt="2024-10-03T15:06:37.613" v="3262" actId="14100"/>
          <ac:picMkLst>
            <pc:docMk/>
            <pc:sldMk cId="2012072715" sldId="401"/>
            <ac:picMk id="4" creationId="{9DABC8AB-965F-204E-AF48-5AE71FE350CE}"/>
          </ac:picMkLst>
        </pc:picChg>
        <pc:picChg chg="add del mod">
          <ac:chgData name="baddam neha" userId="128a631d3fa1a313" providerId="LiveId" clId="{FCF30940-8F4C-48D5-8A61-63E52E6DBE5F}" dt="2024-10-02T22:56:06.687" v="2974" actId="478"/>
          <ac:picMkLst>
            <pc:docMk/>
            <pc:sldMk cId="2012072715" sldId="401"/>
            <ac:picMk id="8" creationId="{42E61A78-050E-36F4-FAE6-374E78F5F002}"/>
          </ac:picMkLst>
        </pc:picChg>
        <pc:picChg chg="add del mod">
          <ac:chgData name="baddam neha" userId="128a631d3fa1a313" providerId="LiveId" clId="{FCF30940-8F4C-48D5-8A61-63E52E6DBE5F}" dt="2024-10-02T22:56:05.359" v="2973" actId="478"/>
          <ac:picMkLst>
            <pc:docMk/>
            <pc:sldMk cId="2012072715" sldId="401"/>
            <ac:picMk id="10" creationId="{7A94FF1F-610B-62D9-32F7-94671E808F12}"/>
          </ac:picMkLst>
        </pc:picChg>
        <pc:picChg chg="add del mod">
          <ac:chgData name="baddam neha" userId="128a631d3fa1a313" providerId="LiveId" clId="{FCF30940-8F4C-48D5-8A61-63E52E6DBE5F}" dt="2024-10-03T15:05:53.940" v="3249" actId="478"/>
          <ac:picMkLst>
            <pc:docMk/>
            <pc:sldMk cId="2012072715" sldId="401"/>
            <ac:picMk id="12" creationId="{9FC420C2-794E-6FB2-0CA0-0019292FD966}"/>
          </ac:picMkLst>
        </pc:picChg>
        <pc:picChg chg="add del mod">
          <ac:chgData name="baddam neha" userId="128a631d3fa1a313" providerId="LiveId" clId="{FCF30940-8F4C-48D5-8A61-63E52E6DBE5F}" dt="2024-10-03T15:05:55.454" v="3250" actId="478"/>
          <ac:picMkLst>
            <pc:docMk/>
            <pc:sldMk cId="2012072715" sldId="401"/>
            <ac:picMk id="14" creationId="{67D084C8-30CA-D686-B949-72115809984E}"/>
          </ac:picMkLst>
        </pc:picChg>
        <pc:picChg chg="add del mod">
          <ac:chgData name="baddam neha" userId="128a631d3fa1a313" providerId="LiveId" clId="{FCF30940-8F4C-48D5-8A61-63E52E6DBE5F}" dt="2024-10-02T22:56:04.086" v="2972" actId="478"/>
          <ac:picMkLst>
            <pc:docMk/>
            <pc:sldMk cId="2012072715" sldId="401"/>
            <ac:picMk id="2050" creationId="{C5A6B3FB-4900-AA71-12D9-4BB473A5137F}"/>
          </ac:picMkLst>
        </pc:picChg>
      </pc:sldChg>
      <pc:sldChg chg="addSp delSp modSp add mod setBg modAnim">
        <pc:chgData name="baddam neha" userId="128a631d3fa1a313" providerId="LiveId" clId="{FCF30940-8F4C-48D5-8A61-63E52E6DBE5F}" dt="2024-10-03T19:10:49.146" v="5236"/>
        <pc:sldMkLst>
          <pc:docMk/>
          <pc:sldMk cId="2814186784" sldId="402"/>
        </pc:sldMkLst>
        <pc:spChg chg="mod">
          <ac:chgData name="baddam neha" userId="128a631d3fa1a313" providerId="LiveId" clId="{FCF30940-8F4C-48D5-8A61-63E52E6DBE5F}" dt="2024-10-03T16:44:23.952" v="3524" actId="26606"/>
          <ac:spMkLst>
            <pc:docMk/>
            <pc:sldMk cId="2814186784" sldId="402"/>
            <ac:spMk id="3" creationId="{D7C5E2E8-2883-5CC8-5556-0E3A230F880B}"/>
          </ac:spMkLst>
        </pc:spChg>
        <pc:spChg chg="mod">
          <ac:chgData name="baddam neha" userId="128a631d3fa1a313" providerId="LiveId" clId="{FCF30940-8F4C-48D5-8A61-63E52E6DBE5F}" dt="2024-10-03T16:44:23.952" v="3524" actId="26606"/>
          <ac:spMkLst>
            <pc:docMk/>
            <pc:sldMk cId="2814186784" sldId="402"/>
            <ac:spMk id="5" creationId="{89B8F1E1-21D2-6FA8-8F64-309DD89A371C}"/>
          </ac:spMkLst>
        </pc:spChg>
        <pc:spChg chg="add del mod">
          <ac:chgData name="baddam neha" userId="128a631d3fa1a313" providerId="LiveId" clId="{FCF30940-8F4C-48D5-8A61-63E52E6DBE5F}" dt="2024-10-03T16:42:33.177" v="3501" actId="26606"/>
          <ac:spMkLst>
            <pc:docMk/>
            <pc:sldMk cId="2814186784" sldId="402"/>
            <ac:spMk id="6" creationId="{C86AB611-EE56-199A-4A2C-3E3255298BF0}"/>
          </ac:spMkLst>
        </pc:spChg>
        <pc:spChg chg="add mod">
          <ac:chgData name="baddam neha" userId="128a631d3fa1a313" providerId="LiveId" clId="{FCF30940-8F4C-48D5-8A61-63E52E6DBE5F}" dt="2024-10-03T16:45:59.902" v="3538" actId="1076"/>
          <ac:spMkLst>
            <pc:docMk/>
            <pc:sldMk cId="2814186784" sldId="402"/>
            <ac:spMk id="7" creationId="{68126A7E-2FA7-1AE2-DC26-94629BF15A7B}"/>
          </ac:spMkLst>
        </pc:spChg>
        <pc:spChg chg="add mod">
          <ac:chgData name="baddam neha" userId="128a631d3fa1a313" providerId="LiveId" clId="{FCF30940-8F4C-48D5-8A61-63E52E6DBE5F}" dt="2024-10-03T18:24:54.194" v="4802" actId="113"/>
          <ac:spMkLst>
            <pc:docMk/>
            <pc:sldMk cId="2814186784" sldId="402"/>
            <ac:spMk id="13" creationId="{19BABB58-BF78-EDDB-FC36-4A6F12C1E425}"/>
          </ac:spMkLst>
        </pc:spChg>
        <pc:spChg chg="add del">
          <ac:chgData name="baddam neha" userId="128a631d3fa1a313" providerId="LiveId" clId="{FCF30940-8F4C-48D5-8A61-63E52E6DBE5F}" dt="2024-10-03T16:44:05.109" v="3520" actId="26606"/>
          <ac:spMkLst>
            <pc:docMk/>
            <pc:sldMk cId="2814186784" sldId="402"/>
            <ac:spMk id="16" creationId="{04C21BAE-6866-4C7A-A7EC-C1B2E572D5BE}"/>
          </ac:spMkLst>
        </pc:spChg>
        <pc:spChg chg="add del">
          <ac:chgData name="baddam neha" userId="128a631d3fa1a313" providerId="LiveId" clId="{FCF30940-8F4C-48D5-8A61-63E52E6DBE5F}" dt="2024-10-03T16:44:05.109" v="3520" actId="26606"/>
          <ac:spMkLst>
            <pc:docMk/>
            <pc:sldMk cId="2814186784" sldId="402"/>
            <ac:spMk id="18" creationId="{7E7D0C94-08B4-48AE-8813-CC4D60294F42}"/>
          </ac:spMkLst>
        </pc:spChg>
        <pc:spChg chg="add del">
          <ac:chgData name="baddam neha" userId="128a631d3fa1a313" providerId="LiveId" clId="{FCF30940-8F4C-48D5-8A61-63E52E6DBE5F}" dt="2024-10-03T16:44:05.109" v="3520" actId="26606"/>
          <ac:spMkLst>
            <pc:docMk/>
            <pc:sldMk cId="2814186784" sldId="402"/>
            <ac:spMk id="20" creationId="{F0C518C2-0AA4-470C-87B9-9CBF428FBA25}"/>
          </ac:spMkLst>
        </pc:spChg>
        <pc:spChg chg="add del">
          <ac:chgData name="baddam neha" userId="128a631d3fa1a313" providerId="LiveId" clId="{FCF30940-8F4C-48D5-8A61-63E52E6DBE5F}" dt="2024-10-03T16:43:42.302" v="3512" actId="26606"/>
          <ac:spMkLst>
            <pc:docMk/>
            <pc:sldMk cId="2814186784" sldId="402"/>
            <ac:spMk id="21" creationId="{04C21BAE-6866-4C7A-A7EC-C1B2E572D5BE}"/>
          </ac:spMkLst>
        </pc:spChg>
        <pc:spChg chg="add del">
          <ac:chgData name="baddam neha" userId="128a631d3fa1a313" providerId="LiveId" clId="{FCF30940-8F4C-48D5-8A61-63E52E6DBE5F}" dt="2024-10-03T16:43:42.302" v="3512" actId="26606"/>
          <ac:spMkLst>
            <pc:docMk/>
            <pc:sldMk cId="2814186784" sldId="402"/>
            <ac:spMk id="23" creationId="{7E7D0C94-08B4-48AE-8813-CC4D60294F42}"/>
          </ac:spMkLst>
        </pc:spChg>
        <pc:spChg chg="add del">
          <ac:chgData name="baddam neha" userId="128a631d3fa1a313" providerId="LiveId" clId="{FCF30940-8F4C-48D5-8A61-63E52E6DBE5F}" dt="2024-10-03T16:43:42.302" v="3512" actId="26606"/>
          <ac:spMkLst>
            <pc:docMk/>
            <pc:sldMk cId="2814186784" sldId="402"/>
            <ac:spMk id="25" creationId="{F0C518C2-0AA4-470C-87B9-9CBF428FBA25}"/>
          </ac:spMkLst>
        </pc:spChg>
        <pc:spChg chg="add del">
          <ac:chgData name="baddam neha" userId="128a631d3fa1a313" providerId="LiveId" clId="{FCF30940-8F4C-48D5-8A61-63E52E6DBE5F}" dt="2024-10-03T16:44:11.298" v="3522" actId="26606"/>
          <ac:spMkLst>
            <pc:docMk/>
            <pc:sldMk cId="2814186784" sldId="402"/>
            <ac:spMk id="26" creationId="{23E547B5-89CF-4EC0-96DE-25771AED0799}"/>
          </ac:spMkLst>
        </pc:spChg>
        <pc:spChg chg="add del">
          <ac:chgData name="baddam neha" userId="128a631d3fa1a313" providerId="LiveId" clId="{FCF30940-8F4C-48D5-8A61-63E52E6DBE5F}" dt="2024-10-03T16:44:11.298" v="3522" actId="26606"/>
          <ac:spMkLst>
            <pc:docMk/>
            <pc:sldMk cId="2814186784" sldId="402"/>
            <ac:spMk id="27" creationId="{B3437C99-FC8E-4311-B48A-F0C4C329B154}"/>
          </ac:spMkLst>
        </pc:spChg>
        <pc:spChg chg="add del">
          <ac:chgData name="baddam neha" userId="128a631d3fa1a313" providerId="LiveId" clId="{FCF30940-8F4C-48D5-8A61-63E52E6DBE5F}" dt="2024-10-03T16:44:23.952" v="3524" actId="26606"/>
          <ac:spMkLst>
            <pc:docMk/>
            <pc:sldMk cId="2814186784" sldId="402"/>
            <ac:spMk id="30" creationId="{04C21BAE-6866-4C7A-A7EC-C1B2E572D5BE}"/>
          </ac:spMkLst>
        </pc:spChg>
        <pc:spChg chg="add del">
          <ac:chgData name="baddam neha" userId="128a631d3fa1a313" providerId="LiveId" clId="{FCF30940-8F4C-48D5-8A61-63E52E6DBE5F}" dt="2024-10-03T16:44:23.952" v="3524" actId="26606"/>
          <ac:spMkLst>
            <pc:docMk/>
            <pc:sldMk cId="2814186784" sldId="402"/>
            <ac:spMk id="31" creationId="{7E7D0C94-08B4-48AE-8813-CC4D60294F42}"/>
          </ac:spMkLst>
        </pc:spChg>
        <pc:spChg chg="add del">
          <ac:chgData name="baddam neha" userId="128a631d3fa1a313" providerId="LiveId" clId="{FCF30940-8F4C-48D5-8A61-63E52E6DBE5F}" dt="2024-10-03T16:44:23.952" v="3524" actId="26606"/>
          <ac:spMkLst>
            <pc:docMk/>
            <pc:sldMk cId="2814186784" sldId="402"/>
            <ac:spMk id="32" creationId="{F0C518C2-0AA4-470C-87B9-9CBF428FBA25}"/>
          </ac:spMkLst>
        </pc:spChg>
        <pc:spChg chg="add mod">
          <ac:chgData name="baddam neha" userId="128a631d3fa1a313" providerId="LiveId" clId="{FCF30940-8F4C-48D5-8A61-63E52E6DBE5F}" dt="2024-10-03T19:06:08.831" v="5201" actId="1582"/>
          <ac:spMkLst>
            <pc:docMk/>
            <pc:sldMk cId="2814186784" sldId="402"/>
            <ac:spMk id="33" creationId="{6D435B14-1699-60D3-D65E-318317884A42}"/>
          </ac:spMkLst>
        </pc:spChg>
        <pc:spChg chg="add mod">
          <ac:chgData name="baddam neha" userId="128a631d3fa1a313" providerId="LiveId" clId="{FCF30940-8F4C-48D5-8A61-63E52E6DBE5F}" dt="2024-10-03T19:09:41.784" v="5229" actId="1037"/>
          <ac:spMkLst>
            <pc:docMk/>
            <pc:sldMk cId="2814186784" sldId="402"/>
            <ac:spMk id="34" creationId="{CE1AE989-0267-A088-9E06-645676BC5746}"/>
          </ac:spMkLst>
        </pc:spChg>
        <pc:spChg chg="add del">
          <ac:chgData name="baddam neha" userId="128a631d3fa1a313" providerId="LiveId" clId="{FCF30940-8F4C-48D5-8A61-63E52E6DBE5F}" dt="2024-10-03T19:08:50.880" v="5209" actId="478"/>
          <ac:spMkLst>
            <pc:docMk/>
            <pc:sldMk cId="2814186784" sldId="402"/>
            <ac:spMk id="35" creationId="{48FEB1AC-A957-5451-25A8-FD355787E416}"/>
          </ac:spMkLst>
        </pc:spChg>
        <pc:spChg chg="add mod">
          <ac:chgData name="baddam neha" userId="128a631d3fa1a313" providerId="LiveId" clId="{FCF30940-8F4C-48D5-8A61-63E52E6DBE5F}" dt="2024-10-03T19:10:20.923" v="5232" actId="1582"/>
          <ac:spMkLst>
            <pc:docMk/>
            <pc:sldMk cId="2814186784" sldId="402"/>
            <ac:spMk id="36" creationId="{32738B9C-7C38-D5FF-728D-9A930DC9225F}"/>
          </ac:spMkLst>
        </pc:spChg>
        <pc:graphicFrameChg chg="add del">
          <ac:chgData name="baddam neha" userId="128a631d3fa1a313" providerId="LiveId" clId="{FCF30940-8F4C-48D5-8A61-63E52E6DBE5F}" dt="2024-10-03T16:42:04.515" v="3496" actId="26606"/>
          <ac:graphicFrameMkLst>
            <pc:docMk/>
            <pc:sldMk cId="2814186784" sldId="402"/>
            <ac:graphicFrameMk id="8" creationId="{A4BEDEBF-F126-42A9-CC02-DE698C36FB0E}"/>
          </ac:graphicFrameMkLst>
        </pc:graphicFrameChg>
        <pc:graphicFrameChg chg="add del">
          <ac:chgData name="baddam neha" userId="128a631d3fa1a313" providerId="LiveId" clId="{FCF30940-8F4C-48D5-8A61-63E52E6DBE5F}" dt="2024-10-03T16:42:09.247" v="3498" actId="26606"/>
          <ac:graphicFrameMkLst>
            <pc:docMk/>
            <pc:sldMk cId="2814186784" sldId="402"/>
            <ac:graphicFrameMk id="9" creationId="{C4C2B341-C5E7-6044-A5AC-835F758955E9}"/>
          </ac:graphicFrameMkLst>
        </pc:graphicFrameChg>
        <pc:graphicFrameChg chg="add del">
          <ac:chgData name="baddam neha" userId="128a631d3fa1a313" providerId="LiveId" clId="{FCF30940-8F4C-48D5-8A61-63E52E6DBE5F}" dt="2024-10-03T16:42:33.159" v="3500" actId="26606"/>
          <ac:graphicFrameMkLst>
            <pc:docMk/>
            <pc:sldMk cId="2814186784" sldId="402"/>
            <ac:graphicFrameMk id="10" creationId="{A4BAC9B9-26C6-A16A-F20E-268343E8B39D}"/>
          </ac:graphicFrameMkLst>
        </pc:graphicFrameChg>
        <pc:graphicFrameChg chg="add mod modGraphic">
          <ac:chgData name="baddam neha" userId="128a631d3fa1a313" providerId="LiveId" clId="{FCF30940-8F4C-48D5-8A61-63E52E6DBE5F}" dt="2024-10-03T19:04:11.517" v="5197"/>
          <ac:graphicFrameMkLst>
            <pc:docMk/>
            <pc:sldMk cId="2814186784" sldId="402"/>
            <ac:graphicFrameMk id="12" creationId="{A4BEDEBF-F126-42A9-CC02-DE698C36FB0E}"/>
          </ac:graphicFrameMkLst>
        </pc:graphicFrameChg>
        <pc:picChg chg="add mod ord">
          <ac:chgData name="baddam neha" userId="128a631d3fa1a313" providerId="LiveId" clId="{FCF30940-8F4C-48D5-8A61-63E52E6DBE5F}" dt="2024-10-03T16:47:38.702" v="3723" actId="1076"/>
          <ac:picMkLst>
            <pc:docMk/>
            <pc:sldMk cId="2814186784" sldId="402"/>
            <ac:picMk id="2" creationId="{A3B886D5-A50A-78E4-BDC1-673120E3075A}"/>
          </ac:picMkLst>
        </pc:picChg>
        <pc:picChg chg="add del mod">
          <ac:chgData name="baddam neha" userId="128a631d3fa1a313" providerId="LiveId" clId="{FCF30940-8F4C-48D5-8A61-63E52E6DBE5F}" dt="2024-10-03T18:22:38.146" v="4787" actId="478"/>
          <ac:picMkLst>
            <pc:docMk/>
            <pc:sldMk cId="2814186784" sldId="402"/>
            <ac:picMk id="11" creationId="{4DEE9939-8D35-0AF3-183C-9E6F800E12D9}"/>
          </ac:picMkLst>
        </pc:picChg>
        <pc:picChg chg="add del">
          <ac:chgData name="baddam neha" userId="128a631d3fa1a313" providerId="LiveId" clId="{FCF30940-8F4C-48D5-8A61-63E52E6DBE5F}" dt="2024-10-03T16:44:05.109" v="3520" actId="26606"/>
          <ac:picMkLst>
            <pc:docMk/>
            <pc:sldMk cId="2814186784" sldId="402"/>
            <ac:picMk id="14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43:42.302" v="3512" actId="26606"/>
          <ac:picMkLst>
            <pc:docMk/>
            <pc:sldMk cId="2814186784" sldId="402"/>
            <ac:picMk id="17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44:11.298" v="3522" actId="26606"/>
          <ac:picMkLst>
            <pc:docMk/>
            <pc:sldMk cId="2814186784" sldId="402"/>
            <ac:picMk id="22" creationId="{DEB2E8C4-C3E7-4048-A43D-9859510CFA98}"/>
          </ac:picMkLst>
        </pc:picChg>
        <pc:picChg chg="add del">
          <ac:chgData name="baddam neha" userId="128a631d3fa1a313" providerId="LiveId" clId="{FCF30940-8F4C-48D5-8A61-63E52E6DBE5F}" dt="2024-10-03T16:44:23.952" v="3524" actId="26606"/>
          <ac:picMkLst>
            <pc:docMk/>
            <pc:sldMk cId="2814186784" sldId="402"/>
            <ac:picMk id="28" creationId="{DEB2E8C4-C3E7-4048-A43D-9859510CFA98}"/>
          </ac:picMkLst>
        </pc:picChg>
        <pc:inkChg chg="add del">
          <ac:chgData name="baddam neha" userId="128a631d3fa1a313" providerId="LiveId" clId="{FCF30940-8F4C-48D5-8A61-63E52E6DBE5F}" dt="2024-10-03T16:44:05.109" v="3520" actId="26606"/>
          <ac:inkMkLst>
            <pc:docMk/>
            <pc:sldMk cId="2814186784" sldId="402"/>
            <ac:inkMk id="15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43:42.302" v="3512" actId="26606"/>
          <ac:inkMkLst>
            <pc:docMk/>
            <pc:sldMk cId="2814186784" sldId="402"/>
            <ac:inkMk id="19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44:11.298" v="3522" actId="26606"/>
          <ac:inkMkLst>
            <pc:docMk/>
            <pc:sldMk cId="2814186784" sldId="402"/>
            <ac:inkMk id="24" creationId="{24D29CCB-7956-4E3E-8880-304085F04BF4}"/>
          </ac:inkMkLst>
        </pc:inkChg>
        <pc:inkChg chg="add del">
          <ac:chgData name="baddam neha" userId="128a631d3fa1a313" providerId="LiveId" clId="{FCF30940-8F4C-48D5-8A61-63E52E6DBE5F}" dt="2024-10-03T16:44:23.952" v="3524" actId="26606"/>
          <ac:inkMkLst>
            <pc:docMk/>
            <pc:sldMk cId="2814186784" sldId="402"/>
            <ac:inkMk id="29" creationId="{24D29CCB-7956-4E3E-8880-304085F04BF4}"/>
          </ac:inkMkLst>
        </pc:inkChg>
      </pc:sldChg>
      <pc:sldChg chg="addSp delSp modSp add mod modAnim">
        <pc:chgData name="baddam neha" userId="128a631d3fa1a313" providerId="LiveId" clId="{FCF30940-8F4C-48D5-8A61-63E52E6DBE5F}" dt="2024-10-03T19:29:43.669" v="5356" actId="1038"/>
        <pc:sldMkLst>
          <pc:docMk/>
          <pc:sldMk cId="964117500" sldId="403"/>
        </pc:sldMkLst>
        <pc:spChg chg="del mod">
          <ac:chgData name="baddam neha" userId="128a631d3fa1a313" providerId="LiveId" clId="{FCF30940-8F4C-48D5-8A61-63E52E6DBE5F}" dt="2024-10-03T17:36:18.445" v="4500"/>
          <ac:spMkLst>
            <pc:docMk/>
            <pc:sldMk cId="964117500" sldId="403"/>
            <ac:spMk id="6" creationId="{C86AB611-EE56-199A-4A2C-3E3255298BF0}"/>
          </ac:spMkLst>
        </pc:spChg>
        <pc:spChg chg="add mod">
          <ac:chgData name="baddam neha" userId="128a631d3fa1a313" providerId="LiveId" clId="{FCF30940-8F4C-48D5-8A61-63E52E6DBE5F}" dt="2024-10-03T16:39:49.173" v="3476"/>
          <ac:spMkLst>
            <pc:docMk/>
            <pc:sldMk cId="964117500" sldId="403"/>
            <ac:spMk id="7" creationId="{B2E4BA1C-513A-7A86-955D-B56ED9591976}"/>
          </ac:spMkLst>
        </pc:spChg>
        <pc:spChg chg="add mod">
          <ac:chgData name="baddam neha" userId="128a631d3fa1a313" providerId="LiveId" clId="{FCF30940-8F4C-48D5-8A61-63E52E6DBE5F}" dt="2024-10-03T17:35:45.873" v="4482" actId="21"/>
          <ac:spMkLst>
            <pc:docMk/>
            <pc:sldMk cId="964117500" sldId="403"/>
            <ac:spMk id="8" creationId="{81F5914F-BCC3-B898-6957-F248B2FADF9C}"/>
          </ac:spMkLst>
        </pc:spChg>
        <pc:spChg chg="add mod">
          <ac:chgData name="baddam neha" userId="128a631d3fa1a313" providerId="LiveId" clId="{FCF30940-8F4C-48D5-8A61-63E52E6DBE5F}" dt="2024-10-03T17:37:30.831" v="4509"/>
          <ac:spMkLst>
            <pc:docMk/>
            <pc:sldMk cId="964117500" sldId="403"/>
            <ac:spMk id="13" creationId="{41515555-9EC8-15CC-8444-DE6503B52E09}"/>
          </ac:spMkLst>
        </pc:spChg>
        <pc:spChg chg="add mod">
          <ac:chgData name="baddam neha" userId="128a631d3fa1a313" providerId="LiveId" clId="{FCF30940-8F4C-48D5-8A61-63E52E6DBE5F}" dt="2024-10-03T17:37:40.927" v="4512"/>
          <ac:spMkLst>
            <pc:docMk/>
            <pc:sldMk cId="964117500" sldId="403"/>
            <ac:spMk id="15" creationId="{3785EFE2-1ACE-CBB8-C66D-E9487C0D626E}"/>
          </ac:spMkLst>
        </pc:spChg>
        <pc:spChg chg="add mod">
          <ac:chgData name="baddam neha" userId="128a631d3fa1a313" providerId="LiveId" clId="{FCF30940-8F4C-48D5-8A61-63E52E6DBE5F}" dt="2024-10-03T17:37:30.831" v="4509"/>
          <ac:spMkLst>
            <pc:docMk/>
            <pc:sldMk cId="964117500" sldId="403"/>
            <ac:spMk id="16" creationId="{84ABFC9C-6F5E-3503-D494-A712F582AEA3}"/>
          </ac:spMkLst>
        </pc:spChg>
        <pc:spChg chg="add mod">
          <ac:chgData name="baddam neha" userId="128a631d3fa1a313" providerId="LiveId" clId="{FCF30940-8F4C-48D5-8A61-63E52E6DBE5F}" dt="2024-10-03T17:38:00.546" v="4518" actId="14100"/>
          <ac:spMkLst>
            <pc:docMk/>
            <pc:sldMk cId="964117500" sldId="403"/>
            <ac:spMk id="17" creationId="{6E0DF71C-3465-CE66-AAE5-E57B76F56D3C}"/>
          </ac:spMkLst>
        </pc:spChg>
        <pc:spChg chg="add mod">
          <ac:chgData name="baddam neha" userId="128a631d3fa1a313" providerId="LiveId" clId="{FCF30940-8F4C-48D5-8A61-63E52E6DBE5F}" dt="2024-10-03T19:29:43.669" v="5356" actId="1038"/>
          <ac:spMkLst>
            <pc:docMk/>
            <pc:sldMk cId="964117500" sldId="403"/>
            <ac:spMk id="18" creationId="{AD496BD8-0682-1EA3-E5FB-3B416F685518}"/>
          </ac:spMkLst>
        </pc:spChg>
        <pc:grpChg chg="add del mod">
          <ac:chgData name="baddam neha" userId="128a631d3fa1a313" providerId="LiveId" clId="{FCF30940-8F4C-48D5-8A61-63E52E6DBE5F}" dt="2024-10-03T17:36:18.444" v="4498" actId="478"/>
          <ac:grpSpMkLst>
            <pc:docMk/>
            <pc:sldMk cId="964117500" sldId="403"/>
            <ac:grpSpMk id="2" creationId="{A8847444-403A-1B66-D99E-0C9B497D5E91}"/>
          </ac:grpSpMkLst>
        </pc:grpChg>
        <pc:grpChg chg="add mod">
          <ac:chgData name="baddam neha" userId="128a631d3fa1a313" providerId="LiveId" clId="{FCF30940-8F4C-48D5-8A61-63E52E6DBE5F}" dt="2024-10-03T17:38:22.792" v="4540" actId="1036"/>
          <ac:grpSpMkLst>
            <pc:docMk/>
            <pc:sldMk cId="964117500" sldId="403"/>
            <ac:grpSpMk id="10" creationId="{2708BBCE-EC27-8E68-9C78-F092125312DC}"/>
          </ac:grpSpMkLst>
        </pc:grpChg>
        <pc:grpChg chg="add mod">
          <ac:chgData name="baddam neha" userId="128a631d3fa1a313" providerId="LiveId" clId="{FCF30940-8F4C-48D5-8A61-63E52E6DBE5F}" dt="2024-10-03T17:38:22.792" v="4540" actId="1036"/>
          <ac:grpSpMkLst>
            <pc:docMk/>
            <pc:sldMk cId="964117500" sldId="403"/>
            <ac:grpSpMk id="11" creationId="{16133763-27D6-6466-8B3E-9C6BFBF3C541}"/>
          </ac:grpSpMkLst>
        </pc:grpChg>
        <pc:graphicFrameChg chg="add del mod">
          <ac:chgData name="baddam neha" userId="128a631d3fa1a313" providerId="LiveId" clId="{FCF30940-8F4C-48D5-8A61-63E52E6DBE5F}" dt="2024-10-03T17:37:49.949" v="4515" actId="478"/>
          <ac:graphicFrameMkLst>
            <pc:docMk/>
            <pc:sldMk cId="964117500" sldId="403"/>
            <ac:graphicFrameMk id="9" creationId="{F7694268-43F9-E5A9-E942-7F0E873A71C9}"/>
          </ac:graphicFrameMkLst>
        </pc:graphicFrameChg>
        <pc:picChg chg="del">
          <ac:chgData name="baddam neha" userId="128a631d3fa1a313" providerId="LiveId" clId="{FCF30940-8F4C-48D5-8A61-63E52E6DBE5F}" dt="2024-10-03T15:05:27.259" v="3241" actId="478"/>
          <ac:picMkLst>
            <pc:docMk/>
            <pc:sldMk cId="964117500" sldId="403"/>
            <ac:picMk id="4" creationId="{9DABC8AB-965F-204E-AF48-5AE71FE350CE}"/>
          </ac:picMkLst>
        </pc:picChg>
        <pc:picChg chg="mod">
          <ac:chgData name="baddam neha" userId="128a631d3fa1a313" providerId="LiveId" clId="{FCF30940-8F4C-48D5-8A61-63E52E6DBE5F}" dt="2024-10-03T16:40:04.255" v="3482" actId="1076"/>
          <ac:picMkLst>
            <pc:docMk/>
            <pc:sldMk cId="964117500" sldId="403"/>
            <ac:picMk id="12" creationId="{9FC420C2-794E-6FB2-0CA0-0019292FD966}"/>
          </ac:picMkLst>
        </pc:picChg>
        <pc:picChg chg="mod">
          <ac:chgData name="baddam neha" userId="128a631d3fa1a313" providerId="LiveId" clId="{FCF30940-8F4C-48D5-8A61-63E52E6DBE5F}" dt="2024-10-03T15:05:44.843" v="3247" actId="14100"/>
          <ac:picMkLst>
            <pc:docMk/>
            <pc:sldMk cId="964117500" sldId="403"/>
            <ac:picMk id="14" creationId="{67D084C8-30CA-D686-B949-72115809984E}"/>
          </ac:picMkLst>
        </pc:picChg>
      </pc:sldChg>
    </pc:docChg>
  </pc:docChgLst>
  <pc:docChgLst>
    <pc:chgData name="baddam neha" userId="128a631d3fa1a313" providerId="LiveId" clId="{C9DE2AB7-EFFA-49A9-AE04-B5B492E83218}"/>
    <pc:docChg chg="undo redo custSel addSld delSld modSld sldOrd">
      <pc:chgData name="baddam neha" userId="128a631d3fa1a313" providerId="LiveId" clId="{C9DE2AB7-EFFA-49A9-AE04-B5B492E83218}" dt="2023-10-02T23:11:41.961" v="5322" actId="1076"/>
      <pc:docMkLst>
        <pc:docMk/>
      </pc:docMkLst>
      <pc:sldChg chg="addSp delSp modSp mod setBg">
        <pc:chgData name="baddam neha" userId="128a631d3fa1a313" providerId="LiveId" clId="{C9DE2AB7-EFFA-49A9-AE04-B5B492E83218}" dt="2023-10-02T21:58:22.545" v="4171" actId="14100"/>
        <pc:sldMkLst>
          <pc:docMk/>
          <pc:sldMk cId="1957736008" sldId="256"/>
        </pc:sldMkLst>
        <pc:spChg chg="mod">
          <ac:chgData name="baddam neha" userId="128a631d3fa1a313" providerId="LiveId" clId="{C9DE2AB7-EFFA-49A9-AE04-B5B492E83218}" dt="2023-09-30T22:34:10.247" v="62" actId="20577"/>
          <ac:spMkLst>
            <pc:docMk/>
            <pc:sldMk cId="1957736008" sldId="256"/>
            <ac:spMk id="2" creationId="{16804D1B-1C1D-780C-3CCA-6622B477F055}"/>
          </ac:spMkLst>
        </pc:spChg>
        <pc:spChg chg="mod">
          <ac:chgData name="baddam neha" userId="128a631d3fa1a313" providerId="LiveId" clId="{C9DE2AB7-EFFA-49A9-AE04-B5B492E83218}" dt="2023-09-30T22:34:01.205" v="46" actId="255"/>
          <ac:spMkLst>
            <pc:docMk/>
            <pc:sldMk cId="1957736008" sldId="256"/>
            <ac:spMk id="3" creationId="{BBAEF254-CC63-AB61-94E1-87556BC6F9FE}"/>
          </ac:spMkLst>
        </pc:spChg>
        <pc:spChg chg="add mod">
          <ac:chgData name="baddam neha" userId="128a631d3fa1a313" providerId="LiveId" clId="{C9DE2AB7-EFFA-49A9-AE04-B5B492E83218}" dt="2023-10-02T21:57:15.041" v="4157" actId="20577"/>
          <ac:spMkLst>
            <pc:docMk/>
            <pc:sldMk cId="1957736008" sldId="256"/>
            <ac:spMk id="4" creationId="{AF1FD649-68F7-F8E9-C2BD-715EA5D48155}"/>
          </ac:spMkLst>
        </pc:spChg>
        <pc:spChg chg="add mod">
          <ac:chgData name="baddam neha" userId="128a631d3fa1a313" providerId="LiveId" clId="{C9DE2AB7-EFFA-49A9-AE04-B5B492E83218}" dt="2023-10-02T21:58:22.545" v="4171" actId="14100"/>
          <ac:spMkLst>
            <pc:docMk/>
            <pc:sldMk cId="1957736008" sldId="256"/>
            <ac:spMk id="5" creationId="{6C4AEB16-DFF2-9244-133A-08CB7F81D1FB}"/>
          </ac:spMkLst>
        </pc:spChg>
        <pc:spChg chg="add del">
          <ac:chgData name="baddam neha" userId="128a631d3fa1a313" providerId="LiveId" clId="{C9DE2AB7-EFFA-49A9-AE04-B5B492E83218}" dt="2023-09-30T22:33:03.237" v="30" actId="26606"/>
          <ac:spMkLst>
            <pc:docMk/>
            <pc:sldMk cId="1957736008" sldId="256"/>
            <ac:spMk id="6" creationId="{E914257E-1E2A-4AC7-89EC-1FB65C9C0A0D}"/>
          </ac:spMkLst>
        </pc:spChg>
        <pc:spChg chg="add del">
          <ac:chgData name="baddam neha" userId="128a631d3fa1a313" providerId="LiveId" clId="{C9DE2AB7-EFFA-49A9-AE04-B5B492E83218}" dt="2023-09-30T22:33:03.237" v="30" actId="26606"/>
          <ac:spMkLst>
            <pc:docMk/>
            <pc:sldMk cId="1957736008" sldId="256"/>
            <ac:spMk id="7" creationId="{03E1C8F1-97F5-489C-8308-958F09657254}"/>
          </ac:spMkLst>
        </pc:spChg>
        <pc:spChg chg="add del">
          <ac:chgData name="baddam neha" userId="128a631d3fa1a313" providerId="LiveId" clId="{C9DE2AB7-EFFA-49A9-AE04-B5B492E83218}" dt="2023-09-30T22:33:03.237" v="30" actId="26606"/>
          <ac:spMkLst>
            <pc:docMk/>
            <pc:sldMk cId="1957736008" sldId="256"/>
            <ac:spMk id="8" creationId="{DEB62645-D4DA-4E99-8344-B1536F63D108}"/>
          </ac:spMkLst>
        </pc:spChg>
        <pc:spChg chg="add del">
          <ac:chgData name="baddam neha" userId="128a631d3fa1a313" providerId="LiveId" clId="{C9DE2AB7-EFFA-49A9-AE04-B5B492E83218}" dt="2023-09-30T22:32:50.674" v="28" actId="26606"/>
          <ac:spMkLst>
            <pc:docMk/>
            <pc:sldMk cId="1957736008" sldId="256"/>
            <ac:spMk id="10" creationId="{DF58F864-3E03-4ACC-B622-FC8A05463C8A}"/>
          </ac:spMkLst>
        </pc:spChg>
        <pc:spChg chg="add del">
          <ac:chgData name="baddam neha" userId="128a631d3fa1a313" providerId="LiveId" clId="{C9DE2AB7-EFFA-49A9-AE04-B5B492E83218}" dt="2023-09-30T22:33:05.325" v="32" actId="26606"/>
          <ac:spMkLst>
            <pc:docMk/>
            <pc:sldMk cId="1957736008" sldId="256"/>
            <ac:spMk id="11" creationId="{116920EA-132F-46AA-8856-B5D5741D9AA8}"/>
          </ac:spMkLst>
        </pc:spChg>
        <pc:spChg chg="add del">
          <ac:chgData name="baddam neha" userId="128a631d3fa1a313" providerId="LiveId" clId="{C9DE2AB7-EFFA-49A9-AE04-B5B492E83218}" dt="2023-09-30T22:32:50.674" v="28" actId="26606"/>
          <ac:spMkLst>
            <pc:docMk/>
            <pc:sldMk cId="1957736008" sldId="256"/>
            <ac:spMk id="12" creationId="{3C989A3A-C9E7-495B-A21A-834969F6C329}"/>
          </ac:spMkLst>
        </pc:spChg>
        <pc:spChg chg="add del">
          <ac:chgData name="baddam neha" userId="128a631d3fa1a313" providerId="LiveId" clId="{C9DE2AB7-EFFA-49A9-AE04-B5B492E83218}" dt="2023-09-30T22:33:05.325" v="32" actId="26606"/>
          <ac:spMkLst>
            <pc:docMk/>
            <pc:sldMk cId="1957736008" sldId="256"/>
            <ac:spMk id="13" creationId="{57EEA55F-F9C5-4595-AE34-0E172F218B29}"/>
          </ac:spMkLst>
        </pc:spChg>
        <pc:spChg chg="add del">
          <ac:chgData name="baddam neha" userId="128a631d3fa1a313" providerId="LiveId" clId="{C9DE2AB7-EFFA-49A9-AE04-B5B492E83218}" dt="2023-09-30T22:32:50.674" v="28" actId="26606"/>
          <ac:spMkLst>
            <pc:docMk/>
            <pc:sldMk cId="1957736008" sldId="256"/>
            <ac:spMk id="14" creationId="{BD035CF7-1ABD-4283-893B-B11887E01FF2}"/>
          </ac:spMkLst>
        </pc:spChg>
        <pc:spChg chg="add">
          <ac:chgData name="baddam neha" userId="128a631d3fa1a313" providerId="LiveId" clId="{C9DE2AB7-EFFA-49A9-AE04-B5B492E83218}" dt="2023-09-30T22:33:05.387" v="33" actId="26606"/>
          <ac:spMkLst>
            <pc:docMk/>
            <pc:sldMk cId="1957736008" sldId="256"/>
            <ac:spMk id="15" creationId="{E914257E-1E2A-4AC7-89EC-1FB65C9C0A0D}"/>
          </ac:spMkLst>
        </pc:spChg>
        <pc:spChg chg="add del">
          <ac:chgData name="baddam neha" userId="128a631d3fa1a313" providerId="LiveId" clId="{C9DE2AB7-EFFA-49A9-AE04-B5B492E83218}" dt="2023-09-30T22:32:50.674" v="28" actId="26606"/>
          <ac:spMkLst>
            <pc:docMk/>
            <pc:sldMk cId="1957736008" sldId="256"/>
            <ac:spMk id="16" creationId="{CDB61AC5-E914-4DD1-981E-A09A09436629}"/>
          </ac:spMkLst>
        </pc:spChg>
        <pc:spChg chg="add">
          <ac:chgData name="baddam neha" userId="128a631d3fa1a313" providerId="LiveId" clId="{C9DE2AB7-EFFA-49A9-AE04-B5B492E83218}" dt="2023-09-30T22:33:05.387" v="33" actId="26606"/>
          <ac:spMkLst>
            <pc:docMk/>
            <pc:sldMk cId="1957736008" sldId="256"/>
            <ac:spMk id="17" creationId="{03E1C8F1-97F5-489C-8308-958F09657254}"/>
          </ac:spMkLst>
        </pc:spChg>
        <pc:spChg chg="add del">
          <ac:chgData name="baddam neha" userId="128a631d3fa1a313" providerId="LiveId" clId="{C9DE2AB7-EFFA-49A9-AE04-B5B492E83218}" dt="2023-09-30T22:32:50.674" v="28" actId="26606"/>
          <ac:spMkLst>
            <pc:docMk/>
            <pc:sldMk cId="1957736008" sldId="256"/>
            <ac:spMk id="18" creationId="{C14E3979-70AA-40AC-92D0-F1ED4CCF2470}"/>
          </ac:spMkLst>
        </pc:spChg>
        <pc:spChg chg="add">
          <ac:chgData name="baddam neha" userId="128a631d3fa1a313" providerId="LiveId" clId="{C9DE2AB7-EFFA-49A9-AE04-B5B492E83218}" dt="2023-09-30T22:33:05.387" v="33" actId="26606"/>
          <ac:spMkLst>
            <pc:docMk/>
            <pc:sldMk cId="1957736008" sldId="256"/>
            <ac:spMk id="19" creationId="{DEB62645-D4DA-4E99-8344-B1536F63D108}"/>
          </ac:spMkLst>
        </pc:spChg>
      </pc:sldChg>
      <pc:sldChg chg="addSp delSp modSp new mod">
        <pc:chgData name="baddam neha" userId="128a631d3fa1a313" providerId="LiveId" clId="{C9DE2AB7-EFFA-49A9-AE04-B5B492E83218}" dt="2023-10-02T22:04:05.532" v="4545" actId="20577"/>
        <pc:sldMkLst>
          <pc:docMk/>
          <pc:sldMk cId="3905770843" sldId="257"/>
        </pc:sldMkLst>
        <pc:spChg chg="del mod">
          <ac:chgData name="baddam neha" userId="128a631d3fa1a313" providerId="LiveId" clId="{C9DE2AB7-EFFA-49A9-AE04-B5B492E83218}" dt="2023-09-30T22:38:05.565" v="180" actId="478"/>
          <ac:spMkLst>
            <pc:docMk/>
            <pc:sldMk cId="3905770843" sldId="257"/>
            <ac:spMk id="2" creationId="{334DB852-0EB9-75FC-1AE0-67CF7079D8E0}"/>
          </ac:spMkLst>
        </pc:spChg>
        <pc:spChg chg="mod">
          <ac:chgData name="baddam neha" userId="128a631d3fa1a313" providerId="LiveId" clId="{C9DE2AB7-EFFA-49A9-AE04-B5B492E83218}" dt="2023-09-30T22:45:47.521" v="333" actId="255"/>
          <ac:spMkLst>
            <pc:docMk/>
            <pc:sldMk cId="3905770843" sldId="257"/>
            <ac:spMk id="3" creationId="{45D18488-2945-FF47-1185-ABAD475DC736}"/>
          </ac:spMkLst>
        </pc:spChg>
        <pc:spChg chg="add del mod">
          <ac:chgData name="baddam neha" userId="128a631d3fa1a313" providerId="LiveId" clId="{C9DE2AB7-EFFA-49A9-AE04-B5B492E83218}" dt="2023-09-30T22:38:07.754" v="181" actId="478"/>
          <ac:spMkLst>
            <pc:docMk/>
            <pc:sldMk cId="3905770843" sldId="257"/>
            <ac:spMk id="5" creationId="{E2399755-B31C-71C2-98B7-05822BA3164D}"/>
          </ac:spMkLst>
        </pc:spChg>
        <pc:spChg chg="add del mod">
          <ac:chgData name="baddam neha" userId="128a631d3fa1a313" providerId="LiveId" clId="{C9DE2AB7-EFFA-49A9-AE04-B5B492E83218}" dt="2023-09-30T22:38:30.687" v="187"/>
          <ac:spMkLst>
            <pc:docMk/>
            <pc:sldMk cId="3905770843" sldId="257"/>
            <ac:spMk id="6" creationId="{9171B0BB-014E-FD1F-CB56-5D3D9B23B4E0}"/>
          </ac:spMkLst>
        </pc:spChg>
        <pc:spChg chg="add mod">
          <ac:chgData name="baddam neha" userId="128a631d3fa1a313" providerId="LiveId" clId="{C9DE2AB7-EFFA-49A9-AE04-B5B492E83218}" dt="2023-10-02T22:04:05.532" v="4545" actId="20577"/>
          <ac:spMkLst>
            <pc:docMk/>
            <pc:sldMk cId="3905770843" sldId="257"/>
            <ac:spMk id="7" creationId="{3E9033FC-08FA-5E22-7FCA-CCA72C6AE423}"/>
          </ac:spMkLst>
        </pc:spChg>
      </pc:sldChg>
      <pc:sldChg chg="addSp delSp modSp new mod">
        <pc:chgData name="baddam neha" userId="128a631d3fa1a313" providerId="LiveId" clId="{C9DE2AB7-EFFA-49A9-AE04-B5B492E83218}" dt="2023-09-30T22:46:46.464" v="340" actId="207"/>
        <pc:sldMkLst>
          <pc:docMk/>
          <pc:sldMk cId="2291137057" sldId="258"/>
        </pc:sldMkLst>
        <pc:spChg chg="del">
          <ac:chgData name="baddam neha" userId="128a631d3fa1a313" providerId="LiveId" clId="{C9DE2AB7-EFFA-49A9-AE04-B5B492E83218}" dt="2023-09-30T22:38:41.712" v="188" actId="478"/>
          <ac:spMkLst>
            <pc:docMk/>
            <pc:sldMk cId="2291137057" sldId="258"/>
            <ac:spMk id="2" creationId="{ED355DC6-1631-A59A-644D-CC4713446C20}"/>
          </ac:spMkLst>
        </pc:spChg>
        <pc:spChg chg="mod">
          <ac:chgData name="baddam neha" userId="128a631d3fa1a313" providerId="LiveId" clId="{C9DE2AB7-EFFA-49A9-AE04-B5B492E83218}" dt="2023-09-30T22:46:46.464" v="340" actId="207"/>
          <ac:spMkLst>
            <pc:docMk/>
            <pc:sldMk cId="2291137057" sldId="258"/>
            <ac:spMk id="3" creationId="{D7C5E2E8-2883-5CC8-5556-0E3A230F880B}"/>
          </ac:spMkLst>
        </pc:spChg>
        <pc:spChg chg="add mod">
          <ac:chgData name="baddam neha" userId="128a631d3fa1a313" providerId="LiveId" clId="{C9DE2AB7-EFFA-49A9-AE04-B5B492E83218}" dt="2023-09-30T22:45:26.719" v="331" actId="255"/>
          <ac:spMkLst>
            <pc:docMk/>
            <pc:sldMk cId="2291137057" sldId="258"/>
            <ac:spMk id="4" creationId="{F5574182-F027-C5AE-D150-D4B2BE7D7AE4}"/>
          </ac:spMkLst>
        </pc:spChg>
      </pc:sldChg>
      <pc:sldChg chg="addSp delSp modSp new mod">
        <pc:chgData name="baddam neha" userId="128a631d3fa1a313" providerId="LiveId" clId="{C9DE2AB7-EFFA-49A9-AE04-B5B492E83218}" dt="2023-10-02T02:06:28.929" v="3589" actId="255"/>
        <pc:sldMkLst>
          <pc:docMk/>
          <pc:sldMk cId="1880931836" sldId="259"/>
        </pc:sldMkLst>
        <pc:spChg chg="del">
          <ac:chgData name="baddam neha" userId="128a631d3fa1a313" providerId="LiveId" clId="{C9DE2AB7-EFFA-49A9-AE04-B5B492E83218}" dt="2023-09-30T22:38:46.963" v="190" actId="478"/>
          <ac:spMkLst>
            <pc:docMk/>
            <pc:sldMk cId="1880931836" sldId="259"/>
            <ac:spMk id="2" creationId="{FEF890C7-D1B1-44DF-15ED-97E1D6D577EF}"/>
          </ac:spMkLst>
        </pc:spChg>
        <pc:spChg chg="mod">
          <ac:chgData name="baddam neha" userId="128a631d3fa1a313" providerId="LiveId" clId="{C9DE2AB7-EFFA-49A9-AE04-B5B492E83218}" dt="2023-09-30T22:45:55.372" v="334" actId="255"/>
          <ac:spMkLst>
            <pc:docMk/>
            <pc:sldMk cId="1880931836" sldId="259"/>
            <ac:spMk id="3" creationId="{6C804FEF-2436-A887-84E9-68773666558C}"/>
          </ac:spMkLst>
        </pc:spChg>
        <pc:spChg chg="add mod">
          <ac:chgData name="baddam neha" userId="128a631d3fa1a313" providerId="LiveId" clId="{C9DE2AB7-EFFA-49A9-AE04-B5B492E83218}" dt="2023-10-02T02:06:28.929" v="3589" actId="255"/>
          <ac:spMkLst>
            <pc:docMk/>
            <pc:sldMk cId="1880931836" sldId="259"/>
            <ac:spMk id="4" creationId="{8E558C11-A227-85D9-A487-E1C17B7C77D7}"/>
          </ac:spMkLst>
        </pc:spChg>
      </pc:sldChg>
      <pc:sldChg chg="addSp delSp modSp new mod ord">
        <pc:chgData name="baddam neha" userId="128a631d3fa1a313" providerId="LiveId" clId="{C9DE2AB7-EFFA-49A9-AE04-B5B492E83218}" dt="2023-10-02T02:01:43.901" v="3538" actId="5793"/>
        <pc:sldMkLst>
          <pc:docMk/>
          <pc:sldMk cId="3090476454" sldId="260"/>
        </pc:sldMkLst>
        <pc:spChg chg="del">
          <ac:chgData name="baddam neha" userId="128a631d3fa1a313" providerId="LiveId" clId="{C9DE2AB7-EFFA-49A9-AE04-B5B492E83218}" dt="2023-09-30T22:38:51.417" v="192" actId="478"/>
          <ac:spMkLst>
            <pc:docMk/>
            <pc:sldMk cId="3090476454" sldId="260"/>
            <ac:spMk id="2" creationId="{03399E67-EA4E-D89B-9B1B-934E2A141C60}"/>
          </ac:spMkLst>
        </pc:spChg>
        <pc:spChg chg="mod">
          <ac:chgData name="baddam neha" userId="128a631d3fa1a313" providerId="LiveId" clId="{C9DE2AB7-EFFA-49A9-AE04-B5B492E83218}" dt="2023-09-30T22:46:01.793" v="335" actId="255"/>
          <ac:spMkLst>
            <pc:docMk/>
            <pc:sldMk cId="3090476454" sldId="260"/>
            <ac:spMk id="3" creationId="{B49809B8-E752-F9DB-E5DF-01DD03E24A84}"/>
          </ac:spMkLst>
        </pc:spChg>
        <pc:spChg chg="add mod">
          <ac:chgData name="baddam neha" userId="128a631d3fa1a313" providerId="LiveId" clId="{C9DE2AB7-EFFA-49A9-AE04-B5B492E83218}" dt="2023-10-02T02:01:43.901" v="3538" actId="5793"/>
          <ac:spMkLst>
            <pc:docMk/>
            <pc:sldMk cId="3090476454" sldId="260"/>
            <ac:spMk id="4" creationId="{F421A51D-FABD-EFC3-1599-0CEB5FC3F4E2}"/>
          </ac:spMkLst>
        </pc:spChg>
      </pc:sldChg>
      <pc:sldChg chg="addSp delSp modSp new mod setBg addAnim delAnim">
        <pc:chgData name="baddam neha" userId="128a631d3fa1a313" providerId="LiveId" clId="{C9DE2AB7-EFFA-49A9-AE04-B5B492E83218}" dt="2023-09-30T22:46:12.866" v="337" actId="20577"/>
        <pc:sldMkLst>
          <pc:docMk/>
          <pc:sldMk cId="1339827437" sldId="261"/>
        </pc:sldMkLst>
        <pc:spChg chg="del">
          <ac:chgData name="baddam neha" userId="128a631d3fa1a313" providerId="LiveId" clId="{C9DE2AB7-EFFA-49A9-AE04-B5B492E83218}" dt="2023-09-30T22:38:56.781" v="194" actId="478"/>
          <ac:spMkLst>
            <pc:docMk/>
            <pc:sldMk cId="1339827437" sldId="261"/>
            <ac:spMk id="2" creationId="{18CA2D0F-7C77-EDF5-D03B-3A7FF17DC85C}"/>
          </ac:spMkLst>
        </pc:spChg>
        <pc:spChg chg="mod">
          <ac:chgData name="baddam neha" userId="128a631d3fa1a313" providerId="LiveId" clId="{C9DE2AB7-EFFA-49A9-AE04-B5B492E83218}" dt="2023-09-30T22:46:12.866" v="337" actId="20577"/>
          <ac:spMkLst>
            <pc:docMk/>
            <pc:sldMk cId="1339827437" sldId="261"/>
            <ac:spMk id="3" creationId="{2CCD0AAD-CEC8-0A6F-D54C-72DBE83C68FD}"/>
          </ac:spMkLst>
        </pc:spChg>
        <pc:spChg chg="add del mod">
          <ac:chgData name="baddam neha" userId="128a631d3fa1a313" providerId="LiveId" clId="{C9DE2AB7-EFFA-49A9-AE04-B5B492E83218}" dt="2023-09-30T22:40:28.816" v="217" actId="478"/>
          <ac:spMkLst>
            <pc:docMk/>
            <pc:sldMk cId="1339827437" sldId="261"/>
            <ac:spMk id="4" creationId="{EDC4F2C5-E5F4-2510-1470-94CA1CF726F5}"/>
          </ac:spMkLst>
        </pc:spChg>
        <pc:spChg chg="add del">
          <ac:chgData name="baddam neha" userId="128a631d3fa1a313" providerId="LiveId" clId="{C9DE2AB7-EFFA-49A9-AE04-B5B492E83218}" dt="2023-09-30T22:40:06.680" v="210" actId="26606"/>
          <ac:spMkLst>
            <pc:docMk/>
            <pc:sldMk cId="1339827437" sldId="261"/>
            <ac:spMk id="13" creationId="{0262E669-7774-4EAE-BBCE-F9FFE664D513}"/>
          </ac:spMkLst>
        </pc:spChg>
        <pc:spChg chg="add del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14" creationId="{0E91F5CA-B392-444C-88E3-BF5BAAEBDEB0}"/>
          </ac:spMkLst>
        </pc:spChg>
        <pc:spChg chg="add del">
          <ac:chgData name="baddam neha" userId="128a631d3fa1a313" providerId="LiveId" clId="{C9DE2AB7-EFFA-49A9-AE04-B5B492E83218}" dt="2023-09-30T22:40:06.680" v="210" actId="26606"/>
          <ac:spMkLst>
            <pc:docMk/>
            <pc:sldMk cId="1339827437" sldId="261"/>
            <ac:spMk id="15" creationId="{D0838CA9-6736-4868-BAC7-C020254B5B07}"/>
          </ac:spMkLst>
        </pc:spChg>
        <pc:spChg chg="add del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16" creationId="{561308AD-F95B-4430-886C-40173A45B2E4}"/>
          </ac:spMkLst>
        </pc:spChg>
        <pc:spChg chg="add del">
          <ac:chgData name="baddam neha" userId="128a631d3fa1a313" providerId="LiveId" clId="{C9DE2AB7-EFFA-49A9-AE04-B5B492E83218}" dt="2023-09-30T22:40:06.680" v="210" actId="26606"/>
          <ac:spMkLst>
            <pc:docMk/>
            <pc:sldMk cId="1339827437" sldId="261"/>
            <ac:spMk id="17" creationId="{6AA9F379-605C-48FC-AA29-73D667134AED}"/>
          </ac:spMkLst>
        </pc:spChg>
        <pc:spChg chg="add del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18" creationId="{DB8C0BEF-1AD9-4002-9C03-EBFDBBE574F4}"/>
          </ac:spMkLst>
        </pc:spChg>
        <pc:spChg chg="add del">
          <ac:chgData name="baddam neha" userId="128a631d3fa1a313" providerId="LiveId" clId="{C9DE2AB7-EFFA-49A9-AE04-B5B492E83218}" dt="2023-09-30T22:40:22.798" v="214" actId="26606"/>
          <ac:spMkLst>
            <pc:docMk/>
            <pc:sldMk cId="1339827437" sldId="261"/>
            <ac:spMk id="19" creationId="{DEB62645-D4DA-4E99-8344-B1536F63D108}"/>
          </ac:spMkLst>
        </pc:spChg>
        <pc:spChg chg="add del">
          <ac:chgData name="baddam neha" userId="128a631d3fa1a313" providerId="LiveId" clId="{C9DE2AB7-EFFA-49A9-AE04-B5B492E83218}" dt="2023-09-30T22:40:22.798" v="214" actId="26606"/>
          <ac:spMkLst>
            <pc:docMk/>
            <pc:sldMk cId="1339827437" sldId="261"/>
            <ac:spMk id="22" creationId="{E914257E-1E2A-4AC7-89EC-1FB65C9C0A0D}"/>
          </ac:spMkLst>
        </pc:spChg>
        <pc:spChg chg="add del">
          <ac:chgData name="baddam neha" userId="128a631d3fa1a313" providerId="LiveId" clId="{C9DE2AB7-EFFA-49A9-AE04-B5B492E83218}" dt="2023-09-30T22:40:22.798" v="214" actId="26606"/>
          <ac:spMkLst>
            <pc:docMk/>
            <pc:sldMk cId="1339827437" sldId="261"/>
            <ac:spMk id="23" creationId="{03E1C8F1-97F5-489C-8308-958F09657254}"/>
          </ac:spMkLst>
        </pc:spChg>
        <pc:spChg chg="add del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25" creationId="{DDCE5572-4319-4D42-813F-C8C69C08CAA8}"/>
          </ac:spMkLst>
        </pc:spChg>
        <pc:spChg chg="add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34" creationId="{0262E669-7774-4EAE-BBCE-F9FFE664D513}"/>
          </ac:spMkLst>
        </pc:spChg>
        <pc:spChg chg="add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36" creationId="{D0838CA9-6736-4868-BAC7-C020254B5B07}"/>
          </ac:spMkLst>
        </pc:spChg>
        <pc:spChg chg="add">
          <ac:chgData name="baddam neha" userId="128a631d3fa1a313" providerId="LiveId" clId="{C9DE2AB7-EFFA-49A9-AE04-B5B492E83218}" dt="2023-09-30T22:40:40.728" v="219" actId="26606"/>
          <ac:spMkLst>
            <pc:docMk/>
            <pc:sldMk cId="1339827437" sldId="261"/>
            <ac:spMk id="38" creationId="{6AA9F379-605C-48FC-AA29-73D667134AED}"/>
          </ac:spMkLst>
        </pc:spChg>
        <pc:picChg chg="add del">
          <ac:chgData name="baddam neha" userId="128a631d3fa1a313" providerId="LiveId" clId="{C9DE2AB7-EFFA-49A9-AE04-B5B492E83218}" dt="2023-09-30T22:40:30.723" v="218" actId="478"/>
          <ac:picMkLst>
            <pc:docMk/>
            <pc:sldMk cId="1339827437" sldId="261"/>
            <ac:picMk id="6" creationId="{45C9F9B2-2D72-9402-EB0A-1A10E023436A}"/>
          </ac:picMkLst>
        </pc:picChg>
        <pc:picChg chg="add del">
          <ac:chgData name="baddam neha" userId="128a631d3fa1a313" providerId="LiveId" clId="{C9DE2AB7-EFFA-49A9-AE04-B5B492E83218}" dt="2023-09-30T22:40:22.798" v="214" actId="26606"/>
          <ac:picMkLst>
            <pc:docMk/>
            <pc:sldMk cId="1339827437" sldId="261"/>
            <ac:picMk id="8" creationId="{2024C2B9-78AB-4FFB-73AC-1A76E433CD77}"/>
          </ac:picMkLst>
        </pc:picChg>
        <pc:picChg chg="add del">
          <ac:chgData name="baddam neha" userId="128a631d3fa1a313" providerId="LiveId" clId="{C9DE2AB7-EFFA-49A9-AE04-B5B492E83218}" dt="2023-09-30T22:40:06.680" v="210" actId="26606"/>
          <ac:picMkLst>
            <pc:docMk/>
            <pc:sldMk cId="1339827437" sldId="261"/>
            <ac:picMk id="9" creationId="{DEB2E8C4-C3E7-4048-A43D-9859510CFA98}"/>
          </ac:picMkLst>
        </pc:picChg>
        <pc:picChg chg="add del">
          <ac:chgData name="baddam neha" userId="128a631d3fa1a313" providerId="LiveId" clId="{C9DE2AB7-EFFA-49A9-AE04-B5B492E83218}" dt="2023-09-30T22:40:40.728" v="219" actId="26606"/>
          <ac:picMkLst>
            <pc:docMk/>
            <pc:sldMk cId="1339827437" sldId="261"/>
            <ac:picMk id="10" creationId="{DEB2E8C4-C3E7-4048-A43D-9859510CFA98}"/>
          </ac:picMkLst>
        </pc:picChg>
        <pc:picChg chg="add del">
          <ac:chgData name="baddam neha" userId="128a631d3fa1a313" providerId="LiveId" clId="{C9DE2AB7-EFFA-49A9-AE04-B5B492E83218}" dt="2023-09-30T22:40:22.798" v="214" actId="26606"/>
          <ac:picMkLst>
            <pc:docMk/>
            <pc:sldMk cId="1339827437" sldId="261"/>
            <ac:picMk id="20" creationId="{DEB2E8C4-C3E7-4048-A43D-9859510CFA98}"/>
          </ac:picMkLst>
        </pc:picChg>
        <pc:picChg chg="add">
          <ac:chgData name="baddam neha" userId="128a631d3fa1a313" providerId="LiveId" clId="{C9DE2AB7-EFFA-49A9-AE04-B5B492E83218}" dt="2023-09-30T22:40:40.728" v="219" actId="26606"/>
          <ac:picMkLst>
            <pc:docMk/>
            <pc:sldMk cId="1339827437" sldId="261"/>
            <ac:picMk id="30" creationId="{DEB2E8C4-C3E7-4048-A43D-9859510CFA98}"/>
          </ac:picMkLst>
        </pc:picChg>
        <pc:inkChg chg="add del">
          <ac:chgData name="baddam neha" userId="128a631d3fa1a313" providerId="LiveId" clId="{C9DE2AB7-EFFA-49A9-AE04-B5B492E83218}" dt="2023-09-30T22:40:06.680" v="210" actId="26606"/>
          <ac:inkMkLst>
            <pc:docMk/>
            <pc:sldMk cId="1339827437" sldId="261"/>
            <ac:inkMk id="11" creationId="{24D29CCB-7956-4E3E-8880-304085F04BF4}"/>
          </ac:inkMkLst>
        </pc:inkChg>
        <pc:inkChg chg="add del">
          <ac:chgData name="baddam neha" userId="128a631d3fa1a313" providerId="LiveId" clId="{C9DE2AB7-EFFA-49A9-AE04-B5B492E83218}" dt="2023-09-30T22:40:40.728" v="219" actId="26606"/>
          <ac:inkMkLst>
            <pc:docMk/>
            <pc:sldMk cId="1339827437" sldId="261"/>
            <ac:inkMk id="12" creationId="{24D29CCB-7956-4E3E-8880-304085F04BF4}"/>
          </ac:inkMkLst>
        </pc:inkChg>
        <pc:inkChg chg="add del">
          <ac:chgData name="baddam neha" userId="128a631d3fa1a313" providerId="LiveId" clId="{C9DE2AB7-EFFA-49A9-AE04-B5B492E83218}" dt="2023-09-30T22:40:22.798" v="214" actId="26606"/>
          <ac:inkMkLst>
            <pc:docMk/>
            <pc:sldMk cId="1339827437" sldId="261"/>
            <ac:inkMk id="21" creationId="{24D29CCB-7956-4E3E-8880-304085F04BF4}"/>
          </ac:inkMkLst>
        </pc:inkChg>
        <pc:inkChg chg="add">
          <ac:chgData name="baddam neha" userId="128a631d3fa1a313" providerId="LiveId" clId="{C9DE2AB7-EFFA-49A9-AE04-B5B492E83218}" dt="2023-09-30T22:40:40.728" v="219" actId="26606"/>
          <ac:inkMkLst>
            <pc:docMk/>
            <pc:sldMk cId="1339827437" sldId="261"/>
            <ac:inkMk id="32" creationId="{24D29CCB-7956-4E3E-8880-304085F04BF4}"/>
          </ac:inkMkLst>
        </pc:inkChg>
      </pc:sldChg>
      <pc:sldChg chg="addSp delSp modSp new mod setBg">
        <pc:chgData name="baddam neha" userId="128a631d3fa1a313" providerId="LiveId" clId="{C9DE2AB7-EFFA-49A9-AE04-B5B492E83218}" dt="2023-09-30T22:46:51.663" v="342" actId="20577"/>
        <pc:sldMkLst>
          <pc:docMk/>
          <pc:sldMk cId="545597202" sldId="262"/>
        </pc:sldMkLst>
        <pc:spChg chg="del mod">
          <ac:chgData name="baddam neha" userId="128a631d3fa1a313" providerId="LiveId" clId="{C9DE2AB7-EFFA-49A9-AE04-B5B492E83218}" dt="2023-09-30T22:37:18.859" v="169" actId="478"/>
          <ac:spMkLst>
            <pc:docMk/>
            <pc:sldMk cId="545597202" sldId="262"/>
            <ac:spMk id="2" creationId="{B56E7677-3863-5C30-C0C1-154845B7E006}"/>
          </ac:spMkLst>
        </pc:spChg>
        <pc:spChg chg="del">
          <ac:chgData name="baddam neha" userId="128a631d3fa1a313" providerId="LiveId" clId="{C9DE2AB7-EFFA-49A9-AE04-B5B492E83218}" dt="2023-09-30T22:37:00.251" v="121" actId="478"/>
          <ac:spMkLst>
            <pc:docMk/>
            <pc:sldMk cId="545597202" sldId="262"/>
            <ac:spMk id="3" creationId="{04AB44A0-2782-B6C9-50DC-9CBFEF2DE06A}"/>
          </ac:spMkLst>
        </pc:spChg>
        <pc:spChg chg="add del mod">
          <ac:chgData name="baddam neha" userId="128a631d3fa1a313" providerId="LiveId" clId="{C9DE2AB7-EFFA-49A9-AE04-B5B492E83218}" dt="2023-09-30T22:37:20.532" v="170" actId="478"/>
          <ac:spMkLst>
            <pc:docMk/>
            <pc:sldMk cId="545597202" sldId="262"/>
            <ac:spMk id="5" creationId="{934381F2-E320-2A96-FFE4-8DFF585D7DAC}"/>
          </ac:spMkLst>
        </pc:spChg>
        <pc:spChg chg="add mod">
          <ac:chgData name="baddam neha" userId="128a631d3fa1a313" providerId="LiveId" clId="{C9DE2AB7-EFFA-49A9-AE04-B5B492E83218}" dt="2023-09-30T22:46:51.663" v="342" actId="20577"/>
          <ac:spMkLst>
            <pc:docMk/>
            <pc:sldMk cId="545597202" sldId="262"/>
            <ac:spMk id="6" creationId="{2FC9B75A-E130-0407-A9CC-20E3FB1D5A1C}"/>
          </ac:spMkLst>
        </pc:spChg>
        <pc:spChg chg="add">
          <ac:chgData name="baddam neha" userId="128a631d3fa1a313" providerId="LiveId" clId="{C9DE2AB7-EFFA-49A9-AE04-B5B492E83218}" dt="2023-09-30T22:39:17.797" v="206" actId="26606"/>
          <ac:spMkLst>
            <pc:docMk/>
            <pc:sldMk cId="545597202" sldId="262"/>
            <ac:spMk id="15" creationId="{0262E669-7774-4EAE-BBCE-F9FFE664D513}"/>
          </ac:spMkLst>
        </pc:spChg>
        <pc:spChg chg="add">
          <ac:chgData name="baddam neha" userId="128a631d3fa1a313" providerId="LiveId" clId="{C9DE2AB7-EFFA-49A9-AE04-B5B492E83218}" dt="2023-09-30T22:39:17.797" v="206" actId="26606"/>
          <ac:spMkLst>
            <pc:docMk/>
            <pc:sldMk cId="545597202" sldId="262"/>
            <ac:spMk id="17" creationId="{D0838CA9-6736-4868-BAC7-C020254B5B07}"/>
          </ac:spMkLst>
        </pc:spChg>
        <pc:spChg chg="add">
          <ac:chgData name="baddam neha" userId="128a631d3fa1a313" providerId="LiveId" clId="{C9DE2AB7-EFFA-49A9-AE04-B5B492E83218}" dt="2023-09-30T22:39:17.797" v="206" actId="26606"/>
          <ac:spMkLst>
            <pc:docMk/>
            <pc:sldMk cId="545597202" sldId="262"/>
            <ac:spMk id="19" creationId="{6AA9F379-605C-48FC-AA29-73D667134AED}"/>
          </ac:spMkLst>
        </pc:spChg>
        <pc:picChg chg="add">
          <ac:chgData name="baddam neha" userId="128a631d3fa1a313" providerId="LiveId" clId="{C9DE2AB7-EFFA-49A9-AE04-B5B492E83218}" dt="2023-09-30T22:39:17.797" v="206" actId="26606"/>
          <ac:picMkLst>
            <pc:docMk/>
            <pc:sldMk cId="545597202" sldId="262"/>
            <ac:picMk id="11" creationId="{DEB2E8C4-C3E7-4048-A43D-9859510CFA98}"/>
          </ac:picMkLst>
        </pc:picChg>
        <pc:inkChg chg="add">
          <ac:chgData name="baddam neha" userId="128a631d3fa1a313" providerId="LiveId" clId="{C9DE2AB7-EFFA-49A9-AE04-B5B492E83218}" dt="2023-09-30T22:39:17.797" v="206" actId="26606"/>
          <ac:inkMkLst>
            <pc:docMk/>
            <pc:sldMk cId="545597202" sldId="262"/>
            <ac:inkMk id="13" creationId="{24D29CCB-7956-4E3E-8880-304085F04BF4}"/>
          </ac:inkMkLst>
        </pc:inkChg>
      </pc:sldChg>
      <pc:sldChg chg="new del">
        <pc:chgData name="baddam neha" userId="128a631d3fa1a313" providerId="LiveId" clId="{C9DE2AB7-EFFA-49A9-AE04-B5B492E83218}" dt="2023-09-30T22:47:18.097" v="346" actId="47"/>
        <pc:sldMkLst>
          <pc:docMk/>
          <pc:sldMk cId="1783092567" sldId="263"/>
        </pc:sldMkLst>
      </pc:sldChg>
      <pc:sldChg chg="addSp delSp modSp add mod">
        <pc:chgData name="baddam neha" userId="128a631d3fa1a313" providerId="LiveId" clId="{C9DE2AB7-EFFA-49A9-AE04-B5B492E83218}" dt="2023-10-02T12:45:08.448" v="4118" actId="20577"/>
        <pc:sldMkLst>
          <pc:docMk/>
          <pc:sldMk cId="1793009446" sldId="263"/>
        </pc:sldMkLst>
        <pc:spChg chg="add del mod">
          <ac:chgData name="baddam neha" userId="128a631d3fa1a313" providerId="LiveId" clId="{C9DE2AB7-EFFA-49A9-AE04-B5B492E83218}" dt="2023-10-02T12:45:08.448" v="4118" actId="20577"/>
          <ac:spMkLst>
            <pc:docMk/>
            <pc:sldMk cId="1793009446" sldId="263"/>
            <ac:spMk id="2" creationId="{13D79E8D-67C4-7A84-A458-0F7A62FC9029}"/>
          </ac:spMkLst>
        </pc:spChg>
        <pc:spChg chg="mod">
          <ac:chgData name="baddam neha" userId="128a631d3fa1a313" providerId="LiveId" clId="{C9DE2AB7-EFFA-49A9-AE04-B5B492E83218}" dt="2023-09-30T22:48:16.685" v="369" actId="27636"/>
          <ac:spMkLst>
            <pc:docMk/>
            <pc:sldMk cId="1793009446" sldId="263"/>
            <ac:spMk id="3" creationId="{D7C5E2E8-2883-5CC8-5556-0E3A230F880B}"/>
          </ac:spMkLst>
        </pc:spChg>
        <pc:spChg chg="del mod">
          <ac:chgData name="baddam neha" userId="128a631d3fa1a313" providerId="LiveId" clId="{C9DE2AB7-EFFA-49A9-AE04-B5B492E83218}" dt="2023-09-30T22:47:44.227" v="356"/>
          <ac:spMkLst>
            <pc:docMk/>
            <pc:sldMk cId="1793009446" sldId="263"/>
            <ac:spMk id="4" creationId="{F5574182-F027-C5AE-D150-D4B2BE7D7AE4}"/>
          </ac:spMkLst>
        </pc:spChg>
      </pc:sldChg>
      <pc:sldChg chg="new del">
        <pc:chgData name="baddam neha" userId="128a631d3fa1a313" providerId="LiveId" clId="{C9DE2AB7-EFFA-49A9-AE04-B5B492E83218}" dt="2023-09-30T22:47:09.877" v="344" actId="47"/>
        <pc:sldMkLst>
          <pc:docMk/>
          <pc:sldMk cId="3355687579" sldId="263"/>
        </pc:sldMkLst>
      </pc:sldChg>
      <pc:sldChg chg="addSp delSp modSp add mod setBg">
        <pc:chgData name="baddam neha" userId="128a631d3fa1a313" providerId="LiveId" clId="{C9DE2AB7-EFFA-49A9-AE04-B5B492E83218}" dt="2023-10-02T01:53:44.639" v="3420" actId="1076"/>
        <pc:sldMkLst>
          <pc:docMk/>
          <pc:sldMk cId="1874037971" sldId="264"/>
        </pc:sldMkLst>
        <pc:spChg chg="mod">
          <ac:chgData name="baddam neha" userId="128a631d3fa1a313" providerId="LiveId" clId="{C9DE2AB7-EFFA-49A9-AE04-B5B492E83218}" dt="2023-10-01T17:27:59.816" v="1691" actId="1076"/>
          <ac:spMkLst>
            <pc:docMk/>
            <pc:sldMk cId="1874037971" sldId="264"/>
            <ac:spMk id="3" creationId="{D7C5E2E8-2883-5CC8-5556-0E3A230F880B}"/>
          </ac:spMkLst>
        </pc:spChg>
        <pc:spChg chg="del mod">
          <ac:chgData name="baddam neha" userId="128a631d3fa1a313" providerId="LiveId" clId="{C9DE2AB7-EFFA-49A9-AE04-B5B492E83218}" dt="2023-09-30T22:47:51.596" v="363"/>
          <ac:spMkLst>
            <pc:docMk/>
            <pc:sldMk cId="1874037971" sldId="264"/>
            <ac:spMk id="4" creationId="{F5574182-F027-C5AE-D150-D4B2BE7D7AE4}"/>
          </ac:spMkLst>
        </pc:spChg>
        <pc:spChg chg="add mod">
          <ac:chgData name="baddam neha" userId="128a631d3fa1a313" providerId="LiveId" clId="{C9DE2AB7-EFFA-49A9-AE04-B5B492E83218}" dt="2023-10-02T01:53:38.803" v="3419" actId="1076"/>
          <ac:spMkLst>
            <pc:docMk/>
            <pc:sldMk cId="1874037971" sldId="264"/>
            <ac:spMk id="5" creationId="{A81E1C64-8956-E95F-4128-FABD15FF77B9}"/>
          </ac:spMkLst>
        </pc:spChg>
        <pc:spChg chg="add del">
          <ac:chgData name="baddam neha" userId="128a631d3fa1a313" providerId="LiveId" clId="{C9DE2AB7-EFFA-49A9-AE04-B5B492E83218}" dt="2023-09-30T22:54:08.821" v="487" actId="26606"/>
          <ac:spMkLst>
            <pc:docMk/>
            <pc:sldMk cId="1874037971" sldId="264"/>
            <ac:spMk id="2059" creationId="{E914257E-1E2A-4AC7-89EC-1FB65C9C0A0D}"/>
          </ac:spMkLst>
        </pc:spChg>
        <pc:spChg chg="add del">
          <ac:chgData name="baddam neha" userId="128a631d3fa1a313" providerId="LiveId" clId="{C9DE2AB7-EFFA-49A9-AE04-B5B492E83218}" dt="2023-09-30T22:54:08.821" v="487" actId="26606"/>
          <ac:spMkLst>
            <pc:docMk/>
            <pc:sldMk cId="1874037971" sldId="264"/>
            <ac:spMk id="2061" creationId="{03E1C8F1-97F5-489C-8308-958F09657254}"/>
          </ac:spMkLst>
        </pc:spChg>
        <pc:spChg chg="add del">
          <ac:chgData name="baddam neha" userId="128a631d3fa1a313" providerId="LiveId" clId="{C9DE2AB7-EFFA-49A9-AE04-B5B492E83218}" dt="2023-09-30T22:54:08.821" v="487" actId="26606"/>
          <ac:spMkLst>
            <pc:docMk/>
            <pc:sldMk cId="1874037971" sldId="264"/>
            <ac:spMk id="2063" creationId="{DEB62645-D4DA-4E99-8344-B1536F63D108}"/>
          </ac:spMkLst>
        </pc:spChg>
        <pc:graphicFrameChg chg="add del mod modGraphic">
          <ac:chgData name="baddam neha" userId="128a631d3fa1a313" providerId="LiveId" clId="{C9DE2AB7-EFFA-49A9-AE04-B5B492E83218}" dt="2023-09-30T22:55:24.951" v="495" actId="478"/>
          <ac:graphicFrameMkLst>
            <pc:docMk/>
            <pc:sldMk cId="1874037971" sldId="264"/>
            <ac:graphicFrameMk id="2" creationId="{DCC73E31-73F7-9C0F-C014-BAF77E16900E}"/>
          </ac:graphicFrameMkLst>
        </pc:graphicFrameChg>
        <pc:graphicFrameChg chg="add mod modGraphic">
          <ac:chgData name="baddam neha" userId="128a631d3fa1a313" providerId="LiveId" clId="{C9DE2AB7-EFFA-49A9-AE04-B5B492E83218}" dt="2023-10-01T17:34:12.850" v="1759" actId="1076"/>
          <ac:graphicFrameMkLst>
            <pc:docMk/>
            <pc:sldMk cId="1874037971" sldId="264"/>
            <ac:graphicFrameMk id="6" creationId="{8C135C5A-0188-DAF5-27B6-E2A597B3CB1F}"/>
          </ac:graphicFrameMkLst>
        </pc:graphicFrameChg>
        <pc:picChg chg="add mod">
          <ac:chgData name="baddam neha" userId="128a631d3fa1a313" providerId="LiveId" clId="{C9DE2AB7-EFFA-49A9-AE04-B5B492E83218}" dt="2023-10-02T01:53:44.639" v="3420" actId="1076"/>
          <ac:picMkLst>
            <pc:docMk/>
            <pc:sldMk cId="1874037971" sldId="264"/>
            <ac:picMk id="2050" creationId="{312EA83F-51C6-F7D3-6597-62DAD4AF0A0F}"/>
          </ac:picMkLst>
        </pc:picChg>
        <pc:picChg chg="add del">
          <ac:chgData name="baddam neha" userId="128a631d3fa1a313" providerId="LiveId" clId="{C9DE2AB7-EFFA-49A9-AE04-B5B492E83218}" dt="2023-09-30T22:54:08.821" v="487" actId="26606"/>
          <ac:picMkLst>
            <pc:docMk/>
            <pc:sldMk cId="1874037971" sldId="264"/>
            <ac:picMk id="2055" creationId="{DEB2E8C4-C3E7-4048-A43D-9859510CFA98}"/>
          </ac:picMkLst>
        </pc:picChg>
        <pc:inkChg chg="add del">
          <ac:chgData name="baddam neha" userId="128a631d3fa1a313" providerId="LiveId" clId="{C9DE2AB7-EFFA-49A9-AE04-B5B492E83218}" dt="2023-09-30T22:54:08.821" v="487" actId="26606"/>
          <ac:inkMkLst>
            <pc:docMk/>
            <pc:sldMk cId="1874037971" sldId="264"/>
            <ac:inkMk id="2057" creationId="{24D29CCB-7956-4E3E-8880-304085F04BF4}"/>
          </ac:inkMkLst>
        </pc:inkChg>
      </pc:sldChg>
      <pc:sldChg chg="addSp delSp modSp add mod">
        <pc:chgData name="baddam neha" userId="128a631d3fa1a313" providerId="LiveId" clId="{C9DE2AB7-EFFA-49A9-AE04-B5B492E83218}" dt="2023-10-02T01:54:16.827" v="3424" actId="1076"/>
        <pc:sldMkLst>
          <pc:docMk/>
          <pc:sldMk cId="3269024086" sldId="265"/>
        </pc:sldMkLst>
        <pc:spChg chg="add mod">
          <ac:chgData name="baddam neha" userId="128a631d3fa1a313" providerId="LiveId" clId="{C9DE2AB7-EFFA-49A9-AE04-B5B492E83218}" dt="2023-10-02T01:54:16.827" v="3424" actId="1076"/>
          <ac:spMkLst>
            <pc:docMk/>
            <pc:sldMk cId="3269024086" sldId="265"/>
            <ac:spMk id="2" creationId="{260C5AB5-477A-DD6C-5CC6-545D7F8A9994}"/>
          </ac:spMkLst>
        </pc:spChg>
        <pc:spChg chg="mod">
          <ac:chgData name="baddam neha" userId="128a631d3fa1a313" providerId="LiveId" clId="{C9DE2AB7-EFFA-49A9-AE04-B5B492E83218}" dt="2023-09-30T22:47:59.148" v="367" actId="27636"/>
          <ac:spMkLst>
            <pc:docMk/>
            <pc:sldMk cId="3269024086" sldId="265"/>
            <ac:spMk id="3" creationId="{D7C5E2E8-2883-5CC8-5556-0E3A230F880B}"/>
          </ac:spMkLst>
        </pc:spChg>
        <pc:spChg chg="del mod">
          <ac:chgData name="baddam neha" userId="128a631d3fa1a313" providerId="LiveId" clId="{C9DE2AB7-EFFA-49A9-AE04-B5B492E83218}" dt="2023-09-30T22:49:37.243" v="394"/>
          <ac:spMkLst>
            <pc:docMk/>
            <pc:sldMk cId="3269024086" sldId="265"/>
            <ac:spMk id="4" creationId="{F5574182-F027-C5AE-D150-D4B2BE7D7AE4}"/>
          </ac:spMkLst>
        </pc:spChg>
        <pc:spChg chg="add del mod">
          <ac:chgData name="baddam neha" userId="128a631d3fa1a313" providerId="LiveId" clId="{C9DE2AB7-EFFA-49A9-AE04-B5B492E83218}" dt="2023-10-01T16:57:32.907" v="1579" actId="478"/>
          <ac:spMkLst>
            <pc:docMk/>
            <pc:sldMk cId="3269024086" sldId="265"/>
            <ac:spMk id="6" creationId="{C5619B7C-5A78-2CA2-04D1-5E7B932C200D}"/>
          </ac:spMkLst>
        </pc:spChg>
        <pc:spChg chg="add del mod">
          <ac:chgData name="baddam neha" userId="128a631d3fa1a313" providerId="LiveId" clId="{C9DE2AB7-EFFA-49A9-AE04-B5B492E83218}" dt="2023-10-01T17:00:51.463" v="1598" actId="478"/>
          <ac:spMkLst>
            <pc:docMk/>
            <pc:sldMk cId="3269024086" sldId="265"/>
            <ac:spMk id="8" creationId="{56CDD7A0-06B1-AA06-85BF-397F2868DD93}"/>
          </ac:spMkLst>
        </pc:spChg>
        <pc:spChg chg="add mod">
          <ac:chgData name="baddam neha" userId="128a631d3fa1a313" providerId="LiveId" clId="{C9DE2AB7-EFFA-49A9-AE04-B5B492E83218}" dt="2023-10-01T17:04:08.606" v="1620" actId="1076"/>
          <ac:spMkLst>
            <pc:docMk/>
            <pc:sldMk cId="3269024086" sldId="265"/>
            <ac:spMk id="10" creationId="{E176A654-6BB1-9C62-29AD-EC698B4C7F86}"/>
          </ac:spMkLst>
        </pc:spChg>
        <pc:picChg chg="add mod">
          <ac:chgData name="baddam neha" userId="128a631d3fa1a313" providerId="LiveId" clId="{C9DE2AB7-EFFA-49A9-AE04-B5B492E83218}" dt="2023-10-01T17:07:10.383" v="1642" actId="1076"/>
          <ac:picMkLst>
            <pc:docMk/>
            <pc:sldMk cId="3269024086" sldId="265"/>
            <ac:picMk id="3074" creationId="{88686A27-27A1-770F-00CB-2C068CD47C76}"/>
          </ac:picMkLst>
        </pc:picChg>
      </pc:sldChg>
      <pc:sldChg chg="addSp delSp modSp add mod">
        <pc:chgData name="baddam neha" userId="128a631d3fa1a313" providerId="LiveId" clId="{C9DE2AB7-EFFA-49A9-AE04-B5B492E83218}" dt="2023-10-02T01:50:37.295" v="3384" actId="20577"/>
        <pc:sldMkLst>
          <pc:docMk/>
          <pc:sldMk cId="3151023300" sldId="266"/>
        </pc:sldMkLst>
        <pc:spChg chg="mod">
          <ac:chgData name="baddam neha" userId="128a631d3fa1a313" providerId="LiveId" clId="{C9DE2AB7-EFFA-49A9-AE04-B5B492E83218}" dt="2023-09-30T22:48:53.754" v="375" actId="5793"/>
          <ac:spMkLst>
            <pc:docMk/>
            <pc:sldMk cId="3151023300" sldId="266"/>
            <ac:spMk id="3" creationId="{D7C5E2E8-2883-5CC8-5556-0E3A230F880B}"/>
          </ac:spMkLst>
        </pc:spChg>
        <pc:spChg chg="del mod">
          <ac:chgData name="baddam neha" userId="128a631d3fa1a313" providerId="LiveId" clId="{C9DE2AB7-EFFA-49A9-AE04-B5B492E83218}" dt="2023-09-30T22:48:56.480" v="377"/>
          <ac:spMkLst>
            <pc:docMk/>
            <pc:sldMk cId="3151023300" sldId="266"/>
            <ac:spMk id="4" creationId="{F5574182-F027-C5AE-D150-D4B2BE7D7AE4}"/>
          </ac:spMkLst>
        </pc:spChg>
        <pc:spChg chg="add mod">
          <ac:chgData name="baddam neha" userId="128a631d3fa1a313" providerId="LiveId" clId="{C9DE2AB7-EFFA-49A9-AE04-B5B492E83218}" dt="2023-10-02T01:50:37.295" v="3384" actId="20577"/>
          <ac:spMkLst>
            <pc:docMk/>
            <pc:sldMk cId="3151023300" sldId="266"/>
            <ac:spMk id="6" creationId="{12854339-F3FF-B559-F909-5C7D111D0FCE}"/>
          </ac:spMkLst>
        </pc:spChg>
        <pc:picChg chg="add del mod">
          <ac:chgData name="baddam neha" userId="128a631d3fa1a313" providerId="LiveId" clId="{C9DE2AB7-EFFA-49A9-AE04-B5B492E83218}" dt="2023-10-01T18:06:23.211" v="1921" actId="478"/>
          <ac:picMkLst>
            <pc:docMk/>
            <pc:sldMk cId="3151023300" sldId="266"/>
            <ac:picMk id="2" creationId="{FD7899E9-F134-8670-6FD1-B9750D142F71}"/>
          </ac:picMkLst>
        </pc:picChg>
      </pc:sldChg>
      <pc:sldChg chg="addSp delSp modSp add mod">
        <pc:chgData name="baddam neha" userId="128a631d3fa1a313" providerId="LiveId" clId="{C9DE2AB7-EFFA-49A9-AE04-B5B492E83218}" dt="2023-10-02T01:49:50.699" v="3378" actId="20577"/>
        <pc:sldMkLst>
          <pc:docMk/>
          <pc:sldMk cId="1722985662" sldId="267"/>
        </pc:sldMkLst>
        <pc:spChg chg="add mod">
          <ac:chgData name="baddam neha" userId="128a631d3fa1a313" providerId="LiveId" clId="{C9DE2AB7-EFFA-49A9-AE04-B5B492E83218}" dt="2023-10-02T01:49:50.699" v="3378" actId="20577"/>
          <ac:spMkLst>
            <pc:docMk/>
            <pc:sldMk cId="1722985662" sldId="267"/>
            <ac:spMk id="2" creationId="{F4BCC6EC-91FE-D3B0-65E5-191138850E1A}"/>
          </ac:spMkLst>
        </pc:spChg>
        <pc:spChg chg="mod">
          <ac:chgData name="baddam neha" userId="128a631d3fa1a313" providerId="LiveId" clId="{C9DE2AB7-EFFA-49A9-AE04-B5B492E83218}" dt="2023-09-30T22:49:08.509" v="383" actId="27636"/>
          <ac:spMkLst>
            <pc:docMk/>
            <pc:sldMk cId="1722985662" sldId="267"/>
            <ac:spMk id="3" creationId="{D7C5E2E8-2883-5CC8-5556-0E3A230F880B}"/>
          </ac:spMkLst>
        </pc:spChg>
        <pc:spChg chg="add del">
          <ac:chgData name="baddam neha" userId="128a631d3fa1a313" providerId="LiveId" clId="{C9DE2AB7-EFFA-49A9-AE04-B5B492E83218}" dt="2023-10-02T01:48:38.328" v="3357" actId="22"/>
          <ac:spMkLst>
            <pc:docMk/>
            <pc:sldMk cId="1722985662" sldId="267"/>
            <ac:spMk id="5" creationId="{4477DC98-447F-BCED-B828-86F5A1835F79}"/>
          </ac:spMkLst>
        </pc:spChg>
      </pc:sldChg>
      <pc:sldChg chg="addSp delSp modSp add mod">
        <pc:chgData name="baddam neha" userId="128a631d3fa1a313" providerId="LiveId" clId="{C9DE2AB7-EFFA-49A9-AE04-B5B492E83218}" dt="2023-10-02T22:56:29.147" v="4978" actId="2711"/>
        <pc:sldMkLst>
          <pc:docMk/>
          <pc:sldMk cId="3018944273" sldId="268"/>
        </pc:sldMkLst>
        <pc:spChg chg="mod">
          <ac:chgData name="baddam neha" userId="128a631d3fa1a313" providerId="LiveId" clId="{C9DE2AB7-EFFA-49A9-AE04-B5B492E83218}" dt="2023-09-30T22:49:24.862" v="388" actId="20577"/>
          <ac:spMkLst>
            <pc:docMk/>
            <pc:sldMk cId="3018944273" sldId="268"/>
            <ac:spMk id="3" creationId="{D7C5E2E8-2883-5CC8-5556-0E3A230F880B}"/>
          </ac:spMkLst>
        </pc:spChg>
        <pc:spChg chg="add mod">
          <ac:chgData name="baddam neha" userId="128a631d3fa1a313" providerId="LiveId" clId="{C9DE2AB7-EFFA-49A9-AE04-B5B492E83218}" dt="2023-10-02T22:55:16.600" v="4971" actId="20577"/>
          <ac:spMkLst>
            <pc:docMk/>
            <pc:sldMk cId="3018944273" sldId="268"/>
            <ac:spMk id="5" creationId="{1D81BF11-A42A-D6AC-2C75-7CC94A00358D}"/>
          </ac:spMkLst>
        </pc:spChg>
        <pc:spChg chg="add mod">
          <ac:chgData name="baddam neha" userId="128a631d3fa1a313" providerId="LiveId" clId="{C9DE2AB7-EFFA-49A9-AE04-B5B492E83218}" dt="2023-10-02T18:04:50.345" v="4144" actId="20577"/>
          <ac:spMkLst>
            <pc:docMk/>
            <pc:sldMk cId="3018944273" sldId="268"/>
            <ac:spMk id="6" creationId="{969CA9CF-A0EF-24D4-989E-4C767F779371}"/>
          </ac:spMkLst>
        </pc:spChg>
        <pc:spChg chg="add mod">
          <ac:chgData name="baddam neha" userId="128a631d3fa1a313" providerId="LiveId" clId="{C9DE2AB7-EFFA-49A9-AE04-B5B492E83218}" dt="2023-10-02T22:56:29.147" v="4978" actId="2711"/>
          <ac:spMkLst>
            <pc:docMk/>
            <pc:sldMk cId="3018944273" sldId="268"/>
            <ac:spMk id="7" creationId="{64773A76-0920-8B7E-E708-28757CDA5B51}"/>
          </ac:spMkLst>
        </pc:spChg>
        <pc:spChg chg="add del">
          <ac:chgData name="baddam neha" userId="128a631d3fa1a313" providerId="LiveId" clId="{C9DE2AB7-EFFA-49A9-AE04-B5B492E83218}" dt="2023-10-02T00:09:53.411" v="2676" actId="478"/>
          <ac:spMkLst>
            <pc:docMk/>
            <pc:sldMk cId="3018944273" sldId="268"/>
            <ac:spMk id="8" creationId="{6B6B1D68-417D-21F5-D38C-FBB68F8631D0}"/>
          </ac:spMkLst>
        </pc:spChg>
        <pc:graphicFrameChg chg="add mod modGraphic">
          <ac:chgData name="baddam neha" userId="128a631d3fa1a313" providerId="LiveId" clId="{C9DE2AB7-EFFA-49A9-AE04-B5B492E83218}" dt="2023-10-02T22:55:53.509" v="4974" actId="1076"/>
          <ac:graphicFrameMkLst>
            <pc:docMk/>
            <pc:sldMk cId="3018944273" sldId="268"/>
            <ac:graphicFrameMk id="2" creationId="{99396454-D38C-B606-12DD-B4DE992873B1}"/>
          </ac:graphicFrameMkLst>
        </pc:graphicFrameChg>
        <pc:graphicFrameChg chg="add mod modGraphic">
          <ac:chgData name="baddam neha" userId="128a631d3fa1a313" providerId="LiveId" clId="{C9DE2AB7-EFFA-49A9-AE04-B5B492E83218}" dt="2023-10-02T22:50:44.564" v="4950" actId="255"/>
          <ac:graphicFrameMkLst>
            <pc:docMk/>
            <pc:sldMk cId="3018944273" sldId="268"/>
            <ac:graphicFrameMk id="4" creationId="{8EE99933-D365-861A-AB4F-BACDB7430EDF}"/>
          </ac:graphicFrameMkLst>
        </pc:graphicFrameChg>
        <pc:graphicFrameChg chg="add del mod">
          <ac:chgData name="baddam neha" userId="128a631d3fa1a313" providerId="LiveId" clId="{C9DE2AB7-EFFA-49A9-AE04-B5B492E83218}" dt="2023-10-02T00:03:50.618" v="2605"/>
          <ac:graphicFrameMkLst>
            <pc:docMk/>
            <pc:sldMk cId="3018944273" sldId="268"/>
            <ac:graphicFrameMk id="5" creationId="{EBCFCD87-77D5-1FD4-4E35-3D9A75BA8C2B}"/>
          </ac:graphicFrameMkLst>
        </pc:graphicFrameChg>
      </pc:sldChg>
      <pc:sldChg chg="new del">
        <pc:chgData name="baddam neha" userId="128a631d3fa1a313" providerId="LiveId" clId="{C9DE2AB7-EFFA-49A9-AE04-B5B492E83218}" dt="2023-09-30T22:49:42.645" v="396" actId="47"/>
        <pc:sldMkLst>
          <pc:docMk/>
          <pc:sldMk cId="2496753007" sldId="269"/>
        </pc:sldMkLst>
      </pc:sldChg>
      <pc:sldChg chg="addSp delSp modSp add mod ord">
        <pc:chgData name="baddam neha" userId="128a631d3fa1a313" providerId="LiveId" clId="{C9DE2AB7-EFFA-49A9-AE04-B5B492E83218}" dt="2023-10-02T13:22:50.993" v="4121" actId="14100"/>
        <pc:sldMkLst>
          <pc:docMk/>
          <pc:sldMk cId="3855774308" sldId="269"/>
        </pc:sldMkLst>
        <pc:spChg chg="mod">
          <ac:chgData name="baddam neha" userId="128a631d3fa1a313" providerId="LiveId" clId="{C9DE2AB7-EFFA-49A9-AE04-B5B492E83218}" dt="2023-10-02T05:21:30.017" v="3657" actId="21"/>
          <ac:spMkLst>
            <pc:docMk/>
            <pc:sldMk cId="3855774308" sldId="269"/>
            <ac:spMk id="3" creationId="{D7C5E2E8-2883-5CC8-5556-0E3A230F880B}"/>
          </ac:spMkLst>
        </pc:spChg>
        <pc:spChg chg="add del mod">
          <ac:chgData name="baddam neha" userId="128a631d3fa1a313" providerId="LiveId" clId="{C9DE2AB7-EFFA-49A9-AE04-B5B492E83218}" dt="2023-10-02T01:06:28.655" v="3018" actId="478"/>
          <ac:spMkLst>
            <pc:docMk/>
            <pc:sldMk cId="3855774308" sldId="269"/>
            <ac:spMk id="4" creationId="{A5FE6FB3-97A3-CFD2-0ADF-658C6288B500}"/>
          </ac:spMkLst>
        </pc:spChg>
        <pc:spChg chg="add del mod">
          <ac:chgData name="baddam neha" userId="128a631d3fa1a313" providerId="LiveId" clId="{C9DE2AB7-EFFA-49A9-AE04-B5B492E83218}" dt="2023-10-02T01:06:33.469" v="3020" actId="478"/>
          <ac:spMkLst>
            <pc:docMk/>
            <pc:sldMk cId="3855774308" sldId="269"/>
            <ac:spMk id="6" creationId="{42FBE9C9-ABBA-ACD3-3FF8-5C7FF784938E}"/>
          </ac:spMkLst>
        </pc:spChg>
        <pc:spChg chg="add mod">
          <ac:chgData name="baddam neha" userId="128a631d3fa1a313" providerId="LiveId" clId="{C9DE2AB7-EFFA-49A9-AE04-B5B492E83218}" dt="2023-10-02T13:22:50.993" v="4121" actId="14100"/>
          <ac:spMkLst>
            <pc:docMk/>
            <pc:sldMk cId="3855774308" sldId="269"/>
            <ac:spMk id="8" creationId="{6070F379-9559-7B9E-7B0A-1548360205EE}"/>
          </ac:spMkLst>
        </pc:spChg>
        <pc:spChg chg="add del mod">
          <ac:chgData name="baddam neha" userId="128a631d3fa1a313" providerId="LiveId" clId="{C9DE2AB7-EFFA-49A9-AE04-B5B492E83218}" dt="2023-10-02T05:22:07.108" v="3661" actId="478"/>
          <ac:spMkLst>
            <pc:docMk/>
            <pc:sldMk cId="3855774308" sldId="269"/>
            <ac:spMk id="10" creationId="{E27FE9DE-D675-AA26-C20E-B3FDEF957181}"/>
          </ac:spMkLst>
        </pc:spChg>
        <pc:spChg chg="add del">
          <ac:chgData name="baddam neha" userId="128a631d3fa1a313" providerId="LiveId" clId="{C9DE2AB7-EFFA-49A9-AE04-B5B492E83218}" dt="2023-09-30T23:05:10.740" v="603" actId="478"/>
          <ac:spMkLst>
            <pc:docMk/>
            <pc:sldMk cId="3855774308" sldId="269"/>
            <ac:spMk id="12" creationId="{14E13BFF-4DB8-BCC3-A7C1-F26B42FEF9A5}"/>
          </ac:spMkLst>
        </pc:spChg>
        <pc:graphicFrameChg chg="add mod modGraphic">
          <ac:chgData name="baddam neha" userId="128a631d3fa1a313" providerId="LiveId" clId="{C9DE2AB7-EFFA-49A9-AE04-B5B492E83218}" dt="2023-10-02T05:27:49.987" v="3740" actId="1076"/>
          <ac:graphicFrameMkLst>
            <pc:docMk/>
            <pc:sldMk cId="3855774308" sldId="269"/>
            <ac:graphicFrameMk id="13" creationId="{A439CC26-25AF-58D2-218C-DF0525A5A1E3}"/>
          </ac:graphicFrameMkLst>
        </pc:graphicFrameChg>
        <pc:picChg chg="add del mod">
          <ac:chgData name="baddam neha" userId="128a631d3fa1a313" providerId="LiveId" clId="{C9DE2AB7-EFFA-49A9-AE04-B5B492E83218}" dt="2023-10-02T01:06:29.787" v="3019" actId="478"/>
          <ac:picMkLst>
            <pc:docMk/>
            <pc:sldMk cId="3855774308" sldId="269"/>
            <ac:picMk id="9218" creationId="{1D5987E4-9D82-273C-48C6-E8D42ACD2032}"/>
          </ac:picMkLst>
        </pc:picChg>
        <pc:picChg chg="add mod">
          <ac:chgData name="baddam neha" userId="128a631d3fa1a313" providerId="LiveId" clId="{C9DE2AB7-EFFA-49A9-AE04-B5B492E83218}" dt="2023-10-02T01:07:03.175" v="3026" actId="14100"/>
          <ac:picMkLst>
            <pc:docMk/>
            <pc:sldMk cId="3855774308" sldId="269"/>
            <ac:picMk id="9220" creationId="{698D4B9B-F183-A72C-C7FE-D03EC0B8493E}"/>
          </ac:picMkLst>
        </pc:picChg>
      </pc:sldChg>
      <pc:sldChg chg="modSp add mod ord">
        <pc:chgData name="baddam neha" userId="128a631d3fa1a313" providerId="LiveId" clId="{C9DE2AB7-EFFA-49A9-AE04-B5B492E83218}" dt="2023-10-02T01:46:26.195" v="3345" actId="1076"/>
        <pc:sldMkLst>
          <pc:docMk/>
          <pc:sldMk cId="943736160" sldId="270"/>
        </pc:sldMkLst>
        <pc:spChg chg="mod">
          <ac:chgData name="baddam neha" userId="128a631d3fa1a313" providerId="LiveId" clId="{C9DE2AB7-EFFA-49A9-AE04-B5B492E83218}" dt="2023-10-02T01:45:15.484" v="3313" actId="20577"/>
          <ac:spMkLst>
            <pc:docMk/>
            <pc:sldMk cId="943736160" sldId="270"/>
            <ac:spMk id="3" creationId="{B49809B8-E752-F9DB-E5DF-01DD03E24A84}"/>
          </ac:spMkLst>
        </pc:spChg>
        <pc:spChg chg="mod">
          <ac:chgData name="baddam neha" userId="128a631d3fa1a313" providerId="LiveId" clId="{C9DE2AB7-EFFA-49A9-AE04-B5B492E83218}" dt="2023-10-02T01:46:26.195" v="3345" actId="1076"/>
          <ac:spMkLst>
            <pc:docMk/>
            <pc:sldMk cId="943736160" sldId="270"/>
            <ac:spMk id="4" creationId="{F421A51D-FABD-EFC3-1599-0CEB5FC3F4E2}"/>
          </ac:spMkLst>
        </pc:spChg>
      </pc:sldChg>
      <pc:sldChg chg="addSp delSp modSp add mod">
        <pc:chgData name="baddam neha" userId="128a631d3fa1a313" providerId="LiveId" clId="{C9DE2AB7-EFFA-49A9-AE04-B5B492E83218}" dt="2023-10-02T22:09:54.034" v="4779" actId="1076"/>
        <pc:sldMkLst>
          <pc:docMk/>
          <pc:sldMk cId="3900981303" sldId="271"/>
        </pc:sldMkLst>
        <pc:spChg chg="add mod">
          <ac:chgData name="baddam neha" userId="128a631d3fa1a313" providerId="LiveId" clId="{C9DE2AB7-EFFA-49A9-AE04-B5B492E83218}" dt="2023-10-02T22:09:30.366" v="4777" actId="1076"/>
          <ac:spMkLst>
            <pc:docMk/>
            <pc:sldMk cId="3900981303" sldId="271"/>
            <ac:spMk id="2" creationId="{EEE5DC88-4E2C-DF11-C56A-60F4B6C024D9}"/>
          </ac:spMkLst>
        </pc:spChg>
        <pc:spChg chg="add mod">
          <ac:chgData name="baddam neha" userId="128a631d3fa1a313" providerId="LiveId" clId="{C9DE2AB7-EFFA-49A9-AE04-B5B492E83218}" dt="2023-10-02T22:09:45.341" v="4778" actId="1076"/>
          <ac:spMkLst>
            <pc:docMk/>
            <pc:sldMk cId="3900981303" sldId="271"/>
            <ac:spMk id="7" creationId="{A680D0A5-02C4-22BB-03B8-1D8F23C5842F}"/>
          </ac:spMkLst>
        </pc:spChg>
        <pc:picChg chg="add mod modCrop">
          <ac:chgData name="baddam neha" userId="128a631d3fa1a313" providerId="LiveId" clId="{C9DE2AB7-EFFA-49A9-AE04-B5B492E83218}" dt="2023-10-02T01:51:38.776" v="3398" actId="1076"/>
          <ac:picMkLst>
            <pc:docMk/>
            <pc:sldMk cId="3900981303" sldId="271"/>
            <ac:picMk id="5" creationId="{0B9C5E3C-7D10-FCC9-5852-A6797ED36AFB}"/>
          </ac:picMkLst>
        </pc:picChg>
        <pc:picChg chg="add mod modCrop">
          <ac:chgData name="baddam neha" userId="128a631d3fa1a313" providerId="LiveId" clId="{C9DE2AB7-EFFA-49A9-AE04-B5B492E83218}" dt="2023-10-02T02:02:42.657" v="3542" actId="1076"/>
          <ac:picMkLst>
            <pc:docMk/>
            <pc:sldMk cId="3900981303" sldId="271"/>
            <ac:picMk id="8" creationId="{DBB645EA-FCAA-75B0-CD36-0EB0AA4C6607}"/>
          </ac:picMkLst>
        </pc:picChg>
        <pc:picChg chg="add mod modCrop">
          <ac:chgData name="baddam neha" userId="128a631d3fa1a313" providerId="LiveId" clId="{C9DE2AB7-EFFA-49A9-AE04-B5B492E83218}" dt="2023-10-02T22:09:54.034" v="4779" actId="1076"/>
          <ac:picMkLst>
            <pc:docMk/>
            <pc:sldMk cId="3900981303" sldId="271"/>
            <ac:picMk id="9" creationId="{7B7436B4-5DA4-FA0E-6FEB-C47BF4772061}"/>
          </ac:picMkLst>
        </pc:picChg>
        <pc:picChg chg="del">
          <ac:chgData name="baddam neha" userId="128a631d3fa1a313" providerId="LiveId" clId="{C9DE2AB7-EFFA-49A9-AE04-B5B492E83218}" dt="2023-09-30T22:55:55.183" v="498" actId="478"/>
          <ac:picMkLst>
            <pc:docMk/>
            <pc:sldMk cId="3900981303" sldId="271"/>
            <ac:picMk id="3074" creationId="{88686A27-27A1-770F-00CB-2C068CD47C76}"/>
          </ac:picMkLst>
        </pc:picChg>
        <pc:picChg chg="add mod">
          <ac:chgData name="baddam neha" userId="128a631d3fa1a313" providerId="LiveId" clId="{C9DE2AB7-EFFA-49A9-AE04-B5B492E83218}" dt="2023-10-02T22:06:31.500" v="4559" actId="1076"/>
          <ac:picMkLst>
            <pc:docMk/>
            <pc:sldMk cId="3900981303" sldId="271"/>
            <ac:picMk id="4098" creationId="{C54FDEBA-C905-8A7A-7BCD-67F40C42E4A7}"/>
          </ac:picMkLst>
        </pc:picChg>
      </pc:sldChg>
      <pc:sldChg chg="addSp delSp modSp add mod">
        <pc:chgData name="baddam neha" userId="128a631d3fa1a313" providerId="LiveId" clId="{C9DE2AB7-EFFA-49A9-AE04-B5B492E83218}" dt="2023-10-01T18:04:30.030" v="1914" actId="1076"/>
        <pc:sldMkLst>
          <pc:docMk/>
          <pc:sldMk cId="1964487782" sldId="272"/>
        </pc:sldMkLst>
        <pc:spChg chg="add mod">
          <ac:chgData name="baddam neha" userId="128a631d3fa1a313" providerId="LiveId" clId="{C9DE2AB7-EFFA-49A9-AE04-B5B492E83218}" dt="2023-10-01T18:02:31.955" v="1912" actId="20577"/>
          <ac:spMkLst>
            <pc:docMk/>
            <pc:sldMk cId="1964487782" sldId="272"/>
            <ac:spMk id="2" creationId="{976F07B0-D6F6-22CE-B31C-6B5D0186397D}"/>
          </ac:spMkLst>
        </pc:spChg>
        <pc:picChg chg="del mod">
          <ac:chgData name="baddam neha" userId="128a631d3fa1a313" providerId="LiveId" clId="{C9DE2AB7-EFFA-49A9-AE04-B5B492E83218}" dt="2023-09-30T22:57:36.266" v="513" actId="478"/>
          <ac:picMkLst>
            <pc:docMk/>
            <pc:sldMk cId="1964487782" sldId="272"/>
            <ac:picMk id="4098" creationId="{C54FDEBA-C905-8A7A-7BCD-67F40C42E4A7}"/>
          </ac:picMkLst>
        </pc:picChg>
        <pc:picChg chg="add mod">
          <ac:chgData name="baddam neha" userId="128a631d3fa1a313" providerId="LiveId" clId="{C9DE2AB7-EFFA-49A9-AE04-B5B492E83218}" dt="2023-10-01T18:04:30.030" v="1914" actId="1076"/>
          <ac:picMkLst>
            <pc:docMk/>
            <pc:sldMk cId="1964487782" sldId="272"/>
            <ac:picMk id="5122" creationId="{A05AAA49-0AE7-27E1-E5B2-A5F842ABD8AC}"/>
          </ac:picMkLst>
        </pc:picChg>
      </pc:sldChg>
      <pc:sldChg chg="addSp delSp modSp add del mod">
        <pc:chgData name="baddam neha" userId="128a631d3fa1a313" providerId="LiveId" clId="{C9DE2AB7-EFFA-49A9-AE04-B5B492E83218}" dt="2023-10-01T17:07:34.025" v="1643" actId="2696"/>
        <pc:sldMkLst>
          <pc:docMk/>
          <pc:sldMk cId="2961306899" sldId="273"/>
        </pc:sldMkLst>
        <pc:spChg chg="add del mod">
          <ac:chgData name="baddam neha" userId="128a631d3fa1a313" providerId="LiveId" clId="{C9DE2AB7-EFFA-49A9-AE04-B5B492E83218}" dt="2023-09-30T22:58:55.226" v="538" actId="478"/>
          <ac:spMkLst>
            <pc:docMk/>
            <pc:sldMk cId="2961306899" sldId="273"/>
            <ac:spMk id="2" creationId="{9269BAAF-D1CA-C38C-ED36-3F70EC0F27D9}"/>
          </ac:spMkLst>
        </pc:spChg>
        <pc:spChg chg="add del mod">
          <ac:chgData name="baddam neha" userId="128a631d3fa1a313" providerId="LiveId" clId="{C9DE2AB7-EFFA-49A9-AE04-B5B492E83218}" dt="2023-09-30T23:00:42.009" v="558"/>
          <ac:spMkLst>
            <pc:docMk/>
            <pc:sldMk cId="2961306899" sldId="273"/>
            <ac:spMk id="4" creationId="{7C578BD5-C37E-6695-532A-276C05647188}"/>
          </ac:spMkLst>
        </pc:spChg>
        <pc:picChg chg="del">
          <ac:chgData name="baddam neha" userId="128a631d3fa1a313" providerId="LiveId" clId="{C9DE2AB7-EFFA-49A9-AE04-B5B492E83218}" dt="2023-09-30T22:58:07.764" v="527" actId="478"/>
          <ac:picMkLst>
            <pc:docMk/>
            <pc:sldMk cId="2961306899" sldId="273"/>
            <ac:picMk id="3074" creationId="{88686A27-27A1-770F-00CB-2C068CD47C76}"/>
          </ac:picMkLst>
        </pc:picChg>
        <pc:picChg chg="add del mod">
          <ac:chgData name="baddam neha" userId="128a631d3fa1a313" providerId="LiveId" clId="{C9DE2AB7-EFFA-49A9-AE04-B5B492E83218}" dt="2023-09-30T22:58:55.226" v="538" actId="478"/>
          <ac:picMkLst>
            <pc:docMk/>
            <pc:sldMk cId="2961306899" sldId="273"/>
            <ac:picMk id="6146" creationId="{9F869673-C5EC-67FD-B341-1BAA5FD98A83}"/>
          </ac:picMkLst>
        </pc:picChg>
        <pc:picChg chg="add del mod">
          <ac:chgData name="baddam neha" userId="128a631d3fa1a313" providerId="LiveId" clId="{C9DE2AB7-EFFA-49A9-AE04-B5B492E83218}" dt="2023-09-30T23:01:08.589" v="560" actId="21"/>
          <ac:picMkLst>
            <pc:docMk/>
            <pc:sldMk cId="2961306899" sldId="273"/>
            <ac:picMk id="6148" creationId="{74CC3BF8-3C76-729A-3F66-7786BCECFB2D}"/>
          </ac:picMkLst>
        </pc:picChg>
      </pc:sldChg>
      <pc:sldChg chg="addSp delSp modSp add mod">
        <pc:chgData name="baddam neha" userId="128a631d3fa1a313" providerId="LiveId" clId="{C9DE2AB7-EFFA-49A9-AE04-B5B492E83218}" dt="2023-10-02T22:59:05.379" v="5054" actId="1076"/>
        <pc:sldMkLst>
          <pc:docMk/>
          <pc:sldMk cId="404376137" sldId="274"/>
        </pc:sldMkLst>
        <pc:spChg chg="add mod">
          <ac:chgData name="baddam neha" userId="128a631d3fa1a313" providerId="LiveId" clId="{C9DE2AB7-EFFA-49A9-AE04-B5B492E83218}" dt="2023-10-02T22:58:56.035" v="5053" actId="1076"/>
          <ac:spMkLst>
            <pc:docMk/>
            <pc:sldMk cId="404376137" sldId="274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22:59:05.379" v="5054" actId="1076"/>
          <ac:spMkLst>
            <pc:docMk/>
            <pc:sldMk cId="404376137" sldId="274"/>
            <ac:spMk id="3" creationId="{6C804FEF-2436-A887-84E9-68773666558C}"/>
          </ac:spMkLst>
        </pc:spChg>
        <pc:spChg chg="del mod">
          <ac:chgData name="baddam neha" userId="128a631d3fa1a313" providerId="LiveId" clId="{C9DE2AB7-EFFA-49A9-AE04-B5B492E83218}" dt="2023-09-30T23:05:51.208" v="612" actId="478"/>
          <ac:spMkLst>
            <pc:docMk/>
            <pc:sldMk cId="404376137" sldId="274"/>
            <ac:spMk id="4" creationId="{8E558C11-A227-85D9-A487-E1C17B7C77D7}"/>
          </ac:spMkLst>
        </pc:spChg>
        <pc:picChg chg="add mod">
          <ac:chgData name="baddam neha" userId="128a631d3fa1a313" providerId="LiveId" clId="{C9DE2AB7-EFFA-49A9-AE04-B5B492E83218}" dt="2023-10-02T02:06:42.436" v="3590" actId="1076"/>
          <ac:picMkLst>
            <pc:docMk/>
            <pc:sldMk cId="404376137" sldId="274"/>
            <ac:picMk id="5" creationId="{F94B7988-8EAC-6BCD-DFA9-369D28299DE0}"/>
          </ac:picMkLst>
        </pc:picChg>
        <pc:picChg chg="add del mod">
          <ac:chgData name="baddam neha" userId="128a631d3fa1a313" providerId="LiveId" clId="{C9DE2AB7-EFFA-49A9-AE04-B5B492E83218}" dt="2023-09-30T23:05:51.208" v="612" actId="478"/>
          <ac:picMkLst>
            <pc:docMk/>
            <pc:sldMk cId="404376137" sldId="274"/>
            <ac:picMk id="10242" creationId="{495DF250-5DDB-83BE-20FB-472CF22C5EA6}"/>
          </ac:picMkLst>
        </pc:picChg>
        <pc:picChg chg="add mod">
          <ac:chgData name="baddam neha" userId="128a631d3fa1a313" providerId="LiveId" clId="{C9DE2AB7-EFFA-49A9-AE04-B5B492E83218}" dt="2023-10-02T01:58:41.749" v="3497" actId="1076"/>
          <ac:picMkLst>
            <pc:docMk/>
            <pc:sldMk cId="404376137" sldId="274"/>
            <ac:picMk id="10244" creationId="{973DC965-E5EB-1D79-1A86-89A20C251B00}"/>
          </ac:picMkLst>
        </pc:picChg>
        <pc:picChg chg="add mod">
          <ac:chgData name="baddam neha" userId="128a631d3fa1a313" providerId="LiveId" clId="{C9DE2AB7-EFFA-49A9-AE04-B5B492E83218}" dt="2023-10-02T02:06:52.576" v="3592" actId="1076"/>
          <ac:picMkLst>
            <pc:docMk/>
            <pc:sldMk cId="404376137" sldId="274"/>
            <ac:picMk id="10246" creationId="{6722049D-9526-827C-F747-EE7BA1378A38}"/>
          </ac:picMkLst>
        </pc:picChg>
      </pc:sldChg>
      <pc:sldChg chg="addSp delSp modSp add mod">
        <pc:chgData name="baddam neha" userId="128a631d3fa1a313" providerId="LiveId" clId="{C9DE2AB7-EFFA-49A9-AE04-B5B492E83218}" dt="2023-10-02T22:59:43.899" v="5057" actId="1076"/>
        <pc:sldMkLst>
          <pc:docMk/>
          <pc:sldMk cId="3086632696" sldId="275"/>
        </pc:sldMkLst>
        <pc:spChg chg="mod">
          <ac:chgData name="baddam neha" userId="128a631d3fa1a313" providerId="LiveId" clId="{C9DE2AB7-EFFA-49A9-AE04-B5B492E83218}" dt="2023-10-02T06:29:25.980" v="4055" actId="14100"/>
          <ac:spMkLst>
            <pc:docMk/>
            <pc:sldMk cId="3086632696" sldId="275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05:20:37.198" v="3650"/>
          <ac:spMkLst>
            <pc:docMk/>
            <pc:sldMk cId="3086632696" sldId="275"/>
            <ac:spMk id="3" creationId="{6C804FEF-2436-A887-84E9-68773666558C}"/>
          </ac:spMkLst>
        </pc:spChg>
        <pc:picChg chg="add del mod">
          <ac:chgData name="baddam neha" userId="128a631d3fa1a313" providerId="LiveId" clId="{C9DE2AB7-EFFA-49A9-AE04-B5B492E83218}" dt="2023-10-02T06:29:23.237" v="4048"/>
          <ac:picMkLst>
            <pc:docMk/>
            <pc:sldMk cId="3086632696" sldId="275"/>
            <ac:picMk id="4" creationId="{27C46468-6B0C-CD4E-F9F6-452168432CF8}"/>
          </ac:picMkLst>
        </pc:picChg>
        <pc:picChg chg="del">
          <ac:chgData name="baddam neha" userId="128a631d3fa1a313" providerId="LiveId" clId="{C9DE2AB7-EFFA-49A9-AE04-B5B492E83218}" dt="2023-09-30T23:08:46.635" v="637" actId="478"/>
          <ac:picMkLst>
            <pc:docMk/>
            <pc:sldMk cId="3086632696" sldId="275"/>
            <ac:picMk id="10244" creationId="{973DC965-E5EB-1D79-1A86-89A20C251B00}"/>
          </ac:picMkLst>
        </pc:picChg>
        <pc:picChg chg="add mod">
          <ac:chgData name="baddam neha" userId="128a631d3fa1a313" providerId="LiveId" clId="{C9DE2AB7-EFFA-49A9-AE04-B5B492E83218}" dt="2023-10-02T06:29:24.325" v="4051" actId="1076"/>
          <ac:picMkLst>
            <pc:docMk/>
            <pc:sldMk cId="3086632696" sldId="275"/>
            <ac:picMk id="11266" creationId="{F1EE2E42-200A-4D87-6A6D-A5AF4CF5A35D}"/>
          </ac:picMkLst>
        </pc:picChg>
        <pc:picChg chg="add del mod">
          <ac:chgData name="baddam neha" userId="128a631d3fa1a313" providerId="LiveId" clId="{C9DE2AB7-EFFA-49A9-AE04-B5B492E83218}" dt="2023-09-30T23:09:03.454" v="643"/>
          <ac:picMkLst>
            <pc:docMk/>
            <pc:sldMk cId="3086632696" sldId="275"/>
            <ac:picMk id="11268" creationId="{55C6C190-25E5-5870-8785-0F2EE6F1CE8E}"/>
          </ac:picMkLst>
        </pc:picChg>
        <pc:picChg chg="add del mod">
          <ac:chgData name="baddam neha" userId="128a631d3fa1a313" providerId="LiveId" clId="{C9DE2AB7-EFFA-49A9-AE04-B5B492E83218}" dt="2023-09-30T23:09:21.203" v="651"/>
          <ac:picMkLst>
            <pc:docMk/>
            <pc:sldMk cId="3086632696" sldId="275"/>
            <ac:picMk id="11270" creationId="{73E52886-9CFF-B724-FF17-7DF9351D5B8A}"/>
          </ac:picMkLst>
        </pc:picChg>
        <pc:picChg chg="add mod">
          <ac:chgData name="baddam neha" userId="128a631d3fa1a313" providerId="LiveId" clId="{C9DE2AB7-EFFA-49A9-AE04-B5B492E83218}" dt="2023-10-02T01:22:31.992" v="3163" actId="1076"/>
          <ac:picMkLst>
            <pc:docMk/>
            <pc:sldMk cId="3086632696" sldId="275"/>
            <ac:picMk id="11272" creationId="{F0BEA023-49CA-5A62-5C1E-87E85A9B7C15}"/>
          </ac:picMkLst>
        </pc:picChg>
        <pc:picChg chg="add del mod">
          <ac:chgData name="baddam neha" userId="128a631d3fa1a313" providerId="LiveId" clId="{C9DE2AB7-EFFA-49A9-AE04-B5B492E83218}" dt="2023-10-02T06:27:25.825" v="4023"/>
          <ac:picMkLst>
            <pc:docMk/>
            <pc:sldMk cId="3086632696" sldId="275"/>
            <ac:picMk id="11274" creationId="{2A895933-D3AA-F921-9351-B4ADD30FC650}"/>
          </ac:picMkLst>
        </pc:picChg>
        <pc:picChg chg="add del mod">
          <ac:chgData name="baddam neha" userId="128a631d3fa1a313" providerId="LiveId" clId="{C9DE2AB7-EFFA-49A9-AE04-B5B492E83218}" dt="2023-10-02T22:59:43.899" v="5057" actId="1076"/>
          <ac:picMkLst>
            <pc:docMk/>
            <pc:sldMk cId="3086632696" sldId="275"/>
            <ac:picMk id="11276" creationId="{BDB5DC04-FE8F-1A6B-1391-ACBC88EFF384}"/>
          </ac:picMkLst>
        </pc:picChg>
      </pc:sldChg>
      <pc:sldChg chg="addSp delSp modSp add mod">
        <pc:chgData name="baddam neha" userId="128a631d3fa1a313" providerId="LiveId" clId="{C9DE2AB7-EFFA-49A9-AE04-B5B492E83218}" dt="2023-10-02T06:32:11.372" v="4064" actId="1076"/>
        <pc:sldMkLst>
          <pc:docMk/>
          <pc:sldMk cId="240740915" sldId="276"/>
        </pc:sldMkLst>
        <pc:spChg chg="mod">
          <ac:chgData name="baddam neha" userId="128a631d3fa1a313" providerId="LiveId" clId="{C9DE2AB7-EFFA-49A9-AE04-B5B492E83218}" dt="2023-10-02T06:32:11.372" v="4064" actId="1076"/>
          <ac:spMkLst>
            <pc:docMk/>
            <pc:sldMk cId="240740915" sldId="276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05:20:49.566" v="3652"/>
          <ac:spMkLst>
            <pc:docMk/>
            <pc:sldMk cId="240740915" sldId="276"/>
            <ac:spMk id="3" creationId="{6C804FEF-2436-A887-84E9-68773666558C}"/>
          </ac:spMkLst>
        </pc:spChg>
        <pc:spChg chg="add mod">
          <ac:chgData name="baddam neha" userId="128a631d3fa1a313" providerId="LiveId" clId="{C9DE2AB7-EFFA-49A9-AE04-B5B492E83218}" dt="2023-10-02T05:19:34.795" v="3647"/>
          <ac:spMkLst>
            <pc:docMk/>
            <pc:sldMk cId="240740915" sldId="276"/>
            <ac:spMk id="6" creationId="{B0043244-D716-2FBE-6C8C-5D579C605E5E}"/>
          </ac:spMkLst>
        </pc:spChg>
        <pc:graphicFrameChg chg="add mod modGraphic">
          <ac:chgData name="baddam neha" userId="128a631d3fa1a313" providerId="LiveId" clId="{C9DE2AB7-EFFA-49A9-AE04-B5B492E83218}" dt="2023-10-02T05:29:15.993" v="3762" actId="1076"/>
          <ac:graphicFrameMkLst>
            <pc:docMk/>
            <pc:sldMk cId="240740915" sldId="276"/>
            <ac:graphicFrameMk id="4" creationId="{CC786E91-82DB-6238-3560-FEE40EDF4610}"/>
          </ac:graphicFrameMkLst>
        </pc:graphicFrameChg>
        <pc:graphicFrameChg chg="add mod">
          <ac:chgData name="baddam neha" userId="128a631d3fa1a313" providerId="LiveId" clId="{C9DE2AB7-EFFA-49A9-AE04-B5B492E83218}" dt="2023-09-30T23:10:02.390" v="660"/>
          <ac:graphicFrameMkLst>
            <pc:docMk/>
            <pc:sldMk cId="240740915" sldId="276"/>
            <ac:graphicFrameMk id="5" creationId="{9BC4E2DE-C895-EFD1-DF25-362034D6017A}"/>
          </ac:graphicFrameMkLst>
        </pc:graphicFrameChg>
        <pc:picChg chg="del">
          <ac:chgData name="baddam neha" userId="128a631d3fa1a313" providerId="LiveId" clId="{C9DE2AB7-EFFA-49A9-AE04-B5B492E83218}" dt="2023-09-30T23:09:50.486" v="654" actId="478"/>
          <ac:picMkLst>
            <pc:docMk/>
            <pc:sldMk cId="240740915" sldId="276"/>
            <ac:picMk id="10244" creationId="{973DC965-E5EB-1D79-1A86-89A20C251B00}"/>
          </ac:picMkLst>
        </pc:picChg>
      </pc:sldChg>
      <pc:sldChg chg="addSp delSp modSp add del mod">
        <pc:chgData name="baddam neha" userId="128a631d3fa1a313" providerId="LiveId" clId="{C9DE2AB7-EFFA-49A9-AE04-B5B492E83218}" dt="2023-10-02T05:24:17.131" v="3684" actId="47"/>
        <pc:sldMkLst>
          <pc:docMk/>
          <pc:sldMk cId="2665314842" sldId="277"/>
        </pc:sldMkLst>
        <pc:spChg chg="mod">
          <ac:chgData name="baddam neha" userId="128a631d3fa1a313" providerId="LiveId" clId="{C9DE2AB7-EFFA-49A9-AE04-B5B492E83218}" dt="2023-10-02T02:00:05.067" v="3509" actId="113"/>
          <ac:spMkLst>
            <pc:docMk/>
            <pc:sldMk cId="2665314842" sldId="277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05:21:34.384" v="3658"/>
          <ac:spMkLst>
            <pc:docMk/>
            <pc:sldMk cId="2665314842" sldId="277"/>
            <ac:spMk id="3" creationId="{6C804FEF-2436-A887-84E9-68773666558C}"/>
          </ac:spMkLst>
        </pc:spChg>
        <pc:graphicFrameChg chg="add mod modGraphic">
          <ac:chgData name="baddam neha" userId="128a631d3fa1a313" providerId="LiveId" clId="{C9DE2AB7-EFFA-49A9-AE04-B5B492E83218}" dt="2023-10-02T02:00:12.763" v="3512" actId="1076"/>
          <ac:graphicFrameMkLst>
            <pc:docMk/>
            <pc:sldMk cId="2665314842" sldId="277"/>
            <ac:graphicFrameMk id="4" creationId="{21535C3D-0CFE-BD2E-3F3F-09F5BD2950FE}"/>
          </ac:graphicFrameMkLst>
        </pc:graphicFrameChg>
        <pc:picChg chg="del">
          <ac:chgData name="baddam neha" userId="128a631d3fa1a313" providerId="LiveId" clId="{C9DE2AB7-EFFA-49A9-AE04-B5B492E83218}" dt="2023-09-30T23:10:25.352" v="661" actId="478"/>
          <ac:picMkLst>
            <pc:docMk/>
            <pc:sldMk cId="2665314842" sldId="277"/>
            <ac:picMk id="10244" creationId="{973DC965-E5EB-1D79-1A86-89A20C251B00}"/>
          </ac:picMkLst>
        </pc:picChg>
      </pc:sldChg>
      <pc:sldChg chg="addSp delSp modSp add mod">
        <pc:chgData name="baddam neha" userId="128a631d3fa1a313" providerId="LiveId" clId="{C9DE2AB7-EFFA-49A9-AE04-B5B492E83218}" dt="2023-10-02T05:23:34.738" v="3677" actId="20577"/>
        <pc:sldMkLst>
          <pc:docMk/>
          <pc:sldMk cId="1306462854" sldId="278"/>
        </pc:sldMkLst>
        <pc:spChg chg="mod">
          <ac:chgData name="baddam neha" userId="128a631d3fa1a313" providerId="LiveId" clId="{C9DE2AB7-EFFA-49A9-AE04-B5B492E83218}" dt="2023-10-02T05:23:34.738" v="3677" actId="20577"/>
          <ac:spMkLst>
            <pc:docMk/>
            <pc:sldMk cId="1306462854" sldId="278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05:21:39.018" v="3659"/>
          <ac:spMkLst>
            <pc:docMk/>
            <pc:sldMk cId="1306462854" sldId="278"/>
            <ac:spMk id="3" creationId="{6C804FEF-2436-A887-84E9-68773666558C}"/>
          </ac:spMkLst>
        </pc:spChg>
        <pc:graphicFrameChg chg="add mod modGraphic">
          <ac:chgData name="baddam neha" userId="128a631d3fa1a313" providerId="LiveId" clId="{C9DE2AB7-EFFA-49A9-AE04-B5B492E83218}" dt="2023-10-02T05:23:32.990" v="3675" actId="1076"/>
          <ac:graphicFrameMkLst>
            <pc:docMk/>
            <pc:sldMk cId="1306462854" sldId="278"/>
            <ac:graphicFrameMk id="4" creationId="{7B93B04F-69AD-BFD1-1FE8-DF72C91BA031}"/>
          </ac:graphicFrameMkLst>
        </pc:graphicFrameChg>
        <pc:picChg chg="del">
          <ac:chgData name="baddam neha" userId="128a631d3fa1a313" providerId="LiveId" clId="{C9DE2AB7-EFFA-49A9-AE04-B5B492E83218}" dt="2023-09-30T23:10:50.857" v="665" actId="478"/>
          <ac:picMkLst>
            <pc:docMk/>
            <pc:sldMk cId="1306462854" sldId="278"/>
            <ac:picMk id="10244" creationId="{973DC965-E5EB-1D79-1A86-89A20C251B00}"/>
          </ac:picMkLst>
        </pc:picChg>
      </pc:sldChg>
      <pc:sldChg chg="add del">
        <pc:chgData name="baddam neha" userId="128a631d3fa1a313" providerId="LiveId" clId="{C9DE2AB7-EFFA-49A9-AE04-B5B492E83218}" dt="2023-10-01T17:46:41.192" v="1868" actId="2890"/>
        <pc:sldMkLst>
          <pc:docMk/>
          <pc:sldMk cId="1377357368" sldId="279"/>
        </pc:sldMkLst>
      </pc:sldChg>
      <pc:sldChg chg="addSp modSp add mod">
        <pc:chgData name="baddam neha" userId="128a631d3fa1a313" providerId="LiveId" clId="{C9DE2AB7-EFFA-49A9-AE04-B5B492E83218}" dt="2023-10-02T22:10:37.854" v="4786" actId="20577"/>
        <pc:sldMkLst>
          <pc:docMk/>
          <pc:sldMk cId="3924182848" sldId="279"/>
        </pc:sldMkLst>
        <pc:spChg chg="add mod">
          <ac:chgData name="baddam neha" userId="128a631d3fa1a313" providerId="LiveId" clId="{C9DE2AB7-EFFA-49A9-AE04-B5B492E83218}" dt="2023-10-02T22:10:37.854" v="4786" actId="20577"/>
          <ac:spMkLst>
            <pc:docMk/>
            <pc:sldMk cId="3924182848" sldId="279"/>
            <ac:spMk id="4" creationId="{27E33375-12CA-49B7-F093-F08BA02C6BD7}"/>
          </ac:spMkLst>
        </pc:spChg>
        <pc:picChg chg="mod">
          <ac:chgData name="baddam neha" userId="128a631d3fa1a313" providerId="LiveId" clId="{C9DE2AB7-EFFA-49A9-AE04-B5B492E83218}" dt="2023-10-01T18:20:28.525" v="2174" actId="1076"/>
          <ac:picMkLst>
            <pc:docMk/>
            <pc:sldMk cId="3924182848" sldId="279"/>
            <ac:picMk id="2" creationId="{FD7899E9-F134-8670-6FD1-B9750D142F71}"/>
          </ac:picMkLst>
        </pc:picChg>
      </pc:sldChg>
      <pc:sldChg chg="addSp modSp add mod">
        <pc:chgData name="baddam neha" userId="128a631d3fa1a313" providerId="LiveId" clId="{C9DE2AB7-EFFA-49A9-AE04-B5B492E83218}" dt="2023-10-02T01:50:19.842" v="3381" actId="1076"/>
        <pc:sldMkLst>
          <pc:docMk/>
          <pc:sldMk cId="372938857" sldId="280"/>
        </pc:sldMkLst>
        <pc:spChg chg="add mod">
          <ac:chgData name="baddam neha" userId="128a631d3fa1a313" providerId="LiveId" clId="{C9DE2AB7-EFFA-49A9-AE04-B5B492E83218}" dt="2023-10-02T01:50:12.175" v="3380" actId="20577"/>
          <ac:spMkLst>
            <pc:docMk/>
            <pc:sldMk cId="372938857" sldId="280"/>
            <ac:spMk id="4" creationId="{BCFF71BA-479C-483D-8F03-2C1EABF2C275}"/>
          </ac:spMkLst>
        </pc:spChg>
        <pc:picChg chg="mod">
          <ac:chgData name="baddam neha" userId="128a631d3fa1a313" providerId="LiveId" clId="{C9DE2AB7-EFFA-49A9-AE04-B5B492E83218}" dt="2023-10-02T01:50:19.842" v="3381" actId="1076"/>
          <ac:picMkLst>
            <pc:docMk/>
            <pc:sldMk cId="372938857" sldId="280"/>
            <ac:picMk id="2" creationId="{FD7899E9-F134-8670-6FD1-B9750D142F71}"/>
          </ac:picMkLst>
        </pc:picChg>
      </pc:sldChg>
      <pc:sldChg chg="addSp modSp add mod ord">
        <pc:chgData name="baddam neha" userId="128a631d3fa1a313" providerId="LiveId" clId="{C9DE2AB7-EFFA-49A9-AE04-B5B492E83218}" dt="2023-10-01T18:36:53.525" v="2358" actId="20577"/>
        <pc:sldMkLst>
          <pc:docMk/>
          <pc:sldMk cId="684872853" sldId="281"/>
        </pc:sldMkLst>
        <pc:spChg chg="add mod">
          <ac:chgData name="baddam neha" userId="128a631d3fa1a313" providerId="LiveId" clId="{C9DE2AB7-EFFA-49A9-AE04-B5B492E83218}" dt="2023-10-01T18:36:53.525" v="2358" actId="20577"/>
          <ac:spMkLst>
            <pc:docMk/>
            <pc:sldMk cId="684872853" sldId="281"/>
            <ac:spMk id="4" creationId="{A470183B-AB63-4ECF-C3C5-4784E573FD12}"/>
          </ac:spMkLst>
        </pc:spChg>
        <pc:picChg chg="mod">
          <ac:chgData name="baddam neha" userId="128a631d3fa1a313" providerId="LiveId" clId="{C9DE2AB7-EFFA-49A9-AE04-B5B492E83218}" dt="2023-10-01T18:20:52.946" v="2176" actId="14100"/>
          <ac:picMkLst>
            <pc:docMk/>
            <pc:sldMk cId="684872853" sldId="281"/>
            <ac:picMk id="2" creationId="{FD7899E9-F134-8670-6FD1-B9750D142F71}"/>
          </ac:picMkLst>
        </pc:picChg>
      </pc:sldChg>
      <pc:sldChg chg="addSp delSp modSp add mod">
        <pc:chgData name="baddam neha" userId="128a631d3fa1a313" providerId="LiveId" clId="{C9DE2AB7-EFFA-49A9-AE04-B5B492E83218}" dt="2023-10-02T22:11:15.847" v="4788" actId="14100"/>
        <pc:sldMkLst>
          <pc:docMk/>
          <pc:sldMk cId="3432614000" sldId="282"/>
        </pc:sldMkLst>
        <pc:spChg chg="mod">
          <ac:chgData name="baddam neha" userId="128a631d3fa1a313" providerId="LiveId" clId="{C9DE2AB7-EFFA-49A9-AE04-B5B492E83218}" dt="2023-10-02T22:11:15.847" v="4788" actId="14100"/>
          <ac:spMkLst>
            <pc:docMk/>
            <pc:sldMk cId="3432614000" sldId="282"/>
            <ac:spMk id="2" creationId="{F4BCC6EC-91FE-D3B0-65E5-191138850E1A}"/>
          </ac:spMkLst>
        </pc:spChg>
        <pc:picChg chg="add del mod">
          <ac:chgData name="baddam neha" userId="128a631d3fa1a313" providerId="LiveId" clId="{C9DE2AB7-EFFA-49A9-AE04-B5B492E83218}" dt="2023-10-02T01:49:02.258" v="3364" actId="478"/>
          <ac:picMkLst>
            <pc:docMk/>
            <pc:sldMk cId="3432614000" sldId="282"/>
            <ac:picMk id="15362" creationId="{C08096AE-7AB4-214D-8A20-FCC88F96B73A}"/>
          </ac:picMkLst>
        </pc:picChg>
      </pc:sldChg>
      <pc:sldChg chg="delSp modSp add del mod ord">
        <pc:chgData name="baddam neha" userId="128a631d3fa1a313" providerId="LiveId" clId="{C9DE2AB7-EFFA-49A9-AE04-B5B492E83218}" dt="2023-10-02T05:25:14.230" v="3695" actId="47"/>
        <pc:sldMkLst>
          <pc:docMk/>
          <pc:sldMk cId="2022609188" sldId="283"/>
        </pc:sldMkLst>
        <pc:spChg chg="mod">
          <ac:chgData name="baddam neha" userId="128a631d3fa1a313" providerId="LiveId" clId="{C9DE2AB7-EFFA-49A9-AE04-B5B492E83218}" dt="2023-10-02T05:24:34.831" v="3685" actId="21"/>
          <ac:spMkLst>
            <pc:docMk/>
            <pc:sldMk cId="2022609188" sldId="283"/>
            <ac:spMk id="4" creationId="{A5FE6FB3-97A3-CFD2-0ADF-658C6288B500}"/>
          </ac:spMkLst>
        </pc:spChg>
        <pc:spChg chg="del mod">
          <ac:chgData name="baddam neha" userId="128a631d3fa1a313" providerId="LiveId" clId="{C9DE2AB7-EFFA-49A9-AE04-B5B492E83218}" dt="2023-10-02T05:20:43.187" v="3651" actId="478"/>
          <ac:spMkLst>
            <pc:docMk/>
            <pc:sldMk cId="2022609188" sldId="283"/>
            <ac:spMk id="6" creationId="{42FBE9C9-ABBA-ACD3-3FF8-5C7FF784938E}"/>
          </ac:spMkLst>
        </pc:spChg>
        <pc:spChg chg="del mod">
          <ac:chgData name="baddam neha" userId="128a631d3fa1a313" providerId="LiveId" clId="{C9DE2AB7-EFFA-49A9-AE04-B5B492E83218}" dt="2023-10-02T01:05:38.426" v="2976" actId="478"/>
          <ac:spMkLst>
            <pc:docMk/>
            <pc:sldMk cId="2022609188" sldId="283"/>
            <ac:spMk id="8" creationId="{6070F379-9559-7B9E-7B0A-1548360205EE}"/>
          </ac:spMkLst>
        </pc:spChg>
        <pc:spChg chg="del">
          <ac:chgData name="baddam neha" userId="128a631d3fa1a313" providerId="LiveId" clId="{C9DE2AB7-EFFA-49A9-AE04-B5B492E83218}" dt="2023-10-02T01:05:42.356" v="2977" actId="478"/>
          <ac:spMkLst>
            <pc:docMk/>
            <pc:sldMk cId="2022609188" sldId="283"/>
            <ac:spMk id="10" creationId="{E27FE9DE-D675-AA26-C20E-B3FDEF957181}"/>
          </ac:spMkLst>
        </pc:spChg>
        <pc:picChg chg="mod">
          <ac:chgData name="baddam neha" userId="128a631d3fa1a313" providerId="LiveId" clId="{C9DE2AB7-EFFA-49A9-AE04-B5B492E83218}" dt="2023-10-02T01:57:15.622" v="3464" actId="1076"/>
          <ac:picMkLst>
            <pc:docMk/>
            <pc:sldMk cId="2022609188" sldId="283"/>
            <ac:picMk id="9218" creationId="{1D5987E4-9D82-273C-48C6-E8D42ACD2032}"/>
          </ac:picMkLst>
        </pc:picChg>
        <pc:picChg chg="del">
          <ac:chgData name="baddam neha" userId="128a631d3fa1a313" providerId="LiveId" clId="{C9DE2AB7-EFFA-49A9-AE04-B5B492E83218}" dt="2023-10-02T01:05:44.269" v="2978" actId="478"/>
          <ac:picMkLst>
            <pc:docMk/>
            <pc:sldMk cId="2022609188" sldId="283"/>
            <ac:picMk id="9220" creationId="{698D4B9B-F183-A72C-C7FE-D03EC0B8493E}"/>
          </ac:picMkLst>
        </pc:picChg>
      </pc:sldChg>
      <pc:sldChg chg="delSp modSp add del mod">
        <pc:chgData name="baddam neha" userId="128a631d3fa1a313" providerId="LiveId" clId="{C9DE2AB7-EFFA-49A9-AE04-B5B492E83218}" dt="2023-10-02T00:11:13.664" v="2704" actId="47"/>
        <pc:sldMkLst>
          <pc:docMk/>
          <pc:sldMk cId="3527974711" sldId="283"/>
        </pc:sldMkLst>
        <pc:spChg chg="mod">
          <ac:chgData name="baddam neha" userId="128a631d3fa1a313" providerId="LiveId" clId="{C9DE2AB7-EFFA-49A9-AE04-B5B492E83218}" dt="2023-10-02T00:10:47.064" v="2701" actId="27636"/>
          <ac:spMkLst>
            <pc:docMk/>
            <pc:sldMk cId="3527974711" sldId="283"/>
            <ac:spMk id="3" creationId="{D7C5E2E8-2883-5CC8-5556-0E3A230F880B}"/>
          </ac:spMkLst>
        </pc:spChg>
        <pc:graphicFrameChg chg="mod">
          <ac:chgData name="baddam neha" userId="128a631d3fa1a313" providerId="LiveId" clId="{C9DE2AB7-EFFA-49A9-AE04-B5B492E83218}" dt="2023-10-02T00:04:03.430" v="2610" actId="1076"/>
          <ac:graphicFrameMkLst>
            <pc:docMk/>
            <pc:sldMk cId="3527974711" sldId="283"/>
            <ac:graphicFrameMk id="2" creationId="{99396454-D38C-B606-12DD-B4DE992873B1}"/>
          </ac:graphicFrameMkLst>
        </pc:graphicFrameChg>
        <pc:graphicFrameChg chg="del modGraphic">
          <ac:chgData name="baddam neha" userId="128a631d3fa1a313" providerId="LiveId" clId="{C9DE2AB7-EFFA-49A9-AE04-B5B492E83218}" dt="2023-10-02T00:03:59.207" v="2609" actId="478"/>
          <ac:graphicFrameMkLst>
            <pc:docMk/>
            <pc:sldMk cId="3527974711" sldId="283"/>
            <ac:graphicFrameMk id="4" creationId="{8EE99933-D365-861A-AB4F-BACDB7430EDF}"/>
          </ac:graphicFrameMkLst>
        </pc:graphicFrameChg>
      </pc:sldChg>
      <pc:sldChg chg="addSp delSp modSp add mod">
        <pc:chgData name="baddam neha" userId="128a631d3fa1a313" providerId="LiveId" clId="{C9DE2AB7-EFFA-49A9-AE04-B5B492E83218}" dt="2023-10-02T23:07:16.134" v="5282" actId="1076"/>
        <pc:sldMkLst>
          <pc:docMk/>
          <pc:sldMk cId="768316998" sldId="284"/>
        </pc:sldMkLst>
        <pc:spChg chg="mod">
          <ac:chgData name="baddam neha" userId="128a631d3fa1a313" providerId="LiveId" clId="{C9DE2AB7-EFFA-49A9-AE04-B5B492E83218}" dt="2023-10-02T23:07:07.188" v="5279" actId="1076"/>
          <ac:spMkLst>
            <pc:docMk/>
            <pc:sldMk cId="768316998" sldId="284"/>
            <ac:spMk id="2" creationId="{C7B128CB-94BD-1ED9-2A83-92C5BBEDA7A6}"/>
          </ac:spMkLst>
        </pc:spChg>
        <pc:spChg chg="add del mod">
          <ac:chgData name="baddam neha" userId="128a631d3fa1a313" providerId="LiveId" clId="{C9DE2AB7-EFFA-49A9-AE04-B5B492E83218}" dt="2023-10-02T23:06:42.224" v="5274" actId="478"/>
          <ac:spMkLst>
            <pc:docMk/>
            <pc:sldMk cId="768316998" sldId="284"/>
            <ac:spMk id="4" creationId="{AC1CB9EE-BFE9-9DBB-EFA2-9F1D326E4F9F}"/>
          </ac:spMkLst>
        </pc:spChg>
        <pc:spChg chg="add mod">
          <ac:chgData name="baddam neha" userId="128a631d3fa1a313" providerId="LiveId" clId="{C9DE2AB7-EFFA-49A9-AE04-B5B492E83218}" dt="2023-10-02T23:06:52.290" v="5276" actId="1076"/>
          <ac:spMkLst>
            <pc:docMk/>
            <pc:sldMk cId="768316998" sldId="284"/>
            <ac:spMk id="5" creationId="{B5AA6EAB-41FC-B672-8DA0-EC5D4FA08D1E}"/>
          </ac:spMkLst>
        </pc:spChg>
        <pc:picChg chg="del">
          <ac:chgData name="baddam neha" userId="128a631d3fa1a313" providerId="LiveId" clId="{C9DE2AB7-EFFA-49A9-AE04-B5B492E83218}" dt="2023-10-02T01:15:54.982" v="3084" actId="478"/>
          <ac:picMkLst>
            <pc:docMk/>
            <pc:sldMk cId="768316998" sldId="284"/>
            <ac:picMk id="5" creationId="{F94B7988-8EAC-6BCD-DFA9-369D28299DE0}"/>
          </ac:picMkLst>
        </pc:picChg>
        <pc:picChg chg="del">
          <ac:chgData name="baddam neha" userId="128a631d3fa1a313" providerId="LiveId" clId="{C9DE2AB7-EFFA-49A9-AE04-B5B492E83218}" dt="2023-10-02T01:15:56.272" v="3085" actId="478"/>
          <ac:picMkLst>
            <pc:docMk/>
            <pc:sldMk cId="768316998" sldId="284"/>
            <ac:picMk id="10244" creationId="{973DC965-E5EB-1D79-1A86-89A20C251B00}"/>
          </ac:picMkLst>
        </pc:picChg>
        <pc:picChg chg="del">
          <ac:chgData name="baddam neha" userId="128a631d3fa1a313" providerId="LiveId" clId="{C9DE2AB7-EFFA-49A9-AE04-B5B492E83218}" dt="2023-10-02T01:15:57.379" v="3086" actId="478"/>
          <ac:picMkLst>
            <pc:docMk/>
            <pc:sldMk cId="768316998" sldId="284"/>
            <ac:picMk id="10246" creationId="{6722049D-9526-827C-F747-EE7BA1378A38}"/>
          </ac:picMkLst>
        </pc:picChg>
        <pc:picChg chg="add mod">
          <ac:chgData name="baddam neha" userId="128a631d3fa1a313" providerId="LiveId" clId="{C9DE2AB7-EFFA-49A9-AE04-B5B492E83218}" dt="2023-10-02T23:07:16.134" v="5282" actId="1076"/>
          <ac:picMkLst>
            <pc:docMk/>
            <pc:sldMk cId="768316998" sldId="284"/>
            <ac:picMk id="20482" creationId="{B9134629-F383-97AD-A275-2F16F3A388B7}"/>
          </ac:picMkLst>
        </pc:picChg>
        <pc:picChg chg="add del mod">
          <ac:chgData name="baddam neha" userId="128a631d3fa1a313" providerId="LiveId" clId="{C9DE2AB7-EFFA-49A9-AE04-B5B492E83218}" dt="2023-10-02T01:16:44.089" v="3099"/>
          <ac:picMkLst>
            <pc:docMk/>
            <pc:sldMk cId="768316998" sldId="284"/>
            <ac:picMk id="20484" creationId="{5B775213-85C4-7AF9-8E82-3CB9460BBE0D}"/>
          </ac:picMkLst>
        </pc:picChg>
        <pc:picChg chg="add del">
          <ac:chgData name="baddam neha" userId="128a631d3fa1a313" providerId="LiveId" clId="{C9DE2AB7-EFFA-49A9-AE04-B5B492E83218}" dt="2023-10-02T01:18:40.819" v="3119"/>
          <ac:picMkLst>
            <pc:docMk/>
            <pc:sldMk cId="768316998" sldId="284"/>
            <ac:picMk id="20486" creationId="{545A8371-1474-17BD-BCBB-0FA2507B66F2}"/>
          </ac:picMkLst>
        </pc:picChg>
      </pc:sldChg>
      <pc:sldChg chg="addSp delSp modSp add mod">
        <pc:chgData name="baddam neha" userId="128a631d3fa1a313" providerId="LiveId" clId="{C9DE2AB7-EFFA-49A9-AE04-B5B492E83218}" dt="2023-10-02T23:11:41.961" v="5322" actId="1076"/>
        <pc:sldMkLst>
          <pc:docMk/>
          <pc:sldMk cId="3010593578" sldId="285"/>
        </pc:sldMkLst>
        <pc:spChg chg="mod">
          <ac:chgData name="baddam neha" userId="128a631d3fa1a313" providerId="LiveId" clId="{C9DE2AB7-EFFA-49A9-AE04-B5B492E83218}" dt="2023-10-02T23:08:16.821" v="5302" actId="20577"/>
          <ac:spMkLst>
            <pc:docMk/>
            <pc:sldMk cId="3010593578" sldId="285"/>
            <ac:spMk id="2" creationId="{C7B128CB-94BD-1ED9-2A83-92C5BBEDA7A6}"/>
          </ac:spMkLst>
        </pc:spChg>
        <pc:spChg chg="mod">
          <ac:chgData name="baddam neha" userId="128a631d3fa1a313" providerId="LiveId" clId="{C9DE2AB7-EFFA-49A9-AE04-B5B492E83218}" dt="2023-10-02T01:17:48.341" v="3113" actId="20577"/>
          <ac:spMkLst>
            <pc:docMk/>
            <pc:sldMk cId="3010593578" sldId="285"/>
            <ac:spMk id="3" creationId="{6C804FEF-2436-A887-84E9-68773666558C}"/>
          </ac:spMkLst>
        </pc:spChg>
        <pc:spChg chg="add mod">
          <ac:chgData name="baddam neha" userId="128a631d3fa1a313" providerId="LiveId" clId="{C9DE2AB7-EFFA-49A9-AE04-B5B492E83218}" dt="2023-10-02T23:11:41.961" v="5322" actId="1076"/>
          <ac:spMkLst>
            <pc:docMk/>
            <pc:sldMk cId="3010593578" sldId="285"/>
            <ac:spMk id="4" creationId="{88D44C73-FFC2-4A3F-EB77-68C4F29F46C1}"/>
          </ac:spMkLst>
        </pc:spChg>
        <pc:picChg chg="del">
          <ac:chgData name="baddam neha" userId="128a631d3fa1a313" providerId="LiveId" clId="{C9DE2AB7-EFFA-49A9-AE04-B5B492E83218}" dt="2023-10-02T01:16:57.214" v="3102" actId="478"/>
          <ac:picMkLst>
            <pc:docMk/>
            <pc:sldMk cId="3010593578" sldId="285"/>
            <ac:picMk id="20482" creationId="{B9134629-F383-97AD-A275-2F16F3A388B7}"/>
          </ac:picMkLst>
        </pc:picChg>
        <pc:picChg chg="add mod">
          <ac:chgData name="baddam neha" userId="128a631d3fa1a313" providerId="LiveId" clId="{C9DE2AB7-EFFA-49A9-AE04-B5B492E83218}" dt="2023-10-02T23:10:59.941" v="5321" actId="1076"/>
          <ac:picMkLst>
            <pc:docMk/>
            <pc:sldMk cId="3010593578" sldId="285"/>
            <ac:picMk id="21506" creationId="{21EA1A83-33B5-035D-9313-39993D7B2FF8}"/>
          </ac:picMkLst>
        </pc:picChg>
      </pc:sldChg>
      <pc:sldChg chg="modSp add del mod">
        <pc:chgData name="baddam neha" userId="128a631d3fa1a313" providerId="LiveId" clId="{C9DE2AB7-EFFA-49A9-AE04-B5B492E83218}" dt="2023-10-02T06:34:25.102" v="4080" actId="47"/>
        <pc:sldMkLst>
          <pc:docMk/>
          <pc:sldMk cId="4205082408" sldId="286"/>
        </pc:sldMkLst>
        <pc:spChg chg="mod">
          <ac:chgData name="baddam neha" userId="128a631d3fa1a313" providerId="LiveId" clId="{C9DE2AB7-EFFA-49A9-AE04-B5B492E83218}" dt="2023-10-02T01:45:27.136" v="3326" actId="20577"/>
          <ac:spMkLst>
            <pc:docMk/>
            <pc:sldMk cId="4205082408" sldId="286"/>
            <ac:spMk id="3" creationId="{B49809B8-E752-F9DB-E5DF-01DD03E24A84}"/>
          </ac:spMkLst>
        </pc:spChg>
        <pc:spChg chg="mod">
          <ac:chgData name="baddam neha" userId="128a631d3fa1a313" providerId="LiveId" clId="{C9DE2AB7-EFFA-49A9-AE04-B5B492E83218}" dt="2023-10-02T02:01:55.452" v="3539" actId="1076"/>
          <ac:spMkLst>
            <pc:docMk/>
            <pc:sldMk cId="4205082408" sldId="286"/>
            <ac:spMk id="4" creationId="{F421A51D-FABD-EFC3-1599-0CEB5FC3F4E2}"/>
          </ac:spMkLst>
        </pc:spChg>
      </pc:sldChg>
      <pc:sldChg chg="addSp delSp modSp add mod">
        <pc:chgData name="baddam neha" userId="128a631d3fa1a313" providerId="LiveId" clId="{C9DE2AB7-EFFA-49A9-AE04-B5B492E83218}" dt="2023-10-02T22:49:58.498" v="4945" actId="1076"/>
        <pc:sldMkLst>
          <pc:docMk/>
          <pc:sldMk cId="4067322293" sldId="287"/>
        </pc:sldMkLst>
        <pc:spChg chg="mod">
          <ac:chgData name="baddam neha" userId="128a631d3fa1a313" providerId="LiveId" clId="{C9DE2AB7-EFFA-49A9-AE04-B5B492E83218}" dt="2023-10-02T22:48:51.713" v="4941" actId="20577"/>
          <ac:spMkLst>
            <pc:docMk/>
            <pc:sldMk cId="4067322293" sldId="287"/>
            <ac:spMk id="2" creationId="{F4BCC6EC-91FE-D3B0-65E5-191138850E1A}"/>
          </ac:spMkLst>
        </pc:spChg>
        <pc:spChg chg="add mod">
          <ac:chgData name="baddam neha" userId="128a631d3fa1a313" providerId="LiveId" clId="{C9DE2AB7-EFFA-49A9-AE04-B5B492E83218}" dt="2023-10-02T22:48:12.164" v="4933" actId="1076"/>
          <ac:spMkLst>
            <pc:docMk/>
            <pc:sldMk cId="4067322293" sldId="287"/>
            <ac:spMk id="5" creationId="{0F111C5F-CC4E-9BE2-2797-D8207D0BA8C1}"/>
          </ac:spMkLst>
        </pc:spChg>
        <pc:spChg chg="add del mod">
          <ac:chgData name="baddam neha" userId="128a631d3fa1a313" providerId="LiveId" clId="{C9DE2AB7-EFFA-49A9-AE04-B5B492E83218}" dt="2023-10-02T22:20:44.003" v="4903" actId="478"/>
          <ac:spMkLst>
            <pc:docMk/>
            <pc:sldMk cId="4067322293" sldId="287"/>
            <ac:spMk id="6" creationId="{94402379-161A-FD11-E7E3-BB73AC047486}"/>
          </ac:spMkLst>
        </pc:spChg>
        <pc:spChg chg="add mod">
          <ac:chgData name="baddam neha" userId="128a631d3fa1a313" providerId="LiveId" clId="{C9DE2AB7-EFFA-49A9-AE04-B5B492E83218}" dt="2023-10-02T22:48:15.140" v="4934" actId="1076"/>
          <ac:spMkLst>
            <pc:docMk/>
            <pc:sldMk cId="4067322293" sldId="287"/>
            <ac:spMk id="7" creationId="{B8FD1CC0-51BE-FE13-3F0F-CC491DDC4001}"/>
          </ac:spMkLst>
        </pc:spChg>
        <pc:spChg chg="add del mod">
          <ac:chgData name="baddam neha" userId="128a631d3fa1a313" providerId="LiveId" clId="{C9DE2AB7-EFFA-49A9-AE04-B5B492E83218}" dt="2023-10-02T22:48:43.761" v="4939" actId="478"/>
          <ac:spMkLst>
            <pc:docMk/>
            <pc:sldMk cId="4067322293" sldId="287"/>
            <ac:spMk id="8" creationId="{6CDE63A6-19D7-1CB8-4705-8082DCBAFAA0}"/>
          </ac:spMkLst>
        </pc:spChg>
        <pc:spChg chg="add mod">
          <ac:chgData name="baddam neha" userId="128a631d3fa1a313" providerId="LiveId" clId="{C9DE2AB7-EFFA-49A9-AE04-B5B492E83218}" dt="2023-10-02T22:49:58.498" v="4945" actId="1076"/>
          <ac:spMkLst>
            <pc:docMk/>
            <pc:sldMk cId="4067322293" sldId="287"/>
            <ac:spMk id="9" creationId="{B3693903-F6CC-CA59-BDD3-42C5395D17AE}"/>
          </ac:spMkLst>
        </pc:spChg>
        <pc:picChg chg="mod">
          <ac:chgData name="baddam neha" userId="128a631d3fa1a313" providerId="LiveId" clId="{C9DE2AB7-EFFA-49A9-AE04-B5B492E83218}" dt="2023-10-02T22:48:08.872" v="4932" actId="1076"/>
          <ac:picMkLst>
            <pc:docMk/>
            <pc:sldMk cId="4067322293" sldId="287"/>
            <ac:picMk id="15362" creationId="{C08096AE-7AB4-214D-8A20-FCC88F96B73A}"/>
          </ac:picMkLst>
        </pc:picChg>
      </pc:sldChg>
      <pc:sldChg chg="modSp add mod ord">
        <pc:chgData name="baddam neha" userId="128a631d3fa1a313" providerId="LiveId" clId="{C9DE2AB7-EFFA-49A9-AE04-B5B492E83218}" dt="2023-10-02T22:02:04.932" v="4392" actId="20577"/>
        <pc:sldMkLst>
          <pc:docMk/>
          <pc:sldMk cId="1739932886" sldId="288"/>
        </pc:sldMkLst>
        <pc:spChg chg="mod">
          <ac:chgData name="baddam neha" userId="128a631d3fa1a313" providerId="LiveId" clId="{C9DE2AB7-EFFA-49A9-AE04-B5B492E83218}" dt="2023-10-02T22:02:04.932" v="4392" actId="20577"/>
          <ac:spMkLst>
            <pc:docMk/>
            <pc:sldMk cId="1739932886" sldId="288"/>
            <ac:spMk id="7" creationId="{3E9033FC-08FA-5E22-7FCA-CCA72C6AE423}"/>
          </ac:spMkLst>
        </pc:spChg>
      </pc:sldChg>
    </pc:docChg>
  </pc:docChgLst>
  <pc:docChgLst>
    <pc:chgData name="baddam neha" userId="128a631d3fa1a313" providerId="LiveId" clId="{CC5A06D1-0F55-42DC-8605-2E0C8135572E}"/>
    <pc:docChg chg="undo redo custSel addSld delSld modSld sldOrd">
      <pc:chgData name="baddam neha" userId="128a631d3fa1a313" providerId="LiveId" clId="{CC5A06D1-0F55-42DC-8605-2E0C8135572E}" dt="2024-02-08T13:54:41.734" v="2998" actId="20577"/>
      <pc:docMkLst>
        <pc:docMk/>
      </pc:docMkLst>
      <pc:sldChg chg="modSp mod">
        <pc:chgData name="baddam neha" userId="128a631d3fa1a313" providerId="LiveId" clId="{CC5A06D1-0F55-42DC-8605-2E0C8135572E}" dt="2024-01-29T00:56:09.213" v="27" actId="1076"/>
        <pc:sldMkLst>
          <pc:docMk/>
          <pc:sldMk cId="1957736008" sldId="256"/>
        </pc:sldMkLst>
        <pc:spChg chg="mod">
          <ac:chgData name="baddam neha" userId="128a631d3fa1a313" providerId="LiveId" clId="{CC5A06D1-0F55-42DC-8605-2E0C8135572E}" dt="2024-01-29T00:53:48.401" v="0"/>
          <ac:spMkLst>
            <pc:docMk/>
            <pc:sldMk cId="1957736008" sldId="256"/>
            <ac:spMk id="3" creationId="{BBAEF254-CC63-AB61-94E1-87556BC6F9FE}"/>
          </ac:spMkLst>
        </pc:spChg>
        <pc:spChg chg="mod">
          <ac:chgData name="baddam neha" userId="128a631d3fa1a313" providerId="LiveId" clId="{CC5A06D1-0F55-42DC-8605-2E0C8135572E}" dt="2024-01-29T00:56:01.743" v="25" actId="1076"/>
          <ac:spMkLst>
            <pc:docMk/>
            <pc:sldMk cId="1957736008" sldId="256"/>
            <ac:spMk id="4" creationId="{AF1FD649-68F7-F8E9-C2BD-715EA5D48155}"/>
          </ac:spMkLst>
        </pc:spChg>
        <pc:spChg chg="mod">
          <ac:chgData name="baddam neha" userId="128a631d3fa1a313" providerId="LiveId" clId="{CC5A06D1-0F55-42DC-8605-2E0C8135572E}" dt="2024-01-29T00:56:09.213" v="27" actId="1076"/>
          <ac:spMkLst>
            <pc:docMk/>
            <pc:sldMk cId="1957736008" sldId="256"/>
            <ac:spMk id="5" creationId="{6C4AEB16-DFF2-9244-133A-08CB7F81D1FB}"/>
          </ac:spMkLst>
        </pc:spChg>
      </pc:sldChg>
      <pc:sldChg chg="del">
        <pc:chgData name="baddam neha" userId="128a631d3fa1a313" providerId="LiveId" clId="{CC5A06D1-0F55-42DC-8605-2E0C8135572E}" dt="2024-01-30T21:34:58.431" v="128" actId="2696"/>
        <pc:sldMkLst>
          <pc:docMk/>
          <pc:sldMk cId="3905770843" sldId="257"/>
        </pc:sldMkLst>
      </pc:sldChg>
      <pc:sldChg chg="del">
        <pc:chgData name="baddam neha" userId="128a631d3fa1a313" providerId="LiveId" clId="{CC5A06D1-0F55-42DC-8605-2E0C8135572E}" dt="2024-01-30T21:35:17.095" v="129" actId="2696"/>
        <pc:sldMkLst>
          <pc:docMk/>
          <pc:sldMk cId="2291137057" sldId="258"/>
        </pc:sldMkLst>
      </pc:sldChg>
      <pc:sldChg chg="del">
        <pc:chgData name="baddam neha" userId="128a631d3fa1a313" providerId="LiveId" clId="{CC5A06D1-0F55-42DC-8605-2E0C8135572E}" dt="2024-01-30T21:52:14.024" v="359" actId="47"/>
        <pc:sldMkLst>
          <pc:docMk/>
          <pc:sldMk cId="1880931836" sldId="259"/>
        </pc:sldMkLst>
      </pc:sldChg>
      <pc:sldChg chg="modSp mod">
        <pc:chgData name="baddam neha" userId="128a631d3fa1a313" providerId="LiveId" clId="{CC5A06D1-0F55-42DC-8605-2E0C8135572E}" dt="2024-02-01T07:14:54.658" v="2888" actId="20577"/>
        <pc:sldMkLst>
          <pc:docMk/>
          <pc:sldMk cId="3090476454" sldId="260"/>
        </pc:sldMkLst>
        <pc:spChg chg="mod">
          <ac:chgData name="baddam neha" userId="128a631d3fa1a313" providerId="LiveId" clId="{CC5A06D1-0F55-42DC-8605-2E0C8135572E}" dt="2024-01-31T17:58:29.884" v="895" actId="1076"/>
          <ac:spMkLst>
            <pc:docMk/>
            <pc:sldMk cId="3090476454" sldId="260"/>
            <ac:spMk id="3" creationId="{B49809B8-E752-F9DB-E5DF-01DD03E24A84}"/>
          </ac:spMkLst>
        </pc:spChg>
        <pc:spChg chg="mod">
          <ac:chgData name="baddam neha" userId="128a631d3fa1a313" providerId="LiveId" clId="{CC5A06D1-0F55-42DC-8605-2E0C8135572E}" dt="2024-02-01T07:14:54.658" v="2888" actId="20577"/>
          <ac:spMkLst>
            <pc:docMk/>
            <pc:sldMk cId="3090476454" sldId="260"/>
            <ac:spMk id="4" creationId="{F421A51D-FABD-EFC3-1599-0CEB5FC3F4E2}"/>
          </ac:spMkLst>
        </pc:spChg>
      </pc:sldChg>
      <pc:sldChg chg="del">
        <pc:chgData name="baddam neha" userId="128a631d3fa1a313" providerId="LiveId" clId="{CC5A06D1-0F55-42DC-8605-2E0C8135572E}" dt="2024-01-30T21:52:06.924" v="352" actId="47"/>
        <pc:sldMkLst>
          <pc:docMk/>
          <pc:sldMk cId="1793009446" sldId="263"/>
        </pc:sldMkLst>
      </pc:sldChg>
      <pc:sldChg chg="del">
        <pc:chgData name="baddam neha" userId="128a631d3fa1a313" providerId="LiveId" clId="{CC5A06D1-0F55-42DC-8605-2E0C8135572E}" dt="2024-01-30T21:52:13.249" v="358" actId="47"/>
        <pc:sldMkLst>
          <pc:docMk/>
          <pc:sldMk cId="1874037971" sldId="264"/>
        </pc:sldMkLst>
      </pc:sldChg>
      <pc:sldChg chg="modSp mod">
        <pc:chgData name="baddam neha" userId="128a631d3fa1a313" providerId="LiveId" clId="{CC5A06D1-0F55-42DC-8605-2E0C8135572E}" dt="2024-02-01T14:38:14.595" v="2970" actId="20577"/>
        <pc:sldMkLst>
          <pc:docMk/>
          <pc:sldMk cId="943736160" sldId="270"/>
        </pc:sldMkLst>
        <pc:spChg chg="mod">
          <ac:chgData name="baddam neha" userId="128a631d3fa1a313" providerId="LiveId" clId="{CC5A06D1-0F55-42DC-8605-2E0C8135572E}" dt="2024-01-31T17:58:43.335" v="897" actId="1076"/>
          <ac:spMkLst>
            <pc:docMk/>
            <pc:sldMk cId="943736160" sldId="270"/>
            <ac:spMk id="3" creationId="{B49809B8-E752-F9DB-E5DF-01DD03E24A84}"/>
          </ac:spMkLst>
        </pc:spChg>
        <pc:spChg chg="mod">
          <ac:chgData name="baddam neha" userId="128a631d3fa1a313" providerId="LiveId" clId="{CC5A06D1-0F55-42DC-8605-2E0C8135572E}" dt="2024-02-01T14:38:14.595" v="2970" actId="20577"/>
          <ac:spMkLst>
            <pc:docMk/>
            <pc:sldMk cId="943736160" sldId="270"/>
            <ac:spMk id="4" creationId="{F421A51D-FABD-EFC3-1599-0CEB5FC3F4E2}"/>
          </ac:spMkLst>
        </pc:spChg>
      </pc:sldChg>
      <pc:sldChg chg="modSp mod">
        <pc:chgData name="baddam neha" userId="128a631d3fa1a313" providerId="LiveId" clId="{CC5A06D1-0F55-42DC-8605-2E0C8135572E}" dt="2024-02-01T06:29:11.330" v="2855" actId="20577"/>
        <pc:sldMkLst>
          <pc:docMk/>
          <pc:sldMk cId="1739932886" sldId="288"/>
        </pc:sldMkLst>
        <pc:spChg chg="mod">
          <ac:chgData name="baddam neha" userId="128a631d3fa1a313" providerId="LiveId" clId="{CC5A06D1-0F55-42DC-8605-2E0C8135572E}" dt="2024-01-31T03:28:16.077" v="573" actId="1076"/>
          <ac:spMkLst>
            <pc:docMk/>
            <pc:sldMk cId="1739932886" sldId="288"/>
            <ac:spMk id="3" creationId="{45D18488-2945-FF47-1185-ABAD475DC736}"/>
          </ac:spMkLst>
        </pc:spChg>
        <pc:spChg chg="mod">
          <ac:chgData name="baddam neha" userId="128a631d3fa1a313" providerId="LiveId" clId="{CC5A06D1-0F55-42DC-8605-2E0C8135572E}" dt="2024-02-01T06:29:11.330" v="2855" actId="20577"/>
          <ac:spMkLst>
            <pc:docMk/>
            <pc:sldMk cId="1739932886" sldId="288"/>
            <ac:spMk id="7" creationId="{3E9033FC-08FA-5E22-7FCA-CCA72C6AE423}"/>
          </ac:spMkLst>
        </pc:spChg>
      </pc:sldChg>
      <pc:sldChg chg="del">
        <pc:chgData name="baddam neha" userId="128a631d3fa1a313" providerId="LiveId" clId="{CC5A06D1-0F55-42DC-8605-2E0C8135572E}" dt="2024-01-30T21:52:07.886" v="353" actId="47"/>
        <pc:sldMkLst>
          <pc:docMk/>
          <pc:sldMk cId="2357121252" sldId="289"/>
        </pc:sldMkLst>
      </pc:sldChg>
      <pc:sldChg chg="del">
        <pc:chgData name="baddam neha" userId="128a631d3fa1a313" providerId="LiveId" clId="{CC5A06D1-0F55-42DC-8605-2E0C8135572E}" dt="2024-01-30T21:52:10.307" v="355" actId="47"/>
        <pc:sldMkLst>
          <pc:docMk/>
          <pc:sldMk cId="1874719571" sldId="291"/>
        </pc:sldMkLst>
      </pc:sldChg>
      <pc:sldChg chg="del">
        <pc:chgData name="baddam neha" userId="128a631d3fa1a313" providerId="LiveId" clId="{CC5A06D1-0F55-42DC-8605-2E0C8135572E}" dt="2024-01-30T21:52:12.211" v="357" actId="47"/>
        <pc:sldMkLst>
          <pc:docMk/>
          <pc:sldMk cId="2374542244" sldId="292"/>
        </pc:sldMkLst>
      </pc:sldChg>
      <pc:sldChg chg="modSp mod">
        <pc:chgData name="baddam neha" userId="128a631d3fa1a313" providerId="LiveId" clId="{CC5A06D1-0F55-42DC-8605-2E0C8135572E}" dt="2024-02-01T06:36:37.628" v="2868" actId="947"/>
        <pc:sldMkLst>
          <pc:docMk/>
          <pc:sldMk cId="1904589906" sldId="296"/>
        </pc:sldMkLst>
        <pc:spChg chg="mod">
          <ac:chgData name="baddam neha" userId="128a631d3fa1a313" providerId="LiveId" clId="{CC5A06D1-0F55-42DC-8605-2E0C8135572E}" dt="2024-02-01T06:36:37.628" v="2868" actId="947"/>
          <ac:spMkLst>
            <pc:docMk/>
            <pc:sldMk cId="1904589906" sldId="296"/>
            <ac:spMk id="2" creationId="{D7C6121E-4BDF-A135-8D88-B20978CF344E}"/>
          </ac:spMkLst>
        </pc:spChg>
        <pc:spChg chg="mod">
          <ac:chgData name="baddam neha" userId="128a631d3fa1a313" providerId="LiveId" clId="{CC5A06D1-0F55-42DC-8605-2E0C8135572E}" dt="2024-01-31T19:43:53.737" v="1187" actId="21"/>
          <ac:spMkLst>
            <pc:docMk/>
            <pc:sldMk cId="1904589906" sldId="296"/>
            <ac:spMk id="3" creationId="{D7C5E2E8-2883-5CC8-5556-0E3A230F880B}"/>
          </ac:spMkLst>
        </pc:spChg>
      </pc:sldChg>
      <pc:sldChg chg="del">
        <pc:chgData name="baddam neha" userId="128a631d3fa1a313" providerId="LiveId" clId="{CC5A06D1-0F55-42DC-8605-2E0C8135572E}" dt="2024-01-30T21:52:05.966" v="351" actId="47"/>
        <pc:sldMkLst>
          <pc:docMk/>
          <pc:sldMk cId="4293663623" sldId="297"/>
        </pc:sldMkLst>
      </pc:sldChg>
      <pc:sldChg chg="del">
        <pc:chgData name="baddam neha" userId="128a631d3fa1a313" providerId="LiveId" clId="{CC5A06D1-0F55-42DC-8605-2E0C8135572E}" dt="2024-01-30T21:52:16.185" v="361" actId="47"/>
        <pc:sldMkLst>
          <pc:docMk/>
          <pc:sldMk cId="638915644" sldId="299"/>
        </pc:sldMkLst>
      </pc:sldChg>
      <pc:sldChg chg="del">
        <pc:chgData name="baddam neha" userId="128a631d3fa1a313" providerId="LiveId" clId="{CC5A06D1-0F55-42DC-8605-2E0C8135572E}" dt="2024-01-30T21:52:17.460" v="362" actId="47"/>
        <pc:sldMkLst>
          <pc:docMk/>
          <pc:sldMk cId="2990372797" sldId="300"/>
        </pc:sldMkLst>
      </pc:sldChg>
      <pc:sldChg chg="del">
        <pc:chgData name="baddam neha" userId="128a631d3fa1a313" providerId="LiveId" clId="{CC5A06D1-0F55-42DC-8605-2E0C8135572E}" dt="2024-01-30T21:52:18.089" v="363" actId="47"/>
        <pc:sldMkLst>
          <pc:docMk/>
          <pc:sldMk cId="2621635135" sldId="301"/>
        </pc:sldMkLst>
      </pc:sldChg>
      <pc:sldChg chg="modSp mod">
        <pc:chgData name="baddam neha" userId="128a631d3fa1a313" providerId="LiveId" clId="{CC5A06D1-0F55-42DC-8605-2E0C8135572E}" dt="2024-01-31T19:40:56.060" v="1179" actId="113"/>
        <pc:sldMkLst>
          <pc:docMk/>
          <pc:sldMk cId="2934439886" sldId="307"/>
        </pc:sldMkLst>
        <pc:spChg chg="mod">
          <ac:chgData name="baddam neha" userId="128a631d3fa1a313" providerId="LiveId" clId="{CC5A06D1-0F55-42DC-8605-2E0C8135572E}" dt="2024-01-31T03:28:01.052" v="570" actId="1076"/>
          <ac:spMkLst>
            <pc:docMk/>
            <pc:sldMk cId="2934439886" sldId="307"/>
            <ac:spMk id="3" creationId="{45D18488-2945-FF47-1185-ABAD475DC736}"/>
          </ac:spMkLst>
        </pc:spChg>
        <pc:spChg chg="mod">
          <ac:chgData name="baddam neha" userId="128a631d3fa1a313" providerId="LiveId" clId="{CC5A06D1-0F55-42DC-8605-2E0C8135572E}" dt="2024-01-31T19:40:56.060" v="1179" actId="113"/>
          <ac:spMkLst>
            <pc:docMk/>
            <pc:sldMk cId="2934439886" sldId="307"/>
            <ac:spMk id="7" creationId="{3E9033FC-08FA-5E22-7FCA-CCA72C6AE423}"/>
          </ac:spMkLst>
        </pc:spChg>
      </pc:sldChg>
      <pc:sldChg chg="del">
        <pc:chgData name="baddam neha" userId="128a631d3fa1a313" providerId="LiveId" clId="{CC5A06D1-0F55-42DC-8605-2E0C8135572E}" dt="2024-01-30T21:34:53.831" v="127" actId="2696"/>
        <pc:sldMkLst>
          <pc:docMk/>
          <pc:sldMk cId="949788023" sldId="308"/>
        </pc:sldMkLst>
      </pc:sldChg>
      <pc:sldChg chg="del">
        <pc:chgData name="baddam neha" userId="128a631d3fa1a313" providerId="LiveId" clId="{CC5A06D1-0F55-42DC-8605-2E0C8135572E}" dt="2024-01-30T21:52:18.690" v="364" actId="47"/>
        <pc:sldMkLst>
          <pc:docMk/>
          <pc:sldMk cId="2879453431" sldId="309"/>
        </pc:sldMkLst>
      </pc:sldChg>
      <pc:sldChg chg="del">
        <pc:chgData name="baddam neha" userId="128a631d3fa1a313" providerId="LiveId" clId="{CC5A06D1-0F55-42DC-8605-2E0C8135572E}" dt="2024-01-30T21:52:20.419" v="367" actId="47"/>
        <pc:sldMkLst>
          <pc:docMk/>
          <pc:sldMk cId="3278977200" sldId="310"/>
        </pc:sldMkLst>
      </pc:sldChg>
      <pc:sldChg chg="del">
        <pc:chgData name="baddam neha" userId="128a631d3fa1a313" providerId="LiveId" clId="{CC5A06D1-0F55-42DC-8605-2E0C8135572E}" dt="2024-01-30T21:52:21.016" v="368" actId="47"/>
        <pc:sldMkLst>
          <pc:docMk/>
          <pc:sldMk cId="1738665340" sldId="311"/>
        </pc:sldMkLst>
      </pc:sldChg>
      <pc:sldChg chg="addSp delSp modSp mod">
        <pc:chgData name="baddam neha" userId="128a631d3fa1a313" providerId="LiveId" clId="{CC5A06D1-0F55-42DC-8605-2E0C8135572E}" dt="2024-02-01T05:40:20.057" v="2804" actId="20577"/>
        <pc:sldMkLst>
          <pc:docMk/>
          <pc:sldMk cId="4015192761" sldId="312"/>
        </pc:sldMkLst>
        <pc:spChg chg="del mod">
          <ac:chgData name="baddam neha" userId="128a631d3fa1a313" providerId="LiveId" clId="{CC5A06D1-0F55-42DC-8605-2E0C8135572E}" dt="2024-01-30T21:47:13.883" v="316"/>
          <ac:spMkLst>
            <pc:docMk/>
            <pc:sldMk cId="4015192761" sldId="312"/>
            <ac:spMk id="2" creationId="{D7C6121E-4BDF-A135-8D88-B20978CF344E}"/>
          </ac:spMkLst>
        </pc:spChg>
        <pc:spChg chg="mod">
          <ac:chgData name="baddam neha" userId="128a631d3fa1a313" providerId="LiveId" clId="{CC5A06D1-0F55-42DC-8605-2E0C8135572E}" dt="2024-01-31T22:23:50.685" v="2236" actId="20577"/>
          <ac:spMkLst>
            <pc:docMk/>
            <pc:sldMk cId="4015192761" sldId="312"/>
            <ac:spMk id="3" creationId="{D7C5E2E8-2883-5CC8-5556-0E3A230F880B}"/>
          </ac:spMkLst>
        </pc:spChg>
        <pc:spChg chg="add mod">
          <ac:chgData name="baddam neha" userId="128a631d3fa1a313" providerId="LiveId" clId="{CC5A06D1-0F55-42DC-8605-2E0C8135572E}" dt="2024-02-01T05:40:20.057" v="2804" actId="20577"/>
          <ac:spMkLst>
            <pc:docMk/>
            <pc:sldMk cId="4015192761" sldId="312"/>
            <ac:spMk id="6" creationId="{C86AB611-EE56-199A-4A2C-3E3255298BF0}"/>
          </ac:spMkLst>
        </pc:spChg>
      </pc:sldChg>
      <pc:sldChg chg="del">
        <pc:chgData name="baddam neha" userId="128a631d3fa1a313" providerId="LiveId" clId="{CC5A06D1-0F55-42DC-8605-2E0C8135572E}" dt="2024-01-30T21:52:04.816" v="350" actId="47"/>
        <pc:sldMkLst>
          <pc:docMk/>
          <pc:sldMk cId="716168976" sldId="313"/>
        </pc:sldMkLst>
      </pc:sldChg>
      <pc:sldChg chg="del">
        <pc:chgData name="baddam neha" userId="128a631d3fa1a313" providerId="LiveId" clId="{CC5A06D1-0F55-42DC-8605-2E0C8135572E}" dt="2024-01-30T21:52:09.754" v="354" actId="47"/>
        <pc:sldMkLst>
          <pc:docMk/>
          <pc:sldMk cId="758008849" sldId="314"/>
        </pc:sldMkLst>
      </pc:sldChg>
      <pc:sldChg chg="del">
        <pc:chgData name="baddam neha" userId="128a631d3fa1a313" providerId="LiveId" clId="{CC5A06D1-0F55-42DC-8605-2E0C8135572E}" dt="2024-01-30T21:52:11.219" v="356" actId="47"/>
        <pc:sldMkLst>
          <pc:docMk/>
          <pc:sldMk cId="2461348390" sldId="315"/>
        </pc:sldMkLst>
      </pc:sldChg>
      <pc:sldChg chg="del">
        <pc:chgData name="baddam neha" userId="128a631d3fa1a313" providerId="LiveId" clId="{CC5A06D1-0F55-42DC-8605-2E0C8135572E}" dt="2024-01-30T21:52:19.853" v="366" actId="47"/>
        <pc:sldMkLst>
          <pc:docMk/>
          <pc:sldMk cId="3211305361" sldId="317"/>
        </pc:sldMkLst>
      </pc:sldChg>
      <pc:sldChg chg="del">
        <pc:chgData name="baddam neha" userId="128a631d3fa1a313" providerId="LiveId" clId="{CC5A06D1-0F55-42DC-8605-2E0C8135572E}" dt="2024-01-30T21:52:19.239" v="365" actId="47"/>
        <pc:sldMkLst>
          <pc:docMk/>
          <pc:sldMk cId="3384197713" sldId="318"/>
        </pc:sldMkLst>
      </pc:sldChg>
      <pc:sldChg chg="del">
        <pc:chgData name="baddam neha" userId="128a631d3fa1a313" providerId="LiveId" clId="{CC5A06D1-0F55-42DC-8605-2E0C8135572E}" dt="2024-01-30T21:52:15.158" v="360" actId="47"/>
        <pc:sldMkLst>
          <pc:docMk/>
          <pc:sldMk cId="4330071" sldId="319"/>
        </pc:sldMkLst>
      </pc:sldChg>
      <pc:sldChg chg="modSp add mod">
        <pc:chgData name="baddam neha" userId="128a631d3fa1a313" providerId="LiveId" clId="{CC5A06D1-0F55-42DC-8605-2E0C8135572E}" dt="2024-02-08T13:09:15.893" v="2988"/>
        <pc:sldMkLst>
          <pc:docMk/>
          <pc:sldMk cId="2346233017" sldId="320"/>
        </pc:sldMkLst>
        <pc:spChg chg="mod">
          <ac:chgData name="baddam neha" userId="128a631d3fa1a313" providerId="LiveId" clId="{CC5A06D1-0F55-42DC-8605-2E0C8135572E}" dt="2024-02-08T13:09:15.893" v="2988"/>
          <ac:spMkLst>
            <pc:docMk/>
            <pc:sldMk cId="2346233017" sldId="320"/>
            <ac:spMk id="2" creationId="{D7C6121E-4BDF-A135-8D88-B20978CF344E}"/>
          </ac:spMkLst>
        </pc:spChg>
        <pc:spChg chg="mod">
          <ac:chgData name="baddam neha" userId="128a631d3fa1a313" providerId="LiveId" clId="{CC5A06D1-0F55-42DC-8605-2E0C8135572E}" dt="2024-01-31T05:50:35.228" v="850" actId="1076"/>
          <ac:spMkLst>
            <pc:docMk/>
            <pc:sldMk cId="2346233017" sldId="320"/>
            <ac:spMk id="3" creationId="{D7C5E2E8-2883-5CC8-5556-0E3A230F880B}"/>
          </ac:spMkLst>
        </pc:spChg>
      </pc:sldChg>
      <pc:sldChg chg="addSp delSp modSp add mod">
        <pc:chgData name="baddam neha" userId="128a631d3fa1a313" providerId="LiveId" clId="{CC5A06D1-0F55-42DC-8605-2E0C8135572E}" dt="2024-02-07T17:30:03.501" v="2977" actId="1076"/>
        <pc:sldMkLst>
          <pc:docMk/>
          <pc:sldMk cId="1677992270" sldId="321"/>
        </pc:sldMkLst>
        <pc:spChg chg="mod">
          <ac:chgData name="baddam neha" userId="128a631d3fa1a313" providerId="LiveId" clId="{CC5A06D1-0F55-42DC-8605-2E0C8135572E}" dt="2024-02-07T17:29:38.450" v="2974" actId="20577"/>
          <ac:spMkLst>
            <pc:docMk/>
            <pc:sldMk cId="1677992270" sldId="321"/>
            <ac:spMk id="2" creationId="{D7C6121E-4BDF-A135-8D88-B20978CF344E}"/>
          </ac:spMkLst>
        </pc:spChg>
        <pc:spChg chg="mod">
          <ac:chgData name="baddam neha" userId="128a631d3fa1a313" providerId="LiveId" clId="{CC5A06D1-0F55-42DC-8605-2E0C8135572E}" dt="2024-01-30T21:40:37.644" v="240" actId="20577"/>
          <ac:spMkLst>
            <pc:docMk/>
            <pc:sldMk cId="1677992270" sldId="321"/>
            <ac:spMk id="3" creationId="{D7C5E2E8-2883-5CC8-5556-0E3A230F880B}"/>
          </ac:spMkLst>
        </pc:spChg>
        <pc:picChg chg="add mod">
          <ac:chgData name="baddam neha" userId="128a631d3fa1a313" providerId="LiveId" clId="{CC5A06D1-0F55-42DC-8605-2E0C8135572E}" dt="2024-02-07T17:30:03.501" v="2977" actId="1076"/>
          <ac:picMkLst>
            <pc:docMk/>
            <pc:sldMk cId="1677992270" sldId="321"/>
            <ac:picMk id="6" creationId="{9FC323AE-5C68-354F-24E4-C2589A58EEA0}"/>
          </ac:picMkLst>
        </pc:picChg>
        <pc:picChg chg="add del mod">
          <ac:chgData name="baddam neha" userId="128a631d3fa1a313" providerId="LiveId" clId="{CC5A06D1-0F55-42DC-8605-2E0C8135572E}" dt="2024-01-31T21:10:23.554" v="1441" actId="478"/>
          <ac:picMkLst>
            <pc:docMk/>
            <pc:sldMk cId="1677992270" sldId="321"/>
            <ac:picMk id="6" creationId="{BCE9EC9B-1B7D-0C55-8549-231B8C4469FC}"/>
          </ac:picMkLst>
        </pc:picChg>
        <pc:picChg chg="add del mod">
          <ac:chgData name="baddam neha" userId="128a631d3fa1a313" providerId="LiveId" clId="{CC5A06D1-0F55-42DC-8605-2E0C8135572E}" dt="2024-01-31T21:10:25.908" v="1442" actId="478"/>
          <ac:picMkLst>
            <pc:docMk/>
            <pc:sldMk cId="1677992270" sldId="321"/>
            <ac:picMk id="8" creationId="{AE24D9E6-956E-EA45-3746-58209710C997}"/>
          </ac:picMkLst>
        </pc:picChg>
      </pc:sldChg>
      <pc:sldChg chg="addSp modSp add mod">
        <pc:chgData name="baddam neha" userId="128a631d3fa1a313" providerId="LiveId" clId="{CC5A06D1-0F55-42DC-8605-2E0C8135572E}" dt="2024-02-01T07:09:40.756" v="2884" actId="113"/>
        <pc:sldMkLst>
          <pc:docMk/>
          <pc:sldMk cId="3285891645" sldId="322"/>
        </pc:sldMkLst>
        <pc:spChg chg="mod">
          <ac:chgData name="baddam neha" userId="128a631d3fa1a313" providerId="LiveId" clId="{CC5A06D1-0F55-42DC-8605-2E0C8135572E}" dt="2024-02-01T07:09:40.756" v="2884" actId="113"/>
          <ac:spMkLst>
            <pc:docMk/>
            <pc:sldMk cId="3285891645" sldId="322"/>
            <ac:spMk id="2" creationId="{D7C6121E-4BDF-A135-8D88-B20978CF344E}"/>
          </ac:spMkLst>
        </pc:spChg>
        <pc:spChg chg="mod">
          <ac:chgData name="baddam neha" userId="128a631d3fa1a313" providerId="LiveId" clId="{CC5A06D1-0F55-42DC-8605-2E0C8135572E}" dt="2024-01-31T18:00:46.838" v="911" actId="1076"/>
          <ac:spMkLst>
            <pc:docMk/>
            <pc:sldMk cId="3285891645" sldId="322"/>
            <ac:spMk id="3" creationId="{D7C5E2E8-2883-5CC8-5556-0E3A230F880B}"/>
          </ac:spMkLst>
        </pc:spChg>
        <pc:picChg chg="add mod modCrop">
          <ac:chgData name="baddam neha" userId="128a631d3fa1a313" providerId="LiveId" clId="{CC5A06D1-0F55-42DC-8605-2E0C8135572E}" dt="2024-02-01T02:57:58.819" v="2700" actId="1076"/>
          <ac:picMkLst>
            <pc:docMk/>
            <pc:sldMk cId="3285891645" sldId="322"/>
            <ac:picMk id="6" creationId="{939F1E9C-2058-156B-746D-29C76142C984}"/>
          </ac:picMkLst>
        </pc:picChg>
        <pc:picChg chg="add mod">
          <ac:chgData name="baddam neha" userId="128a631d3fa1a313" providerId="LiveId" clId="{CC5A06D1-0F55-42DC-8605-2E0C8135572E}" dt="2024-01-31T22:17:28.463" v="2135" actId="1076"/>
          <ac:picMkLst>
            <pc:docMk/>
            <pc:sldMk cId="3285891645" sldId="322"/>
            <ac:picMk id="8" creationId="{B7AB69A8-8628-9DE0-4399-02ED502D230E}"/>
          </ac:picMkLst>
        </pc:picChg>
      </pc:sldChg>
      <pc:sldChg chg="addSp delSp modSp add mod ord">
        <pc:chgData name="baddam neha" userId="128a631d3fa1a313" providerId="LiveId" clId="{CC5A06D1-0F55-42DC-8605-2E0C8135572E}" dt="2024-02-01T03:56:12.698" v="2779"/>
        <pc:sldMkLst>
          <pc:docMk/>
          <pc:sldMk cId="1432590536" sldId="323"/>
        </pc:sldMkLst>
        <pc:spChg chg="mod">
          <ac:chgData name="baddam neha" userId="128a631d3fa1a313" providerId="LiveId" clId="{CC5A06D1-0F55-42DC-8605-2E0C8135572E}" dt="2024-01-31T19:43:57.284" v="1188"/>
          <ac:spMkLst>
            <pc:docMk/>
            <pc:sldMk cId="1432590536" sldId="323"/>
            <ac:spMk id="3" creationId="{45D18488-2945-FF47-1185-ABAD475DC736}"/>
          </ac:spMkLst>
        </pc:spChg>
        <pc:spChg chg="del mod">
          <ac:chgData name="baddam neha" userId="128a631d3fa1a313" providerId="LiveId" clId="{CC5A06D1-0F55-42DC-8605-2E0C8135572E}" dt="2024-01-31T03:52:41.420" v="709" actId="478"/>
          <ac:spMkLst>
            <pc:docMk/>
            <pc:sldMk cId="1432590536" sldId="323"/>
            <ac:spMk id="7" creationId="{3E9033FC-08FA-5E22-7FCA-CCA72C6AE423}"/>
          </ac:spMkLst>
        </pc:spChg>
        <pc:picChg chg="add mod">
          <ac:chgData name="baddam neha" userId="128a631d3fa1a313" providerId="LiveId" clId="{CC5A06D1-0F55-42DC-8605-2E0C8135572E}" dt="2024-01-31T19:41:47.340" v="1183" actId="1076"/>
          <ac:picMkLst>
            <pc:docMk/>
            <pc:sldMk cId="1432590536" sldId="323"/>
            <ac:picMk id="4" creationId="{E0CFF3B8-1B8C-C848-5D60-EA1CE2DE2851}"/>
          </ac:picMkLst>
        </pc:picChg>
      </pc:sldChg>
      <pc:sldChg chg="addSp modSp add mod">
        <pc:chgData name="baddam neha" userId="128a631d3fa1a313" providerId="LiveId" clId="{CC5A06D1-0F55-42DC-8605-2E0C8135572E}" dt="2024-02-01T14:32:48.682" v="2952" actId="1076"/>
        <pc:sldMkLst>
          <pc:docMk/>
          <pc:sldMk cId="1053335295" sldId="324"/>
        </pc:sldMkLst>
        <pc:spChg chg="mod">
          <ac:chgData name="baddam neha" userId="128a631d3fa1a313" providerId="LiveId" clId="{CC5A06D1-0F55-42DC-8605-2E0C8135572E}" dt="2024-01-31T18:01:00.413" v="912" actId="1076"/>
          <ac:spMkLst>
            <pc:docMk/>
            <pc:sldMk cId="1053335295" sldId="324"/>
            <ac:spMk id="3" creationId="{D7C5E2E8-2883-5CC8-5556-0E3A230F880B}"/>
          </ac:spMkLst>
        </pc:spChg>
        <pc:spChg chg="mod">
          <ac:chgData name="baddam neha" userId="128a631d3fa1a313" providerId="LiveId" clId="{CC5A06D1-0F55-42DC-8605-2E0C8135572E}" dt="2024-01-31T22:27:18.585" v="2240" actId="21"/>
          <ac:spMkLst>
            <pc:docMk/>
            <pc:sldMk cId="1053335295" sldId="324"/>
            <ac:spMk id="6" creationId="{C86AB611-EE56-199A-4A2C-3E3255298BF0}"/>
          </ac:spMkLst>
        </pc:spChg>
        <pc:picChg chg="add mod">
          <ac:chgData name="baddam neha" userId="128a631d3fa1a313" providerId="LiveId" clId="{CC5A06D1-0F55-42DC-8605-2E0C8135572E}" dt="2024-02-01T14:32:48.682" v="2952" actId="1076"/>
          <ac:picMkLst>
            <pc:docMk/>
            <pc:sldMk cId="1053335295" sldId="324"/>
            <ac:picMk id="4" creationId="{36D7207A-25A6-8A8D-6F90-CEF19A22F321}"/>
          </ac:picMkLst>
        </pc:picChg>
      </pc:sldChg>
      <pc:sldChg chg="delSp modSp add del mod">
        <pc:chgData name="baddam neha" userId="128a631d3fa1a313" providerId="LiveId" clId="{CC5A06D1-0F55-42DC-8605-2E0C8135572E}" dt="2024-01-31T22:37:10.409" v="2436" actId="47"/>
        <pc:sldMkLst>
          <pc:docMk/>
          <pc:sldMk cId="522720323" sldId="325"/>
        </pc:sldMkLst>
        <pc:spChg chg="mod">
          <ac:chgData name="baddam neha" userId="128a631d3fa1a313" providerId="LiveId" clId="{CC5A06D1-0F55-42DC-8605-2E0C8135572E}" dt="2024-01-31T05:53:50.594" v="880" actId="1076"/>
          <ac:spMkLst>
            <pc:docMk/>
            <pc:sldMk cId="522720323" sldId="325"/>
            <ac:spMk id="3" creationId="{D7C5E2E8-2883-5CC8-5556-0E3A230F880B}"/>
          </ac:spMkLst>
        </pc:spChg>
        <pc:spChg chg="del mod">
          <ac:chgData name="baddam neha" userId="128a631d3fa1a313" providerId="LiveId" clId="{CC5A06D1-0F55-42DC-8605-2E0C8135572E}" dt="2024-01-31T22:37:05.349" v="2432"/>
          <ac:spMkLst>
            <pc:docMk/>
            <pc:sldMk cId="522720323" sldId="325"/>
            <ac:spMk id="6" creationId="{C86AB611-EE56-199A-4A2C-3E3255298BF0}"/>
          </ac:spMkLst>
        </pc:spChg>
      </pc:sldChg>
      <pc:sldChg chg="addSp delSp modSp add mod">
        <pc:chgData name="baddam neha" userId="128a631d3fa1a313" providerId="LiveId" clId="{CC5A06D1-0F55-42DC-8605-2E0C8135572E}" dt="2024-02-01T14:37:13.167" v="2961" actId="1076"/>
        <pc:sldMkLst>
          <pc:docMk/>
          <pc:sldMk cId="3283566733" sldId="326"/>
        </pc:sldMkLst>
        <pc:spChg chg="mod">
          <ac:chgData name="baddam neha" userId="128a631d3fa1a313" providerId="LiveId" clId="{CC5A06D1-0F55-42DC-8605-2E0C8135572E}" dt="2024-01-31T17:59:19.409" v="902" actId="1076"/>
          <ac:spMkLst>
            <pc:docMk/>
            <pc:sldMk cId="3283566733" sldId="326"/>
            <ac:spMk id="3" creationId="{D7C5E2E8-2883-5CC8-5556-0E3A230F880B}"/>
          </ac:spMkLst>
        </pc:spChg>
        <pc:spChg chg="mod">
          <ac:chgData name="baddam neha" userId="128a631d3fa1a313" providerId="LiveId" clId="{CC5A06D1-0F55-42DC-8605-2E0C8135572E}" dt="2024-02-01T14:37:09.639" v="2960" actId="1076"/>
          <ac:spMkLst>
            <pc:docMk/>
            <pc:sldMk cId="3283566733" sldId="326"/>
            <ac:spMk id="6" creationId="{C86AB611-EE56-199A-4A2C-3E3255298BF0}"/>
          </ac:spMkLst>
        </pc:spChg>
        <pc:spChg chg="add del mod">
          <ac:chgData name="baddam neha" userId="128a631d3fa1a313" providerId="LiveId" clId="{CC5A06D1-0F55-42DC-8605-2E0C8135572E}" dt="2024-01-31T22:43:06.372" v="2482" actId="478"/>
          <ac:spMkLst>
            <pc:docMk/>
            <pc:sldMk cId="3283566733" sldId="326"/>
            <ac:spMk id="7" creationId="{41511C9A-98A6-0441-C572-2589D6F60C11}"/>
          </ac:spMkLst>
        </pc:spChg>
        <pc:picChg chg="add mod">
          <ac:chgData name="baddam neha" userId="128a631d3fa1a313" providerId="LiveId" clId="{CC5A06D1-0F55-42DC-8605-2E0C8135572E}" dt="2024-02-01T14:37:13.167" v="2961" actId="1076"/>
          <ac:picMkLst>
            <pc:docMk/>
            <pc:sldMk cId="3283566733" sldId="326"/>
            <ac:picMk id="4" creationId="{2964EB4E-2A8B-146B-2F6C-BB1A6873CD98}"/>
          </ac:picMkLst>
        </pc:picChg>
      </pc:sldChg>
      <pc:sldChg chg="modSp add del mod">
        <pc:chgData name="baddam neha" userId="128a631d3fa1a313" providerId="LiveId" clId="{CC5A06D1-0F55-42DC-8605-2E0C8135572E}" dt="2024-01-31T22:47:27.771" v="2545" actId="47"/>
        <pc:sldMkLst>
          <pc:docMk/>
          <pc:sldMk cId="1963088514" sldId="327"/>
        </pc:sldMkLst>
        <pc:spChg chg="mod">
          <ac:chgData name="baddam neha" userId="128a631d3fa1a313" providerId="LiveId" clId="{CC5A06D1-0F55-42DC-8605-2E0C8135572E}" dt="2024-01-31T17:59:12.669" v="901" actId="1076"/>
          <ac:spMkLst>
            <pc:docMk/>
            <pc:sldMk cId="1963088514" sldId="327"/>
            <ac:spMk id="3" creationId="{D7C5E2E8-2883-5CC8-5556-0E3A230F880B}"/>
          </ac:spMkLst>
        </pc:spChg>
        <pc:spChg chg="mod">
          <ac:chgData name="baddam neha" userId="128a631d3fa1a313" providerId="LiveId" clId="{CC5A06D1-0F55-42DC-8605-2E0C8135572E}" dt="2024-01-31T19:17:29.078" v="1062" actId="20577"/>
          <ac:spMkLst>
            <pc:docMk/>
            <pc:sldMk cId="1963088514" sldId="327"/>
            <ac:spMk id="6" creationId="{C86AB611-EE56-199A-4A2C-3E3255298BF0}"/>
          </ac:spMkLst>
        </pc:spChg>
      </pc:sldChg>
      <pc:sldChg chg="modSp add mod ord">
        <pc:chgData name="baddam neha" userId="128a631d3fa1a313" providerId="LiveId" clId="{CC5A06D1-0F55-42DC-8605-2E0C8135572E}" dt="2024-02-08T13:54:41.734" v="2998" actId="20577"/>
        <pc:sldMkLst>
          <pc:docMk/>
          <pc:sldMk cId="3453346523" sldId="328"/>
        </pc:sldMkLst>
        <pc:spChg chg="mod">
          <ac:chgData name="baddam neha" userId="128a631d3fa1a313" providerId="LiveId" clId="{CC5A06D1-0F55-42DC-8605-2E0C8135572E}" dt="2024-01-31T17:58:17.683" v="893" actId="1076"/>
          <ac:spMkLst>
            <pc:docMk/>
            <pc:sldMk cId="3453346523" sldId="328"/>
            <ac:spMk id="3" creationId="{D7C5E2E8-2883-5CC8-5556-0E3A230F880B}"/>
          </ac:spMkLst>
        </pc:spChg>
        <pc:spChg chg="mod">
          <ac:chgData name="baddam neha" userId="128a631d3fa1a313" providerId="LiveId" clId="{CC5A06D1-0F55-42DC-8605-2E0C8135572E}" dt="2024-02-08T13:54:41.734" v="2998" actId="20577"/>
          <ac:spMkLst>
            <pc:docMk/>
            <pc:sldMk cId="3453346523" sldId="328"/>
            <ac:spMk id="6" creationId="{C86AB611-EE56-199A-4A2C-3E3255298BF0}"/>
          </ac:spMkLst>
        </pc:spChg>
      </pc:sldChg>
      <pc:sldChg chg="modSp add del mod">
        <pc:chgData name="baddam neha" userId="128a631d3fa1a313" providerId="LiveId" clId="{CC5A06D1-0F55-42DC-8605-2E0C8135572E}" dt="2024-01-31T22:59:20.972" v="2600" actId="47"/>
        <pc:sldMkLst>
          <pc:docMk/>
          <pc:sldMk cId="3036496201" sldId="329"/>
        </pc:sldMkLst>
        <pc:spChg chg="mod">
          <ac:chgData name="baddam neha" userId="128a631d3fa1a313" providerId="LiveId" clId="{CC5A06D1-0F55-42DC-8605-2E0C8135572E}" dt="2024-01-31T17:58:22.793" v="894" actId="1076"/>
          <ac:spMkLst>
            <pc:docMk/>
            <pc:sldMk cId="3036496201" sldId="329"/>
            <ac:spMk id="3" creationId="{D7C5E2E8-2883-5CC8-5556-0E3A230F880B}"/>
          </ac:spMkLst>
        </pc:spChg>
        <pc:spChg chg="mod">
          <ac:chgData name="baddam neha" userId="128a631d3fa1a313" providerId="LiveId" clId="{CC5A06D1-0F55-42DC-8605-2E0C8135572E}" dt="2024-01-31T19:19:50.952" v="1103" actId="14100"/>
          <ac:spMkLst>
            <pc:docMk/>
            <pc:sldMk cId="3036496201" sldId="329"/>
            <ac:spMk id="6" creationId="{C86AB611-EE56-199A-4A2C-3E3255298BF0}"/>
          </ac:spMkLst>
        </pc:spChg>
      </pc:sldChg>
      <pc:sldChg chg="add del">
        <pc:chgData name="baddam neha" userId="128a631d3fa1a313" providerId="LiveId" clId="{CC5A06D1-0F55-42DC-8605-2E0C8135572E}" dt="2024-01-30T21:53:42.345" v="409" actId="47"/>
        <pc:sldMkLst>
          <pc:docMk/>
          <pc:sldMk cId="2188575273" sldId="330"/>
        </pc:sldMkLst>
      </pc:sldChg>
      <pc:sldChg chg="modSp add del mod ord">
        <pc:chgData name="baddam neha" userId="128a631d3fa1a313" providerId="LiveId" clId="{CC5A06D1-0F55-42DC-8605-2E0C8135572E}" dt="2024-02-08T13:16:18.834" v="2989" actId="108"/>
        <pc:sldMkLst>
          <pc:docMk/>
          <pc:sldMk cId="2916221914" sldId="330"/>
        </pc:sldMkLst>
        <pc:spChg chg="mod">
          <ac:chgData name="baddam neha" userId="128a631d3fa1a313" providerId="LiveId" clId="{CC5A06D1-0F55-42DC-8605-2E0C8135572E}" dt="2024-01-31T03:26:19.361" v="560" actId="1076"/>
          <ac:spMkLst>
            <pc:docMk/>
            <pc:sldMk cId="2916221914" sldId="330"/>
            <ac:spMk id="3" creationId="{45D18488-2945-FF47-1185-ABAD475DC736}"/>
          </ac:spMkLst>
        </pc:spChg>
        <pc:spChg chg="mod">
          <ac:chgData name="baddam neha" userId="128a631d3fa1a313" providerId="LiveId" clId="{CC5A06D1-0F55-42DC-8605-2E0C8135572E}" dt="2024-02-08T13:16:18.834" v="2989" actId="108"/>
          <ac:spMkLst>
            <pc:docMk/>
            <pc:sldMk cId="2916221914" sldId="330"/>
            <ac:spMk id="7" creationId="{3E9033FC-08FA-5E22-7FCA-CCA72C6AE423}"/>
          </ac:spMkLst>
        </pc:spChg>
      </pc:sldChg>
      <pc:sldChg chg="addSp modSp add mod">
        <pc:chgData name="baddam neha" userId="128a631d3fa1a313" providerId="LiveId" clId="{CC5A06D1-0F55-42DC-8605-2E0C8135572E}" dt="2024-02-01T01:05:49.583" v="2645" actId="20577"/>
        <pc:sldMkLst>
          <pc:docMk/>
          <pc:sldMk cId="1950997657" sldId="331"/>
        </pc:sldMkLst>
        <pc:spChg chg="mod">
          <ac:chgData name="baddam neha" userId="128a631d3fa1a313" providerId="LiveId" clId="{CC5A06D1-0F55-42DC-8605-2E0C8135572E}" dt="2024-02-01T01:05:49.583" v="2645" actId="20577"/>
          <ac:spMkLst>
            <pc:docMk/>
            <pc:sldMk cId="1950997657" sldId="331"/>
            <ac:spMk id="6" creationId="{C86AB611-EE56-199A-4A2C-3E3255298BF0}"/>
          </ac:spMkLst>
        </pc:spChg>
        <pc:picChg chg="add mod">
          <ac:chgData name="baddam neha" userId="128a631d3fa1a313" providerId="LiveId" clId="{CC5A06D1-0F55-42DC-8605-2E0C8135572E}" dt="2024-01-31T22:37:59.368" v="2469" actId="14100"/>
          <ac:picMkLst>
            <pc:docMk/>
            <pc:sldMk cId="1950997657" sldId="331"/>
            <ac:picMk id="4" creationId="{F6655BE8-9737-9DB9-3D5F-92C8D871BFF8}"/>
          </ac:picMkLst>
        </pc:picChg>
      </pc:sldChg>
      <pc:sldChg chg="addSp delSp modSp add mod">
        <pc:chgData name="baddam neha" userId="128a631d3fa1a313" providerId="LiveId" clId="{CC5A06D1-0F55-42DC-8605-2E0C8135572E}" dt="2024-02-01T14:34:55.178" v="2958" actId="20577"/>
        <pc:sldMkLst>
          <pc:docMk/>
          <pc:sldMk cId="2612064655" sldId="332"/>
        </pc:sldMkLst>
        <pc:spChg chg="mod">
          <ac:chgData name="baddam neha" userId="128a631d3fa1a313" providerId="LiveId" clId="{CC5A06D1-0F55-42DC-8605-2E0C8135572E}" dt="2024-02-01T14:34:55.178" v="2958" actId="20577"/>
          <ac:spMkLst>
            <pc:docMk/>
            <pc:sldMk cId="2612064655" sldId="332"/>
            <ac:spMk id="6" creationId="{C86AB611-EE56-199A-4A2C-3E3255298BF0}"/>
          </ac:spMkLst>
        </pc:spChg>
        <pc:spChg chg="add">
          <ac:chgData name="baddam neha" userId="128a631d3fa1a313" providerId="LiveId" clId="{CC5A06D1-0F55-42DC-8605-2E0C8135572E}" dt="2024-01-31T19:06:51.658" v="958"/>
          <ac:spMkLst>
            <pc:docMk/>
            <pc:sldMk cId="2612064655" sldId="332"/>
            <ac:spMk id="8" creationId="{E43DA356-C534-58CB-CE89-5971BD8DAE4D}"/>
          </ac:spMkLst>
        </pc:spChg>
        <pc:picChg chg="del">
          <ac:chgData name="baddam neha" userId="128a631d3fa1a313" providerId="LiveId" clId="{CC5A06D1-0F55-42DC-8605-2E0C8135572E}" dt="2024-01-31T19:05:25.124" v="954" actId="478"/>
          <ac:picMkLst>
            <pc:docMk/>
            <pc:sldMk cId="2612064655" sldId="332"/>
            <ac:picMk id="4" creationId="{36D7207A-25A6-8A8D-6F90-CEF19A22F321}"/>
          </ac:picMkLst>
        </pc:picChg>
        <pc:picChg chg="add mod">
          <ac:chgData name="baddam neha" userId="128a631d3fa1a313" providerId="LiveId" clId="{CC5A06D1-0F55-42DC-8605-2E0C8135572E}" dt="2024-01-31T22:29:42.568" v="2282" actId="14100"/>
          <ac:picMkLst>
            <pc:docMk/>
            <pc:sldMk cId="2612064655" sldId="332"/>
            <ac:picMk id="7" creationId="{14E397AB-2B98-642F-EFC1-2961C229E872}"/>
          </ac:picMkLst>
        </pc:picChg>
      </pc:sldChg>
      <pc:sldChg chg="addSp modSp add mod">
        <pc:chgData name="baddam neha" userId="128a631d3fa1a313" providerId="LiveId" clId="{CC5A06D1-0F55-42DC-8605-2E0C8135572E}" dt="2024-02-01T14:24:26.875" v="2947" actId="20578"/>
        <pc:sldMkLst>
          <pc:docMk/>
          <pc:sldMk cId="1957123835" sldId="333"/>
        </pc:sldMkLst>
        <pc:spChg chg="mod">
          <ac:chgData name="baddam neha" userId="128a631d3fa1a313" providerId="LiveId" clId="{CC5A06D1-0F55-42DC-8605-2E0C8135572E}" dt="2024-02-01T14:24:26.875" v="2947" actId="20578"/>
          <ac:spMkLst>
            <pc:docMk/>
            <pc:sldMk cId="1957123835" sldId="333"/>
            <ac:spMk id="2" creationId="{D7C6121E-4BDF-A135-8D88-B20978CF344E}"/>
          </ac:spMkLst>
        </pc:spChg>
        <pc:spChg chg="add mod">
          <ac:chgData name="baddam neha" userId="128a631d3fa1a313" providerId="LiveId" clId="{CC5A06D1-0F55-42DC-8605-2E0C8135572E}" dt="2024-02-01T02:59:16.913" v="2710" actId="113"/>
          <ac:spMkLst>
            <pc:docMk/>
            <pc:sldMk cId="1957123835" sldId="333"/>
            <ac:spMk id="4" creationId="{264D8F32-06E7-7D79-E97F-B15419CCC523}"/>
          </ac:spMkLst>
        </pc:spChg>
        <pc:picChg chg="mod">
          <ac:chgData name="baddam neha" userId="128a631d3fa1a313" providerId="LiveId" clId="{CC5A06D1-0F55-42DC-8605-2E0C8135572E}" dt="2024-01-31T21:55:10.316" v="1905" actId="1076"/>
          <ac:picMkLst>
            <pc:docMk/>
            <pc:sldMk cId="1957123835" sldId="333"/>
            <ac:picMk id="6" creationId="{BCE9EC9B-1B7D-0C55-8549-231B8C4469FC}"/>
          </ac:picMkLst>
        </pc:picChg>
        <pc:picChg chg="mod">
          <ac:chgData name="baddam neha" userId="128a631d3fa1a313" providerId="LiveId" clId="{CC5A06D1-0F55-42DC-8605-2E0C8135572E}" dt="2024-01-31T21:56:23.915" v="1916" actId="1076"/>
          <ac:picMkLst>
            <pc:docMk/>
            <pc:sldMk cId="1957123835" sldId="333"/>
            <ac:picMk id="8" creationId="{AE24D9E6-956E-EA45-3746-58209710C997}"/>
          </ac:picMkLst>
        </pc:picChg>
      </pc:sldChg>
      <pc:sldChg chg="add del">
        <pc:chgData name="baddam neha" userId="128a631d3fa1a313" providerId="LiveId" clId="{CC5A06D1-0F55-42DC-8605-2E0C8135572E}" dt="2024-01-31T21:10:16.674" v="1439" actId="47"/>
        <pc:sldMkLst>
          <pc:docMk/>
          <pc:sldMk cId="3303157646" sldId="333"/>
        </pc:sldMkLst>
      </pc:sldChg>
      <pc:sldChg chg="modSp add mod">
        <pc:chgData name="baddam neha" userId="128a631d3fa1a313" providerId="LiveId" clId="{CC5A06D1-0F55-42DC-8605-2E0C8135572E}" dt="2024-02-07T17:32:50.466" v="2978" actId="113"/>
        <pc:sldMkLst>
          <pc:docMk/>
          <pc:sldMk cId="606522847" sldId="334"/>
        </pc:sldMkLst>
        <pc:spChg chg="mod">
          <ac:chgData name="baddam neha" userId="128a631d3fa1a313" providerId="LiveId" clId="{CC5A06D1-0F55-42DC-8605-2E0C8135572E}" dt="2024-02-07T17:32:50.466" v="2978" actId="113"/>
          <ac:spMkLst>
            <pc:docMk/>
            <pc:sldMk cId="606522847" sldId="334"/>
            <ac:spMk id="2" creationId="{D7C6121E-4BDF-A135-8D88-B20978CF344E}"/>
          </ac:spMkLst>
        </pc:spChg>
        <pc:picChg chg="mod modCrop">
          <ac:chgData name="baddam neha" userId="128a631d3fa1a313" providerId="LiveId" clId="{CC5A06D1-0F55-42DC-8605-2E0C8135572E}" dt="2024-02-01T14:30:40.661" v="2948" actId="1076"/>
          <ac:picMkLst>
            <pc:docMk/>
            <pc:sldMk cId="606522847" sldId="334"/>
            <ac:picMk id="6" creationId="{939F1E9C-2058-156B-746D-29C76142C98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 custT="1"/>
      <dgm:spPr/>
      <dgm:t>
        <a:bodyPr/>
        <a:lstStyle/>
        <a:p>
          <a:r>
            <a:rPr lang="en-US" sz="2000" b="1" dirty="0"/>
            <a:t>COVID-19</a:t>
          </a:r>
          <a:endParaRPr lang="en-US" sz="2000" dirty="0"/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b="1" dirty="0"/>
            <a:t>COVID-19 spread globally in early 2020</a:t>
          </a:r>
          <a:r>
            <a:rPr lang="en-US" dirty="0"/>
            <a:t>, leading to millions of infections and significant economic impacts.</a:t>
          </a:r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3B048668-5DA4-42A8-9167-08E0685A235B}">
      <dgm:prSet custT="1"/>
      <dgm:spPr/>
      <dgm:t>
        <a:bodyPr/>
        <a:lstStyle/>
        <a:p>
          <a:r>
            <a:rPr lang="en-US" sz="2000" b="1" dirty="0"/>
            <a:t>Existing Approaches</a:t>
          </a:r>
          <a:endParaRPr lang="en-US" sz="2000" dirty="0"/>
        </a:p>
      </dgm:t>
    </dgm:pt>
    <dgm:pt modelId="{DA4E5EF2-6D57-4DE9-96DA-1EAADF5841DD}" type="parTrans" cxnId="{F345266A-347C-4AA7-8A14-06DC4805921F}">
      <dgm:prSet/>
      <dgm:spPr/>
      <dgm:t>
        <a:bodyPr/>
        <a:lstStyle/>
        <a:p>
          <a:endParaRPr lang="en-US"/>
        </a:p>
      </dgm:t>
    </dgm:pt>
    <dgm:pt modelId="{E490514A-C0EE-4F99-9E29-8B6122E37AC9}" type="sibTrans" cxnId="{F345266A-347C-4AA7-8A14-06DC4805921F}">
      <dgm:prSet/>
      <dgm:spPr/>
      <dgm:t>
        <a:bodyPr/>
        <a:lstStyle/>
        <a:p>
          <a:endParaRPr lang="en-US"/>
        </a:p>
      </dgm:t>
    </dgm:pt>
    <dgm:pt modelId="{86C31BE2-BB07-4F85-BFB0-C6BFCF2B39B2}">
      <dgm:prSet/>
      <dgm:spPr/>
      <dgm:t>
        <a:bodyPr/>
        <a:lstStyle/>
        <a:p>
          <a:r>
            <a:rPr lang="en-US" b="1" dirty="0"/>
            <a:t>Mechanistic Models: Compartmental and agent-based models</a:t>
          </a:r>
          <a:r>
            <a:rPr lang="en-US" dirty="0"/>
            <a:t> encode disease dynamics at population or individual levels.</a:t>
          </a:r>
        </a:p>
      </dgm:t>
    </dgm:pt>
    <dgm:pt modelId="{FEA14220-9A39-43FB-BD8F-479F06DEB839}" type="parTrans" cxnId="{440BD45B-0B42-41BA-AA49-FD6865074079}">
      <dgm:prSet/>
      <dgm:spPr/>
      <dgm:t>
        <a:bodyPr/>
        <a:lstStyle/>
        <a:p>
          <a:endParaRPr lang="en-US"/>
        </a:p>
      </dgm:t>
    </dgm:pt>
    <dgm:pt modelId="{378D75D3-AF95-4766-94E7-074023FEC5C5}" type="sibTrans" cxnId="{440BD45B-0B42-41BA-AA49-FD6865074079}">
      <dgm:prSet/>
      <dgm:spPr/>
      <dgm:t>
        <a:bodyPr/>
        <a:lstStyle/>
        <a:p>
          <a:endParaRPr lang="en-US"/>
        </a:p>
      </dgm:t>
    </dgm:pt>
    <dgm:pt modelId="{94284359-7DF9-4376-B689-5C11410B3496}">
      <dgm:prSet/>
      <dgm:spPr/>
      <dgm:t>
        <a:bodyPr/>
        <a:lstStyle/>
        <a:p>
          <a:r>
            <a:rPr lang="en-US" b="1" dirty="0"/>
            <a:t>Accurate forecasting</a:t>
          </a:r>
          <a:r>
            <a:rPr lang="en-US" dirty="0"/>
            <a:t> </a:t>
          </a:r>
          <a:r>
            <a:rPr lang="en-US" b="1" dirty="0"/>
            <a:t>helps policymakers </a:t>
          </a:r>
          <a:r>
            <a:rPr lang="en-US" dirty="0"/>
            <a:t>allocate healthcare resources, control outbreaks, and protect public safety.</a:t>
          </a:r>
        </a:p>
      </dgm:t>
    </dgm:pt>
    <dgm:pt modelId="{B2CB1B6E-BD7A-408F-A4F4-E561F058EF1D}" type="parTrans" cxnId="{E0E170C0-FB94-4499-9974-E71DE9C592B7}">
      <dgm:prSet/>
      <dgm:spPr/>
      <dgm:t>
        <a:bodyPr/>
        <a:lstStyle/>
        <a:p>
          <a:endParaRPr lang="en-US"/>
        </a:p>
      </dgm:t>
    </dgm:pt>
    <dgm:pt modelId="{12C7F88E-9EFD-4A08-9E4F-2979A2D7A053}" type="sibTrans" cxnId="{E0E170C0-FB94-4499-9974-E71DE9C592B7}">
      <dgm:prSet/>
      <dgm:spPr/>
      <dgm:t>
        <a:bodyPr/>
        <a:lstStyle/>
        <a:p>
          <a:endParaRPr lang="en-US"/>
        </a:p>
      </dgm:t>
    </dgm:pt>
    <dgm:pt modelId="{2E15C0E9-D6B3-4C6C-881F-DF43CCAEB159}">
      <dgm:prSet/>
      <dgm:spPr/>
      <dgm:t>
        <a:bodyPr/>
        <a:lstStyle/>
        <a:p>
          <a:r>
            <a:rPr lang="en-US" b="1" dirty="0"/>
            <a:t>Time-Series Models</a:t>
          </a:r>
          <a:r>
            <a:rPr lang="en-US" dirty="0"/>
            <a:t>: Techniques like </a:t>
          </a:r>
          <a:r>
            <a:rPr lang="en-US" b="1" dirty="0"/>
            <a:t>curve-fitting, autoregression, and deep learning </a:t>
          </a:r>
          <a:r>
            <a:rPr lang="en-US" dirty="0"/>
            <a:t>rely on historical data from each time point independently.</a:t>
          </a:r>
        </a:p>
      </dgm:t>
    </dgm:pt>
    <dgm:pt modelId="{70AEB17B-ED25-41CF-8E88-B00D8155727F}" type="parTrans" cxnId="{2309394E-CEC7-44EF-9DF3-C237B13B39A6}">
      <dgm:prSet/>
      <dgm:spPr/>
      <dgm:t>
        <a:bodyPr/>
        <a:lstStyle/>
        <a:p>
          <a:endParaRPr lang="en-US"/>
        </a:p>
      </dgm:t>
    </dgm:pt>
    <dgm:pt modelId="{EB5FD9D4-FB5D-47AB-82C7-68C2E229DDEF}" type="sibTrans" cxnId="{2309394E-CEC7-44EF-9DF3-C237B13B39A6}">
      <dgm:prSet/>
      <dgm:spPr/>
      <dgm:t>
        <a:bodyPr/>
        <a:lstStyle/>
        <a:p>
          <a:endParaRPr lang="en-US"/>
        </a:p>
      </dgm:t>
    </dgm:pt>
    <dgm:pt modelId="{3CF88555-2D9E-4D99-9156-05B7F695EC04}">
      <dgm:prSet/>
      <dgm:spPr/>
      <dgm:t>
        <a:bodyPr/>
        <a:lstStyle/>
        <a:p>
          <a:r>
            <a:rPr lang="en-US" dirty="0"/>
            <a:t>Example: Imagine you know that one sick person will spread the illness to two others. You could use this rule to predict how many people might get sick over time.</a:t>
          </a:r>
        </a:p>
      </dgm:t>
    </dgm:pt>
    <dgm:pt modelId="{CA5EFECF-DB3D-4C5A-91F6-D457CE33E616}" type="parTrans" cxnId="{87EFBC80-BC4F-4AAF-BBBE-C12C43508E4E}">
      <dgm:prSet/>
      <dgm:spPr/>
      <dgm:t>
        <a:bodyPr/>
        <a:lstStyle/>
        <a:p>
          <a:endParaRPr lang="en-US"/>
        </a:p>
      </dgm:t>
    </dgm:pt>
    <dgm:pt modelId="{A3A6DFFE-364F-4575-9EB7-FE1DBCA63182}" type="sibTrans" cxnId="{87EFBC80-BC4F-4AAF-BBBE-C12C43508E4E}">
      <dgm:prSet/>
      <dgm:spPr/>
      <dgm:t>
        <a:bodyPr/>
        <a:lstStyle/>
        <a:p>
          <a:endParaRPr lang="en-US"/>
        </a:p>
      </dgm:t>
    </dgm:pt>
    <dgm:pt modelId="{E8B2091E-87B3-49DE-B34C-503D36C899C9}">
      <dgm:prSet/>
      <dgm:spPr/>
      <dgm:t>
        <a:bodyPr/>
        <a:lstStyle/>
        <a:p>
          <a:endParaRPr lang="en-US" dirty="0"/>
        </a:p>
      </dgm:t>
    </dgm:pt>
    <dgm:pt modelId="{A677522C-00FE-43D3-BCA0-7061F0777C08}" type="parTrans" cxnId="{2DAC5016-0DCD-46E9-BBA8-A504C88F71D4}">
      <dgm:prSet/>
      <dgm:spPr/>
      <dgm:t>
        <a:bodyPr/>
        <a:lstStyle/>
        <a:p>
          <a:endParaRPr lang="en-US"/>
        </a:p>
      </dgm:t>
    </dgm:pt>
    <dgm:pt modelId="{A77FEDED-5DBB-4B87-84B4-CFF6AD0AA604}" type="sibTrans" cxnId="{2DAC5016-0DCD-46E9-BBA8-A504C88F71D4}">
      <dgm:prSet/>
      <dgm:spPr/>
      <dgm:t>
        <a:bodyPr/>
        <a:lstStyle/>
        <a:p>
          <a:endParaRPr lang="en-US"/>
        </a:p>
      </dgm:t>
    </dgm:pt>
    <dgm:pt modelId="{6AD96F36-DB09-45F8-922B-75742F6501EE}">
      <dgm:prSet/>
      <dgm:spPr/>
      <dgm:t>
        <a:bodyPr/>
        <a:lstStyle/>
        <a:p>
          <a:endParaRPr lang="en-US" dirty="0"/>
        </a:p>
      </dgm:t>
    </dgm:pt>
    <dgm:pt modelId="{DEA2FA69-348F-445B-9B17-D255128BF7A6}" type="parTrans" cxnId="{C0294AAA-2F26-4E35-B3C9-46D48F11F5E0}">
      <dgm:prSet/>
      <dgm:spPr/>
      <dgm:t>
        <a:bodyPr/>
        <a:lstStyle/>
        <a:p>
          <a:endParaRPr lang="en-US"/>
        </a:p>
      </dgm:t>
    </dgm:pt>
    <dgm:pt modelId="{551B66C8-B6D9-40FB-A222-2D12A3264387}" type="sibTrans" cxnId="{C0294AAA-2F26-4E35-B3C9-46D48F11F5E0}">
      <dgm:prSet/>
      <dgm:spPr/>
      <dgm:t>
        <a:bodyPr/>
        <a:lstStyle/>
        <a:p>
          <a:endParaRPr lang="en-US"/>
        </a:p>
      </dgm:t>
    </dgm:pt>
    <dgm:pt modelId="{7CADE0A6-E540-43A9-90B6-E51ECCFB968A}">
      <dgm:prSet/>
      <dgm:spPr/>
      <dgm:t>
        <a:bodyPr/>
        <a:lstStyle/>
        <a:p>
          <a:r>
            <a:rPr lang="en-US" dirty="0"/>
            <a:t>Example: It’s like noticing that cases increased every week for a month and then using this pattern to guess the number of cases for the next week.</a:t>
          </a:r>
        </a:p>
      </dgm:t>
    </dgm:pt>
    <dgm:pt modelId="{2C1C7000-1FD9-4B83-BF2A-1C07726C9D42}" type="parTrans" cxnId="{62AAAFA7-9AFB-49A4-92E5-964AA231BC8F}">
      <dgm:prSet/>
      <dgm:spPr/>
      <dgm:t>
        <a:bodyPr/>
        <a:lstStyle/>
        <a:p>
          <a:endParaRPr lang="en-US"/>
        </a:p>
      </dgm:t>
    </dgm:pt>
    <dgm:pt modelId="{F81B88CF-1280-437D-936C-77470906541E}" type="sibTrans" cxnId="{62AAAFA7-9AFB-49A4-92E5-964AA231BC8F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2"/>
      <dgm:spPr/>
    </dgm:pt>
    <dgm:pt modelId="{67D0F799-6F3B-4D87-83FE-5D943C1D6A5A}" type="pres">
      <dgm:prSet presAssocID="{FACBF853-A631-47C5-807F-6A8BF260CF95}" presName="parentText" presStyleLbl="node1" presStyleIdx="0" presStyleCnt="2" custScaleY="57703" custLinFactNeighborX="10167" custLinFactNeighborY="-13878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2" custScaleY="50597">
        <dgm:presLayoutVars>
          <dgm:bulletEnabled val="1"/>
        </dgm:presLayoutVars>
      </dgm:prSet>
      <dgm:spPr/>
    </dgm:pt>
    <dgm:pt modelId="{B6E2B611-4E9A-4A48-9607-4F050B1BFAC2}" type="pres">
      <dgm:prSet presAssocID="{36205AED-5F45-4277-B0ED-38B7B9B915C0}" presName="spaceBetweenRectangles" presStyleCnt="0"/>
      <dgm:spPr/>
    </dgm:pt>
    <dgm:pt modelId="{116B8A8B-5F1B-494D-B4EB-8896B9E5BA9B}" type="pres">
      <dgm:prSet presAssocID="{3B048668-5DA4-42A8-9167-08E0685A235B}" presName="parentLin" presStyleCnt="0"/>
      <dgm:spPr/>
    </dgm:pt>
    <dgm:pt modelId="{8F99BD46-DAD9-4D51-A90A-3D301EFCBD91}" type="pres">
      <dgm:prSet presAssocID="{3B048668-5DA4-42A8-9167-08E0685A235B}" presName="parentLeftMargin" presStyleLbl="node1" presStyleIdx="0" presStyleCnt="2"/>
      <dgm:spPr/>
    </dgm:pt>
    <dgm:pt modelId="{D865B49F-E8C7-4F10-A02C-574EC1F4FA51}" type="pres">
      <dgm:prSet presAssocID="{3B048668-5DA4-42A8-9167-08E0685A235B}" presName="parentText" presStyleLbl="node1" presStyleIdx="1" presStyleCnt="2" custScaleY="53640" custLinFactNeighborX="6100" custLinFactNeighborY="-11009">
        <dgm:presLayoutVars>
          <dgm:chMax val="0"/>
          <dgm:bulletEnabled val="1"/>
        </dgm:presLayoutVars>
      </dgm:prSet>
      <dgm:spPr/>
    </dgm:pt>
    <dgm:pt modelId="{C825AFCB-22A7-42BA-8851-4A31937B6642}" type="pres">
      <dgm:prSet presAssocID="{3B048668-5DA4-42A8-9167-08E0685A235B}" presName="negativeSpace" presStyleCnt="0"/>
      <dgm:spPr/>
    </dgm:pt>
    <dgm:pt modelId="{27E43D79-D673-4ACE-9353-51BEAB403B7D}" type="pres">
      <dgm:prSet presAssocID="{3B048668-5DA4-42A8-9167-08E0685A235B}" presName="childText" presStyleLbl="conFgAcc1" presStyleIdx="1" presStyleCnt="2" custScaleY="50123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60F66A10-DA6C-4770-8B6F-5222C1847603}" type="presOf" srcId="{E8B2091E-87B3-49DE-B34C-503D36C899C9}" destId="{27E43D79-D673-4ACE-9353-51BEAB403B7D}" srcOrd="0" destOrd="5" presId="urn:microsoft.com/office/officeart/2005/8/layout/list1"/>
    <dgm:cxn modelId="{2DAC5016-0DCD-46E9-BBA8-A504C88F71D4}" srcId="{3B048668-5DA4-42A8-9167-08E0685A235B}" destId="{E8B2091E-87B3-49DE-B34C-503D36C899C9}" srcOrd="3" destOrd="0" parTransId="{A677522C-00FE-43D3-BCA0-7061F0777C08}" sibTransId="{A77FEDED-5DBB-4B87-84B4-CFF6AD0AA604}"/>
    <dgm:cxn modelId="{FD345A2C-6526-46BC-886D-B2AC35BFFDC0}" type="presOf" srcId="{7CADE0A6-E540-43A9-90B6-E51ECCFB968A}" destId="{27E43D79-D673-4ACE-9353-51BEAB403B7D}" srcOrd="0" destOrd="4" presId="urn:microsoft.com/office/officeart/2005/8/layout/list1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440BD45B-0B42-41BA-AA49-FD6865074079}" srcId="{3B048668-5DA4-42A8-9167-08E0685A235B}" destId="{86C31BE2-BB07-4F85-BFB0-C6BFCF2B39B2}" srcOrd="0" destOrd="0" parTransId="{FEA14220-9A39-43FB-BD8F-479F06DEB839}" sibTransId="{378D75D3-AF95-4766-94E7-074023FEC5C5}"/>
    <dgm:cxn modelId="{DCA30965-E385-4258-89DB-424F6FB9B211}" type="presOf" srcId="{94284359-7DF9-4376-B689-5C11410B3496}" destId="{92517869-A126-4F99-9560-7099F235998C}" srcOrd="0" destOrd="1" presId="urn:microsoft.com/office/officeart/2005/8/layout/list1"/>
    <dgm:cxn modelId="{F345266A-347C-4AA7-8A14-06DC4805921F}" srcId="{8D41E8BD-D508-438A-9233-7C6AA65B0B30}" destId="{3B048668-5DA4-42A8-9167-08E0685A235B}" srcOrd="1" destOrd="0" parTransId="{DA4E5EF2-6D57-4DE9-96DA-1EAADF5841DD}" sibTransId="{E490514A-C0EE-4F99-9E29-8B6122E37AC9}"/>
    <dgm:cxn modelId="{2309394E-CEC7-44EF-9DF3-C237B13B39A6}" srcId="{3B048668-5DA4-42A8-9167-08E0685A235B}" destId="{2E15C0E9-D6B3-4C6C-881F-DF43CCAEB159}" srcOrd="2" destOrd="0" parTransId="{70AEB17B-ED25-41CF-8E88-B00D8155727F}" sibTransId="{EB5FD9D4-FB5D-47AB-82C7-68C2E229DDEF}"/>
    <dgm:cxn modelId="{87EFBC80-BC4F-4AAF-BBBE-C12C43508E4E}" srcId="{86C31BE2-BB07-4F85-BFB0-C6BFCF2B39B2}" destId="{3CF88555-2D9E-4D99-9156-05B7F695EC04}" srcOrd="0" destOrd="0" parTransId="{CA5EFECF-DB3D-4C5A-91F6-D457CE33E616}" sibTransId="{A3A6DFFE-364F-4575-9EB7-FE1DBCA63182}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5C617E9F-89DA-4F6D-9359-60F49B2F40C6}" type="presOf" srcId="{6AD96F36-DB09-45F8-922B-75742F6501EE}" destId="{27E43D79-D673-4ACE-9353-51BEAB403B7D}" srcOrd="0" destOrd="2" presId="urn:microsoft.com/office/officeart/2005/8/layout/list1"/>
    <dgm:cxn modelId="{62AAAFA7-9AFB-49A4-92E5-964AA231BC8F}" srcId="{2E15C0E9-D6B3-4C6C-881F-DF43CCAEB159}" destId="{7CADE0A6-E540-43A9-90B6-E51ECCFB968A}" srcOrd="0" destOrd="0" parTransId="{2C1C7000-1FD9-4B83-BF2A-1C07726C9D42}" sibTransId="{F81B88CF-1280-437D-936C-77470906541E}"/>
    <dgm:cxn modelId="{E34A02A9-CDDE-4B3D-B878-89A1AEE8456E}" type="presOf" srcId="{86C31BE2-BB07-4F85-BFB0-C6BFCF2B39B2}" destId="{27E43D79-D673-4ACE-9353-51BEAB403B7D}" srcOrd="0" destOrd="0" presId="urn:microsoft.com/office/officeart/2005/8/layout/list1"/>
    <dgm:cxn modelId="{C0294AAA-2F26-4E35-B3C9-46D48F11F5E0}" srcId="{3B048668-5DA4-42A8-9167-08E0685A235B}" destId="{6AD96F36-DB09-45F8-922B-75742F6501EE}" srcOrd="1" destOrd="0" parTransId="{DEA2FA69-348F-445B-9B17-D255128BF7A6}" sibTransId="{551B66C8-B6D9-40FB-A222-2D12A3264387}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E0E170C0-FB94-4499-9974-E71DE9C592B7}" srcId="{FACBF853-A631-47C5-807F-6A8BF260CF95}" destId="{94284359-7DF9-4376-B689-5C11410B3496}" srcOrd="1" destOrd="0" parTransId="{B2CB1B6E-BD7A-408F-A4F4-E561F058EF1D}" sibTransId="{12C7F88E-9EFD-4A08-9E4F-2979A2D7A053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52A665CD-1AB5-429C-8946-000364914E04}" type="presOf" srcId="{3B048668-5DA4-42A8-9167-08E0685A235B}" destId="{8F99BD46-DAD9-4D51-A90A-3D301EFCBD91}" srcOrd="0" destOrd="0" presId="urn:microsoft.com/office/officeart/2005/8/layout/list1"/>
    <dgm:cxn modelId="{B78E3BDF-C3BC-4B36-AE96-2AF82E91E5CE}" type="presOf" srcId="{3CF88555-2D9E-4D99-9156-05B7F695EC04}" destId="{27E43D79-D673-4ACE-9353-51BEAB403B7D}" srcOrd="0" destOrd="1" presId="urn:microsoft.com/office/officeart/2005/8/layout/list1"/>
    <dgm:cxn modelId="{20AA11E0-3D7A-4A4E-A4C9-DC848A5A24A6}" type="presOf" srcId="{2E15C0E9-D6B3-4C6C-881F-DF43CCAEB159}" destId="{27E43D79-D673-4ACE-9353-51BEAB403B7D}" srcOrd="0" destOrd="3" presId="urn:microsoft.com/office/officeart/2005/8/layout/list1"/>
    <dgm:cxn modelId="{B5AD6BEA-D3F1-4A2D-9688-5EFA139A9BE2}" type="presOf" srcId="{3B048668-5DA4-42A8-9167-08E0685A235B}" destId="{D865B49F-E8C7-4F10-A02C-574EC1F4FA51}" srcOrd="1" destOrd="0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  <dgm:cxn modelId="{6B02E39E-1247-4911-9C5A-77147DAADACF}" type="presParOf" srcId="{1715197F-23C8-44BA-BE6C-858B7FD7B904}" destId="{B6E2B611-4E9A-4A48-9607-4F050B1BFAC2}" srcOrd="3" destOrd="0" presId="urn:microsoft.com/office/officeart/2005/8/layout/list1"/>
    <dgm:cxn modelId="{7AB24DC3-6588-4B5E-A010-9E6B0ABAD049}" type="presParOf" srcId="{1715197F-23C8-44BA-BE6C-858B7FD7B904}" destId="{116B8A8B-5F1B-494D-B4EB-8896B9E5BA9B}" srcOrd="4" destOrd="0" presId="urn:microsoft.com/office/officeart/2005/8/layout/list1"/>
    <dgm:cxn modelId="{5BDA6A23-2574-468A-BDFE-698DAD0F23E8}" type="presParOf" srcId="{116B8A8B-5F1B-494D-B4EB-8896B9E5BA9B}" destId="{8F99BD46-DAD9-4D51-A90A-3D301EFCBD91}" srcOrd="0" destOrd="0" presId="urn:microsoft.com/office/officeart/2005/8/layout/list1"/>
    <dgm:cxn modelId="{B5E6B480-4D41-430C-9028-827E6E0E0B58}" type="presParOf" srcId="{116B8A8B-5F1B-494D-B4EB-8896B9E5BA9B}" destId="{D865B49F-E8C7-4F10-A02C-574EC1F4FA51}" srcOrd="1" destOrd="0" presId="urn:microsoft.com/office/officeart/2005/8/layout/list1"/>
    <dgm:cxn modelId="{42257D13-6FBD-499C-9E7C-93F94C0209A9}" type="presParOf" srcId="{1715197F-23C8-44BA-BE6C-858B7FD7B904}" destId="{C825AFCB-22A7-42BA-8851-4A31937B6642}" srcOrd="5" destOrd="0" presId="urn:microsoft.com/office/officeart/2005/8/layout/list1"/>
    <dgm:cxn modelId="{242EF11C-4539-4EAE-94CC-76125DBA4F51}" type="presParOf" srcId="{1715197F-23C8-44BA-BE6C-858B7FD7B904}" destId="{27E43D79-D673-4ACE-9353-51BEAB403B7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B048668-5DA4-42A8-9167-08E0685A235B}">
      <dgm:prSet/>
      <dgm:spPr/>
      <dgm:t>
        <a:bodyPr/>
        <a:lstStyle/>
        <a:p>
          <a:r>
            <a:rPr lang="en-US" b="1" i="1" dirty="0"/>
            <a:t>Mathematical Formulation</a:t>
          </a:r>
        </a:p>
      </dgm:t>
    </dgm:pt>
    <dgm:pt modelId="{DA4E5EF2-6D57-4DE9-96DA-1EAADF5841DD}" type="parTrans" cxnId="{F345266A-347C-4AA7-8A14-06DC4805921F}">
      <dgm:prSet/>
      <dgm:spPr/>
      <dgm:t>
        <a:bodyPr/>
        <a:lstStyle/>
        <a:p>
          <a:endParaRPr lang="en-US"/>
        </a:p>
      </dgm:t>
    </dgm:pt>
    <dgm:pt modelId="{E490514A-C0EE-4F99-9E29-8B6122E37AC9}" type="sibTrans" cxnId="{F345266A-347C-4AA7-8A14-06DC4805921F}">
      <dgm:prSet/>
      <dgm:spPr/>
      <dgm:t>
        <a:bodyPr/>
        <a:lstStyle/>
        <a:p>
          <a:endParaRPr lang="en-US"/>
        </a:p>
      </dgm:t>
    </dgm:pt>
    <dgm:pt modelId="{86C31BE2-BB07-4F85-BFB0-C6BFCF2B39B2}">
      <dgm:prSet/>
      <dgm:spPr/>
      <dgm:t>
        <a:bodyPr/>
        <a:lstStyle/>
        <a:p>
          <a:r>
            <a:rPr lang="en-US" b="1" dirty="0"/>
            <a:t>Initial Embedding (H₀): </a:t>
          </a:r>
          <a:r>
            <a:rPr lang="en-US" dirty="0"/>
            <a:t>Generated by a multi-layer perceptron (MLP) over </a:t>
          </a:r>
          <a:r>
            <a:rPr lang="en-US" b="1" dirty="0"/>
            <a:t>temporal features for up to d past days</a:t>
          </a:r>
          <a:r>
            <a:rPr lang="en-US" dirty="0"/>
            <a:t>.</a:t>
          </a:r>
        </a:p>
      </dgm:t>
    </dgm:pt>
    <dgm:pt modelId="{FEA14220-9A39-43FB-BD8F-479F06DEB839}" type="parTrans" cxnId="{440BD45B-0B42-41BA-AA49-FD6865074079}">
      <dgm:prSet/>
      <dgm:spPr/>
      <dgm:t>
        <a:bodyPr/>
        <a:lstStyle/>
        <a:p>
          <a:endParaRPr lang="en-US"/>
        </a:p>
      </dgm:t>
    </dgm:pt>
    <dgm:pt modelId="{378D75D3-AF95-4766-94E7-074023FEC5C5}" type="sibTrans" cxnId="{440BD45B-0B42-41BA-AA49-FD6865074079}">
      <dgm:prSet/>
      <dgm:spPr/>
      <dgm:t>
        <a:bodyPr/>
        <a:lstStyle/>
        <a:p>
          <a:endParaRPr lang="en-US"/>
        </a:p>
      </dgm:t>
    </dgm:pt>
    <dgm:pt modelId="{6C6AF510-8A98-4852-A3FA-CEEAEDA202FF}">
      <dgm:prSet/>
      <dgm:spPr/>
      <dgm:t>
        <a:bodyPr/>
        <a:lstStyle/>
        <a:p>
          <a:r>
            <a:rPr lang="en-US" b="1" i="1" dirty="0"/>
            <a:t>Skip Connections</a:t>
          </a:r>
        </a:p>
      </dgm:t>
    </dgm:pt>
    <dgm:pt modelId="{580340D0-84CF-45C2-B17C-6CE9D96DBE62}" type="parTrans" cxnId="{29F668AE-4A8A-44A4-B721-7843FF7F5423}">
      <dgm:prSet/>
      <dgm:spPr/>
      <dgm:t>
        <a:bodyPr/>
        <a:lstStyle/>
        <a:p>
          <a:endParaRPr lang="en-US"/>
        </a:p>
      </dgm:t>
    </dgm:pt>
    <dgm:pt modelId="{C028B451-A321-480E-BD0C-41E36BA3E197}" type="sibTrans" cxnId="{29F668AE-4A8A-44A4-B721-7843FF7F5423}">
      <dgm:prSet/>
      <dgm:spPr/>
      <dgm:t>
        <a:bodyPr/>
        <a:lstStyle/>
        <a:p>
          <a:endParaRPr lang="en-US"/>
        </a:p>
      </dgm:t>
    </dgm:pt>
    <dgm:pt modelId="{083F1682-2A98-4C95-99C4-AD8FAC16CA1F}">
      <dgm:prSet/>
      <dgm:spPr/>
      <dgm:t>
        <a:bodyPr/>
        <a:lstStyle/>
        <a:p>
          <a:r>
            <a:rPr lang="en-US" dirty="0">
              <a:latin typeface="+mn-lt"/>
            </a:rPr>
            <a:t>By including </a:t>
          </a:r>
          <a:r>
            <a:rPr lang="en-US" b="0" dirty="0">
              <a:latin typeface="+mn-lt"/>
            </a:rPr>
            <a:t>skip connections, </a:t>
          </a:r>
          <a:r>
            <a:rPr lang="en-US" b="1" dirty="0">
              <a:latin typeface="+mn-lt"/>
            </a:rPr>
            <a:t>information from one layer is directly passed to the next layer without modification</a:t>
          </a:r>
          <a:r>
            <a:rPr lang="en-US" dirty="0">
              <a:latin typeface="+mn-lt"/>
            </a:rPr>
            <a:t>. This helps retain the original data for each node, preventing it from getting “diluted” or lost as it passes through multiple layers.</a:t>
          </a:r>
        </a:p>
      </dgm:t>
    </dgm:pt>
    <dgm:pt modelId="{14B02A9E-7298-4ACB-859A-F9DE1EFF98A5}" type="parTrans" cxnId="{62EFF421-EBF0-4114-A5B1-6945605EDC36}">
      <dgm:prSet/>
      <dgm:spPr/>
      <dgm:t>
        <a:bodyPr/>
        <a:lstStyle/>
        <a:p>
          <a:endParaRPr lang="en-US"/>
        </a:p>
      </dgm:t>
    </dgm:pt>
    <dgm:pt modelId="{79F61B18-BF8E-431D-8E4B-3B1FBD4E358A}" type="sibTrans" cxnId="{62EFF421-EBF0-4114-A5B1-6945605EDC36}">
      <dgm:prSet/>
      <dgm:spPr/>
      <dgm:t>
        <a:bodyPr/>
        <a:lstStyle/>
        <a:p>
          <a:endParaRPr lang="en-US"/>
        </a:p>
      </dgm:t>
    </dgm:pt>
    <dgm:pt modelId="{562DBAE4-F532-4818-8C50-6BF9CD28B7B2}">
      <dgm:prSet/>
      <dgm:spPr/>
      <dgm:t>
        <a:bodyPr/>
        <a:lstStyle/>
        <a:p>
          <a:r>
            <a:rPr lang="en-US" b="1" dirty="0"/>
            <a:t>Layer Update (Hl+1): </a:t>
          </a:r>
          <a:r>
            <a:rPr lang="en-US" dirty="0"/>
            <a:t>Uses a normalized adjacency matrix (Â), a weight matrix (W), and a non-linearity (</a:t>
          </a:r>
          <a:r>
            <a:rPr lang="en-US" dirty="0" err="1"/>
            <a:t>ReLU</a:t>
          </a:r>
          <a:r>
            <a:rPr lang="en-US" dirty="0"/>
            <a:t>) for each layer, along with concatenation (|) to retain initial embeddings.</a:t>
          </a:r>
        </a:p>
      </dgm:t>
    </dgm:pt>
    <dgm:pt modelId="{0760E451-E6E1-4B93-8CE8-93DCB181F300}" type="parTrans" cxnId="{1489B98E-EF49-425B-97ED-F6D4678FCC30}">
      <dgm:prSet/>
      <dgm:spPr/>
      <dgm:t>
        <a:bodyPr/>
        <a:lstStyle/>
        <a:p>
          <a:endParaRPr lang="en-US"/>
        </a:p>
      </dgm:t>
    </dgm:pt>
    <dgm:pt modelId="{83B3AF23-C559-41FC-AFD3-A389A48E5BAE}" type="sibTrans" cxnId="{1489B98E-EF49-425B-97ED-F6D4678FCC30}">
      <dgm:prSet/>
      <dgm:spPr/>
      <dgm:t>
        <a:bodyPr/>
        <a:lstStyle/>
        <a:p>
          <a:endParaRPr lang="en-US"/>
        </a:p>
      </dgm:t>
    </dgm:pt>
    <dgm:pt modelId="{770F9AE2-D3C6-4FB9-887C-45FD17F9BB4A}">
      <dgm:prSet/>
      <dgm:spPr/>
      <dgm:t>
        <a:bodyPr/>
        <a:lstStyle/>
        <a:p>
          <a:r>
            <a:rPr lang="en-US" b="1" dirty="0"/>
            <a:t>Final Prediction (P): </a:t>
          </a:r>
          <a:r>
            <a:rPr lang="en-US" dirty="0"/>
            <a:t>Produced by an MLP over spatial hops, providing the </a:t>
          </a:r>
          <a:r>
            <a:rPr lang="en-US" b="1" dirty="0"/>
            <a:t>forecast for COVID-19 cases based on learned </a:t>
          </a:r>
          <a:r>
            <a:rPr lang="en-US" b="1" dirty="0" err="1"/>
            <a:t>spatio</a:t>
          </a:r>
          <a:r>
            <a:rPr lang="en-US" b="1" dirty="0"/>
            <a:t>-temporal embeddings</a:t>
          </a:r>
          <a:r>
            <a:rPr lang="en-US" dirty="0"/>
            <a:t>.</a:t>
          </a:r>
        </a:p>
      </dgm:t>
    </dgm:pt>
    <dgm:pt modelId="{275A43F4-8254-4DD4-88C0-C1D627C04A85}" type="parTrans" cxnId="{B19F96D5-4833-42B7-81D8-F1AA62FFC80A}">
      <dgm:prSet/>
      <dgm:spPr/>
      <dgm:t>
        <a:bodyPr/>
        <a:lstStyle/>
        <a:p>
          <a:endParaRPr lang="en-US"/>
        </a:p>
      </dgm:t>
    </dgm:pt>
    <dgm:pt modelId="{B66BCC8A-57EF-499A-9A3E-44A793F4FF8D}" type="sibTrans" cxnId="{B19F96D5-4833-42B7-81D8-F1AA62FFC80A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116B8A8B-5F1B-494D-B4EB-8896B9E5BA9B}" type="pres">
      <dgm:prSet presAssocID="{3B048668-5DA4-42A8-9167-08E0685A235B}" presName="parentLin" presStyleCnt="0"/>
      <dgm:spPr/>
    </dgm:pt>
    <dgm:pt modelId="{8F99BD46-DAD9-4D51-A90A-3D301EFCBD91}" type="pres">
      <dgm:prSet presAssocID="{3B048668-5DA4-42A8-9167-08E0685A235B}" presName="parentLeftMargin" presStyleLbl="node1" presStyleIdx="0" presStyleCnt="2"/>
      <dgm:spPr/>
    </dgm:pt>
    <dgm:pt modelId="{D865B49F-E8C7-4F10-A02C-574EC1F4FA51}" type="pres">
      <dgm:prSet presAssocID="{3B048668-5DA4-42A8-9167-08E0685A235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25AFCB-22A7-42BA-8851-4A31937B6642}" type="pres">
      <dgm:prSet presAssocID="{3B048668-5DA4-42A8-9167-08E0685A235B}" presName="negativeSpace" presStyleCnt="0"/>
      <dgm:spPr/>
    </dgm:pt>
    <dgm:pt modelId="{27E43D79-D673-4ACE-9353-51BEAB403B7D}" type="pres">
      <dgm:prSet presAssocID="{3B048668-5DA4-42A8-9167-08E0685A235B}" presName="childText" presStyleLbl="conFgAcc1" presStyleIdx="0" presStyleCnt="2">
        <dgm:presLayoutVars>
          <dgm:bulletEnabled val="1"/>
        </dgm:presLayoutVars>
      </dgm:prSet>
      <dgm:spPr/>
    </dgm:pt>
    <dgm:pt modelId="{1B715BDF-DAFB-4236-8FC3-84391E640458}" type="pres">
      <dgm:prSet presAssocID="{E490514A-C0EE-4F99-9E29-8B6122E37AC9}" presName="spaceBetweenRectangles" presStyleCnt="0"/>
      <dgm:spPr/>
    </dgm:pt>
    <dgm:pt modelId="{C0E3A615-7220-4BAC-A270-98F970C73B30}" type="pres">
      <dgm:prSet presAssocID="{6C6AF510-8A98-4852-A3FA-CEEAEDA202FF}" presName="parentLin" presStyleCnt="0"/>
      <dgm:spPr/>
    </dgm:pt>
    <dgm:pt modelId="{9511BD8A-949A-4AF3-BE7E-9CE9313B23D2}" type="pres">
      <dgm:prSet presAssocID="{6C6AF510-8A98-4852-A3FA-CEEAEDA202FF}" presName="parentLeftMargin" presStyleLbl="node1" presStyleIdx="0" presStyleCnt="2"/>
      <dgm:spPr/>
    </dgm:pt>
    <dgm:pt modelId="{36182421-86FE-462D-9AF7-C16388551235}" type="pres">
      <dgm:prSet presAssocID="{6C6AF510-8A98-4852-A3FA-CEEAEDA202F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FA7C6E5-45B4-4CF0-87A6-6B1B787277AA}" type="pres">
      <dgm:prSet presAssocID="{6C6AF510-8A98-4852-A3FA-CEEAEDA202FF}" presName="negativeSpace" presStyleCnt="0"/>
      <dgm:spPr/>
    </dgm:pt>
    <dgm:pt modelId="{FAA27C0B-6AB2-42C5-B010-66E19F3DF693}" type="pres">
      <dgm:prSet presAssocID="{6C6AF510-8A98-4852-A3FA-CEEAEDA202F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E83E316-E741-47E7-B7DB-8743E226F6FA}" type="presOf" srcId="{6C6AF510-8A98-4852-A3FA-CEEAEDA202FF}" destId="{36182421-86FE-462D-9AF7-C16388551235}" srcOrd="1" destOrd="0" presId="urn:microsoft.com/office/officeart/2005/8/layout/list1"/>
    <dgm:cxn modelId="{62EFF421-EBF0-4114-A5B1-6945605EDC36}" srcId="{6C6AF510-8A98-4852-A3FA-CEEAEDA202FF}" destId="{083F1682-2A98-4C95-99C4-AD8FAC16CA1F}" srcOrd="0" destOrd="0" parTransId="{14B02A9E-7298-4ACB-859A-F9DE1EFF98A5}" sibTransId="{79F61B18-BF8E-431D-8E4B-3B1FBD4E358A}"/>
    <dgm:cxn modelId="{6A9AB92B-30E5-435D-8914-8FF9B33236C1}" type="presOf" srcId="{770F9AE2-D3C6-4FB9-887C-45FD17F9BB4A}" destId="{27E43D79-D673-4ACE-9353-51BEAB403B7D}" srcOrd="0" destOrd="2" presId="urn:microsoft.com/office/officeart/2005/8/layout/list1"/>
    <dgm:cxn modelId="{B4E4C831-21A0-4CFE-BB65-A6A5BB8B0F65}" type="presOf" srcId="{083F1682-2A98-4C95-99C4-AD8FAC16CA1F}" destId="{FAA27C0B-6AB2-42C5-B010-66E19F3DF693}" srcOrd="0" destOrd="0" presId="urn:microsoft.com/office/officeart/2005/8/layout/list1"/>
    <dgm:cxn modelId="{440BD45B-0B42-41BA-AA49-FD6865074079}" srcId="{3B048668-5DA4-42A8-9167-08E0685A235B}" destId="{86C31BE2-BB07-4F85-BFB0-C6BFCF2B39B2}" srcOrd="0" destOrd="0" parTransId="{FEA14220-9A39-43FB-BD8F-479F06DEB839}" sibTransId="{378D75D3-AF95-4766-94E7-074023FEC5C5}"/>
    <dgm:cxn modelId="{F345266A-347C-4AA7-8A14-06DC4805921F}" srcId="{8D41E8BD-D508-438A-9233-7C6AA65B0B30}" destId="{3B048668-5DA4-42A8-9167-08E0685A235B}" srcOrd="0" destOrd="0" parTransId="{DA4E5EF2-6D57-4DE9-96DA-1EAADF5841DD}" sibTransId="{E490514A-C0EE-4F99-9E29-8B6122E37AC9}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1489B98E-EF49-425B-97ED-F6D4678FCC30}" srcId="{3B048668-5DA4-42A8-9167-08E0685A235B}" destId="{562DBAE4-F532-4818-8C50-6BF9CD28B7B2}" srcOrd="1" destOrd="0" parTransId="{0760E451-E6E1-4B93-8CE8-93DCB181F300}" sibTransId="{83B3AF23-C559-41FC-AFD3-A389A48E5BAE}"/>
    <dgm:cxn modelId="{F52F8292-74A1-4719-BD38-2CCA0F811898}" type="presOf" srcId="{6C6AF510-8A98-4852-A3FA-CEEAEDA202FF}" destId="{9511BD8A-949A-4AF3-BE7E-9CE9313B23D2}" srcOrd="0" destOrd="0" presId="urn:microsoft.com/office/officeart/2005/8/layout/list1"/>
    <dgm:cxn modelId="{E34A02A9-CDDE-4B3D-B878-89A1AEE8456E}" type="presOf" srcId="{86C31BE2-BB07-4F85-BFB0-C6BFCF2B39B2}" destId="{27E43D79-D673-4ACE-9353-51BEAB403B7D}" srcOrd="0" destOrd="0" presId="urn:microsoft.com/office/officeart/2005/8/layout/list1"/>
    <dgm:cxn modelId="{29F668AE-4A8A-44A4-B721-7843FF7F5423}" srcId="{8D41E8BD-D508-438A-9233-7C6AA65B0B30}" destId="{6C6AF510-8A98-4852-A3FA-CEEAEDA202FF}" srcOrd="1" destOrd="0" parTransId="{580340D0-84CF-45C2-B17C-6CE9D96DBE62}" sibTransId="{C028B451-A321-480E-BD0C-41E36BA3E197}"/>
    <dgm:cxn modelId="{F273ABC2-C13D-4BF1-8424-5B987986D08F}" type="presOf" srcId="{562DBAE4-F532-4818-8C50-6BF9CD28B7B2}" destId="{27E43D79-D673-4ACE-9353-51BEAB403B7D}" srcOrd="0" destOrd="1" presId="urn:microsoft.com/office/officeart/2005/8/layout/list1"/>
    <dgm:cxn modelId="{52A665CD-1AB5-429C-8946-000364914E04}" type="presOf" srcId="{3B048668-5DA4-42A8-9167-08E0685A235B}" destId="{8F99BD46-DAD9-4D51-A90A-3D301EFCBD91}" srcOrd="0" destOrd="0" presId="urn:microsoft.com/office/officeart/2005/8/layout/list1"/>
    <dgm:cxn modelId="{B19F96D5-4833-42B7-81D8-F1AA62FFC80A}" srcId="{3B048668-5DA4-42A8-9167-08E0685A235B}" destId="{770F9AE2-D3C6-4FB9-887C-45FD17F9BB4A}" srcOrd="2" destOrd="0" parTransId="{275A43F4-8254-4DD4-88C0-C1D627C04A85}" sibTransId="{B66BCC8A-57EF-499A-9A3E-44A793F4FF8D}"/>
    <dgm:cxn modelId="{B5AD6BEA-D3F1-4A2D-9688-5EFA139A9BE2}" type="presOf" srcId="{3B048668-5DA4-42A8-9167-08E0685A235B}" destId="{D865B49F-E8C7-4F10-A02C-574EC1F4FA51}" srcOrd="1" destOrd="0" presId="urn:microsoft.com/office/officeart/2005/8/layout/list1"/>
    <dgm:cxn modelId="{7AB24DC3-6588-4B5E-A010-9E6B0ABAD049}" type="presParOf" srcId="{1715197F-23C8-44BA-BE6C-858B7FD7B904}" destId="{116B8A8B-5F1B-494D-B4EB-8896B9E5BA9B}" srcOrd="0" destOrd="0" presId="urn:microsoft.com/office/officeart/2005/8/layout/list1"/>
    <dgm:cxn modelId="{5BDA6A23-2574-468A-BDFE-698DAD0F23E8}" type="presParOf" srcId="{116B8A8B-5F1B-494D-B4EB-8896B9E5BA9B}" destId="{8F99BD46-DAD9-4D51-A90A-3D301EFCBD91}" srcOrd="0" destOrd="0" presId="urn:microsoft.com/office/officeart/2005/8/layout/list1"/>
    <dgm:cxn modelId="{B5E6B480-4D41-430C-9028-827E6E0E0B58}" type="presParOf" srcId="{116B8A8B-5F1B-494D-B4EB-8896B9E5BA9B}" destId="{D865B49F-E8C7-4F10-A02C-574EC1F4FA51}" srcOrd="1" destOrd="0" presId="urn:microsoft.com/office/officeart/2005/8/layout/list1"/>
    <dgm:cxn modelId="{42257D13-6FBD-499C-9E7C-93F94C0209A9}" type="presParOf" srcId="{1715197F-23C8-44BA-BE6C-858B7FD7B904}" destId="{C825AFCB-22A7-42BA-8851-4A31937B6642}" srcOrd="1" destOrd="0" presId="urn:microsoft.com/office/officeart/2005/8/layout/list1"/>
    <dgm:cxn modelId="{242EF11C-4539-4EAE-94CC-76125DBA4F51}" type="presParOf" srcId="{1715197F-23C8-44BA-BE6C-858B7FD7B904}" destId="{27E43D79-D673-4ACE-9353-51BEAB403B7D}" srcOrd="2" destOrd="0" presId="urn:microsoft.com/office/officeart/2005/8/layout/list1"/>
    <dgm:cxn modelId="{F71B86B5-E55B-4F96-839C-F02B2F76089A}" type="presParOf" srcId="{1715197F-23C8-44BA-BE6C-858B7FD7B904}" destId="{1B715BDF-DAFB-4236-8FC3-84391E640458}" srcOrd="3" destOrd="0" presId="urn:microsoft.com/office/officeart/2005/8/layout/list1"/>
    <dgm:cxn modelId="{739A1678-2615-4DEB-A585-6B9430C918F3}" type="presParOf" srcId="{1715197F-23C8-44BA-BE6C-858B7FD7B904}" destId="{C0E3A615-7220-4BAC-A270-98F970C73B30}" srcOrd="4" destOrd="0" presId="urn:microsoft.com/office/officeart/2005/8/layout/list1"/>
    <dgm:cxn modelId="{B0F0FA31-BF21-42A9-8C02-38D5E5F4765F}" type="presParOf" srcId="{C0E3A615-7220-4BAC-A270-98F970C73B30}" destId="{9511BD8A-949A-4AF3-BE7E-9CE9313B23D2}" srcOrd="0" destOrd="0" presId="urn:microsoft.com/office/officeart/2005/8/layout/list1"/>
    <dgm:cxn modelId="{5288FA42-6C75-48B6-985A-2369E61114D8}" type="presParOf" srcId="{C0E3A615-7220-4BAC-A270-98F970C73B30}" destId="{36182421-86FE-462D-9AF7-C16388551235}" srcOrd="1" destOrd="0" presId="urn:microsoft.com/office/officeart/2005/8/layout/list1"/>
    <dgm:cxn modelId="{375BDAA8-CC0D-4F0B-B5F9-96FBDC22F134}" type="presParOf" srcId="{1715197F-23C8-44BA-BE6C-858B7FD7B904}" destId="{6FA7C6E5-45B4-4CF0-87A6-6B1B787277AA}" srcOrd="5" destOrd="0" presId="urn:microsoft.com/office/officeart/2005/8/layout/list1"/>
    <dgm:cxn modelId="{BE5DB5A3-5EEA-439A-82FC-359A3CEDFE4C}" type="presParOf" srcId="{1715197F-23C8-44BA-BE6C-858B7FD7B904}" destId="{FAA27C0B-6AB2-42C5-B010-66E19F3DF69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pPr algn="ctr"/>
          <a:r>
            <a:rPr lang="en-US" dirty="0"/>
            <a:t>EXPERIMENTS</a:t>
          </a:r>
          <a:endParaRPr lang="en-US" b="1" i="1" dirty="0"/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endParaRPr lang="en-US" b="1" dirty="0"/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1"/>
      <dgm:spPr/>
    </dgm:pt>
    <dgm:pt modelId="{67D0F799-6F3B-4D87-83FE-5D943C1D6A5A}" type="pres">
      <dgm:prSet presAssocID="{FACBF853-A631-47C5-807F-6A8BF260CF95}" presName="parentText" presStyleLbl="node1" presStyleIdx="0" presStyleCnt="1" custScaleY="64488" custLinFactX="8176" custLinFactNeighborX="100000" custLinFactNeighborY="-9224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1" custScaleY="96597" custLinFactNeighborX="723" custLinFactNeighborY="-10249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r>
            <a:rPr lang="en-US" b="1" i="1" dirty="0"/>
            <a:t>Datasets</a:t>
          </a:r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b="1" dirty="0"/>
            <a:t>New York Times (NYT) COVID-19 Dataset: </a:t>
          </a:r>
          <a:r>
            <a:rPr lang="en-US" dirty="0"/>
            <a:t>Provides </a:t>
          </a:r>
          <a:r>
            <a:rPr lang="en-US" b="1" dirty="0"/>
            <a:t>case and death counts</a:t>
          </a:r>
          <a:r>
            <a:rPr lang="en-US" dirty="0"/>
            <a:t> for daily reporting at the state and county level in the U.S.</a:t>
          </a:r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5421AC6B-8A4F-4BA0-83A7-25486875462A}">
      <dgm:prSet/>
      <dgm:spPr/>
      <dgm:t>
        <a:bodyPr/>
        <a:lstStyle/>
        <a:p>
          <a:r>
            <a:rPr lang="en-US" b="1" dirty="0"/>
            <a:t>Google COVID-19 Aggregated Mobility Research Dataset: </a:t>
          </a:r>
          <a:r>
            <a:rPr lang="en-US" dirty="0"/>
            <a:t>Tracks weekly movement between regions, </a:t>
          </a:r>
          <a:r>
            <a:rPr lang="en-US" b="1" dirty="0"/>
            <a:t>capturing mobility before and during the pandemic</a:t>
          </a:r>
          <a:r>
            <a:rPr lang="en-US" dirty="0"/>
            <a:t>.</a:t>
          </a:r>
        </a:p>
      </dgm:t>
    </dgm:pt>
    <dgm:pt modelId="{D484DE79-EB1D-43CC-8833-D433F63A4564}" type="parTrans" cxnId="{5871C108-6737-422B-9290-E83FFB71521E}">
      <dgm:prSet/>
      <dgm:spPr/>
      <dgm:t>
        <a:bodyPr/>
        <a:lstStyle/>
        <a:p>
          <a:endParaRPr lang="en-US"/>
        </a:p>
      </dgm:t>
    </dgm:pt>
    <dgm:pt modelId="{7125D383-F12A-4C70-B426-64A39B202ADB}" type="sibTrans" cxnId="{5871C108-6737-422B-9290-E83FFB71521E}">
      <dgm:prSet/>
      <dgm:spPr/>
      <dgm:t>
        <a:bodyPr/>
        <a:lstStyle/>
        <a:p>
          <a:endParaRPr lang="en-US"/>
        </a:p>
      </dgm:t>
    </dgm:pt>
    <dgm:pt modelId="{DC82D01C-3D9F-4E2A-ABA1-C8BAB4B251B7}">
      <dgm:prSet/>
      <dgm:spPr/>
      <dgm:t>
        <a:bodyPr/>
        <a:lstStyle/>
        <a:p>
          <a:r>
            <a:rPr lang="en-US" b="1" dirty="0"/>
            <a:t>Google Community Mobility Reports: </a:t>
          </a:r>
          <a:r>
            <a:rPr lang="en-US" dirty="0"/>
            <a:t>Summarizes </a:t>
          </a:r>
          <a:r>
            <a:rPr lang="en-US" b="1" dirty="0"/>
            <a:t>mobility trends across different place categories</a:t>
          </a:r>
          <a:r>
            <a:rPr lang="en-US" dirty="0"/>
            <a:t> (e.g., grocery stores, parks, transit stations) and at the county level.</a:t>
          </a:r>
        </a:p>
      </dgm:t>
    </dgm:pt>
    <dgm:pt modelId="{C8947539-3CAE-45B4-BB48-BFCC9270DD71}" type="parTrans" cxnId="{CC2928B0-FD1A-400E-94B9-E9E84595960E}">
      <dgm:prSet/>
      <dgm:spPr/>
      <dgm:t>
        <a:bodyPr/>
        <a:lstStyle/>
        <a:p>
          <a:endParaRPr lang="en-US"/>
        </a:p>
      </dgm:t>
    </dgm:pt>
    <dgm:pt modelId="{5CC938C8-C9CD-48CF-B0FA-C9D927E74A08}" type="sibTrans" cxnId="{CC2928B0-FD1A-400E-94B9-E9E84595960E}">
      <dgm:prSet/>
      <dgm:spPr/>
      <dgm:t>
        <a:bodyPr/>
        <a:lstStyle/>
        <a:p>
          <a:endParaRPr lang="en-US"/>
        </a:p>
      </dgm:t>
    </dgm:pt>
    <dgm:pt modelId="{5DCA3ABA-C800-4F1A-B4BD-8480D9AD2E17}">
      <dgm:prSet/>
      <dgm:spPr/>
      <dgm:t>
        <a:bodyPr/>
        <a:lstStyle/>
        <a:p>
          <a:endParaRPr lang="en-US" dirty="0"/>
        </a:p>
      </dgm:t>
    </dgm:pt>
    <dgm:pt modelId="{0B5F9685-62D8-4F6E-986E-FBBFE016B31C}" type="parTrans" cxnId="{0FC5F9F8-DEF7-47E9-80E9-5BE5CC729373}">
      <dgm:prSet/>
      <dgm:spPr/>
      <dgm:t>
        <a:bodyPr/>
        <a:lstStyle/>
        <a:p>
          <a:endParaRPr lang="en-US"/>
        </a:p>
      </dgm:t>
    </dgm:pt>
    <dgm:pt modelId="{5DFB5F84-092D-4DF9-A29E-2EF9847B55BE}" type="sibTrans" cxnId="{0FC5F9F8-DEF7-47E9-80E9-5BE5CC729373}">
      <dgm:prSet/>
      <dgm:spPr/>
      <dgm:t>
        <a:bodyPr/>
        <a:lstStyle/>
        <a:p>
          <a:endParaRPr lang="en-US"/>
        </a:p>
      </dgm:t>
    </dgm:pt>
    <dgm:pt modelId="{0692844E-D4DC-48B8-8865-091A9F3249A8}">
      <dgm:prSet/>
      <dgm:spPr/>
      <dgm:t>
        <a:bodyPr/>
        <a:lstStyle/>
        <a:p>
          <a:endParaRPr lang="en-US" dirty="0"/>
        </a:p>
      </dgm:t>
    </dgm:pt>
    <dgm:pt modelId="{BCFBD21C-9EBC-4FD7-9413-7CC28960663A}" type="parTrans" cxnId="{A5D76DC7-573D-453F-9417-592B02521DD5}">
      <dgm:prSet/>
      <dgm:spPr/>
      <dgm:t>
        <a:bodyPr/>
        <a:lstStyle/>
        <a:p>
          <a:endParaRPr lang="en-US"/>
        </a:p>
      </dgm:t>
    </dgm:pt>
    <dgm:pt modelId="{E87D0665-8DF2-48F0-A4E5-E6C5D568CED2}" type="sibTrans" cxnId="{A5D76DC7-573D-453F-9417-592B02521DD5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1"/>
      <dgm:spPr/>
    </dgm:pt>
    <dgm:pt modelId="{67D0F799-6F3B-4D87-83FE-5D943C1D6A5A}" type="pres">
      <dgm:prSet presAssocID="{FACBF853-A631-47C5-807F-6A8BF260CF9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1" custScaleX="96928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5871C108-6737-422B-9290-E83FFB71521E}" srcId="{FACBF853-A631-47C5-807F-6A8BF260CF95}" destId="{5421AC6B-8A4F-4BA0-83A7-25486875462A}" srcOrd="2" destOrd="0" parTransId="{D484DE79-EB1D-43CC-8833-D433F63A4564}" sibTransId="{7125D383-F12A-4C70-B426-64A39B202ADB}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FA34A47F-F1D2-4A7C-8874-F392225CD9BD}" type="presOf" srcId="{5421AC6B-8A4F-4BA0-83A7-25486875462A}" destId="{92517869-A126-4F99-9560-7099F235998C}" srcOrd="0" destOrd="2" presId="urn:microsoft.com/office/officeart/2005/8/layout/list1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5E3385A6-A1CE-4734-8759-6CF49D552366}" type="presOf" srcId="{DC82D01C-3D9F-4E2A-ABA1-C8BAB4B251B7}" destId="{92517869-A126-4F99-9560-7099F235998C}" srcOrd="0" destOrd="4" presId="urn:microsoft.com/office/officeart/2005/8/layout/list1"/>
    <dgm:cxn modelId="{CC2928B0-FD1A-400E-94B9-E9E84595960E}" srcId="{FACBF853-A631-47C5-807F-6A8BF260CF95}" destId="{DC82D01C-3D9F-4E2A-ABA1-C8BAB4B251B7}" srcOrd="4" destOrd="0" parTransId="{C8947539-3CAE-45B4-BB48-BFCC9270DD71}" sibTransId="{5CC938C8-C9CD-48CF-B0FA-C9D927E74A08}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A5D76DC7-573D-453F-9417-592B02521DD5}" srcId="{FACBF853-A631-47C5-807F-6A8BF260CF95}" destId="{0692844E-D4DC-48B8-8865-091A9F3249A8}" srcOrd="3" destOrd="0" parTransId="{BCFBD21C-9EBC-4FD7-9413-7CC28960663A}" sibTransId="{E87D0665-8DF2-48F0-A4E5-E6C5D568CED2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797D36DA-CEBB-4ABF-AF88-B05D4AD94CBE}" type="presOf" srcId="{5DCA3ABA-C800-4F1A-B4BD-8480D9AD2E17}" destId="{92517869-A126-4F99-9560-7099F235998C}" srcOrd="0" destOrd="1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6B819CF5-58A9-441D-8205-52AB7614411D}" type="presOf" srcId="{0692844E-D4DC-48B8-8865-091A9F3249A8}" destId="{92517869-A126-4F99-9560-7099F235998C}" srcOrd="0" destOrd="3" presId="urn:microsoft.com/office/officeart/2005/8/layout/list1"/>
    <dgm:cxn modelId="{0FC5F9F8-DEF7-47E9-80E9-5BE5CC729373}" srcId="{FACBF853-A631-47C5-807F-6A8BF260CF95}" destId="{5DCA3ABA-C800-4F1A-B4BD-8480D9AD2E17}" srcOrd="1" destOrd="0" parTransId="{0B5F9685-62D8-4F6E-986E-FBBFE016B31C}" sibTransId="{5DFB5F84-092D-4DF9-A29E-2EF9847B55BE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b="1" dirty="0"/>
            <a:t>Common Node Features: Each node (representing a location) contains the following features:</a:t>
          </a:r>
          <a:endParaRPr lang="en-US" dirty="0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r>
            <a:rPr lang="en-US" b="1" i="1" dirty="0"/>
            <a:t>Data Details</a:t>
          </a:r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8E571A8A-C0B3-4C82-A5F7-B9A9907C397C}">
      <dgm:prSet/>
      <dgm:spPr/>
      <dgm:t>
        <a:bodyPr/>
        <a:lstStyle/>
        <a:p>
          <a:r>
            <a:rPr lang="en-US" dirty="0"/>
            <a:t>State, county, and day</a:t>
          </a:r>
        </a:p>
      </dgm:t>
    </dgm:pt>
    <dgm:pt modelId="{433F914B-15DA-4185-AEEE-A1E0EC682904}" type="parTrans" cxnId="{B8F97DD0-316C-44F5-A200-B1FAAB8193E2}">
      <dgm:prSet/>
      <dgm:spPr/>
      <dgm:t>
        <a:bodyPr/>
        <a:lstStyle/>
        <a:p>
          <a:endParaRPr lang="en-US"/>
        </a:p>
      </dgm:t>
    </dgm:pt>
    <dgm:pt modelId="{FC56CA57-811D-4EDF-B556-8DDEFDFCC11A}" type="sibTrans" cxnId="{B8F97DD0-316C-44F5-A200-B1FAAB8193E2}">
      <dgm:prSet/>
      <dgm:spPr/>
      <dgm:t>
        <a:bodyPr/>
        <a:lstStyle/>
        <a:p>
          <a:endParaRPr lang="en-US"/>
        </a:p>
      </dgm:t>
    </dgm:pt>
    <dgm:pt modelId="{719D455B-43BF-4E11-990F-E4C0207057A7}">
      <dgm:prSet/>
      <dgm:spPr/>
      <dgm:t>
        <a:bodyPr/>
        <a:lstStyle/>
        <a:p>
          <a:r>
            <a:rPr lang="en-US" dirty="0"/>
            <a:t>COVID-19 cases and death counts (normalized vectors over d days)</a:t>
          </a:r>
        </a:p>
      </dgm:t>
    </dgm:pt>
    <dgm:pt modelId="{577CD023-512E-4627-9D59-79897AF7AD63}" type="parTrans" cxnId="{512827AF-EFBE-4D6B-A68D-54C1EDC9C1D5}">
      <dgm:prSet/>
      <dgm:spPr/>
      <dgm:t>
        <a:bodyPr/>
        <a:lstStyle/>
        <a:p>
          <a:endParaRPr lang="en-US"/>
        </a:p>
      </dgm:t>
    </dgm:pt>
    <dgm:pt modelId="{97318D17-4089-4DB0-88BB-D5B0D3465988}" type="sibTrans" cxnId="{512827AF-EFBE-4D6B-A68D-54C1EDC9C1D5}">
      <dgm:prSet/>
      <dgm:spPr/>
      <dgm:t>
        <a:bodyPr/>
        <a:lstStyle/>
        <a:p>
          <a:endParaRPr lang="en-US"/>
        </a:p>
      </dgm:t>
    </dgm:pt>
    <dgm:pt modelId="{7F329D9B-DC93-47DD-986F-AD2132DF38DC}">
      <dgm:prSet/>
      <dgm:spPr/>
      <dgm:t>
        <a:bodyPr/>
        <a:lstStyle/>
        <a:p>
          <a:r>
            <a:rPr lang="en-US" b="1" dirty="0"/>
            <a:t>Aggregated Mobility Research Dataset:</a:t>
          </a:r>
        </a:p>
      </dgm:t>
    </dgm:pt>
    <dgm:pt modelId="{6206AC02-6CF1-453C-AE7B-3C3EBE9A739E}" type="parTrans" cxnId="{1EC52313-CC8E-479F-8496-8D40E29CF0A5}">
      <dgm:prSet/>
      <dgm:spPr/>
      <dgm:t>
        <a:bodyPr/>
        <a:lstStyle/>
        <a:p>
          <a:endParaRPr lang="en-US"/>
        </a:p>
      </dgm:t>
    </dgm:pt>
    <dgm:pt modelId="{2182D57B-4247-43C4-B2E4-D0BAC4A5F913}" type="sibTrans" cxnId="{1EC52313-CC8E-479F-8496-8D40E29CF0A5}">
      <dgm:prSet/>
      <dgm:spPr/>
      <dgm:t>
        <a:bodyPr/>
        <a:lstStyle/>
        <a:p>
          <a:endParaRPr lang="en-US"/>
        </a:p>
      </dgm:t>
    </dgm:pt>
    <dgm:pt modelId="{9BC17E05-3ADD-45B1-9787-DBBEEC0C9721}">
      <dgm:prSet/>
      <dgm:spPr/>
      <dgm:t>
        <a:bodyPr/>
        <a:lstStyle/>
        <a:p>
          <a:r>
            <a:rPr lang="en-US" b="1" dirty="0"/>
            <a:t>Inter-county flows </a:t>
          </a:r>
          <a:r>
            <a:rPr lang="en-US" b="0" dirty="0"/>
            <a:t>and</a:t>
          </a:r>
          <a:r>
            <a:rPr lang="en-US" b="1" dirty="0"/>
            <a:t> Intra-county flows</a:t>
          </a:r>
          <a:endParaRPr lang="en-US" dirty="0"/>
        </a:p>
      </dgm:t>
    </dgm:pt>
    <dgm:pt modelId="{832E327E-4B3B-4653-909D-143F0FEE3EA2}" type="parTrans" cxnId="{1CF745D4-7BFA-47CF-B80D-6FF07A62E59A}">
      <dgm:prSet/>
      <dgm:spPr/>
      <dgm:t>
        <a:bodyPr/>
        <a:lstStyle/>
        <a:p>
          <a:endParaRPr lang="en-US"/>
        </a:p>
      </dgm:t>
    </dgm:pt>
    <dgm:pt modelId="{3E667AE9-9E22-4138-911C-9E07A86E6051}" type="sibTrans" cxnId="{1CF745D4-7BFA-47CF-B80D-6FF07A62E59A}">
      <dgm:prSet/>
      <dgm:spPr/>
      <dgm:t>
        <a:bodyPr/>
        <a:lstStyle/>
        <a:p>
          <a:endParaRPr lang="en-US"/>
        </a:p>
      </dgm:t>
    </dgm:pt>
    <dgm:pt modelId="{E3941E25-9CDE-438D-9DE6-D645B451061D}">
      <dgm:prSet/>
      <dgm:spPr/>
      <dgm:t>
        <a:bodyPr/>
        <a:lstStyle/>
        <a:p>
          <a:r>
            <a:rPr lang="en-US" b="1" dirty="0"/>
            <a:t>Community Mobility Reports:</a:t>
          </a:r>
        </a:p>
      </dgm:t>
    </dgm:pt>
    <dgm:pt modelId="{EB9807F3-84D9-4C78-8A6B-D2647FF9A5CD}" type="parTrans" cxnId="{D815CCA3-EC32-44BE-9F3D-A2982DAAEB5E}">
      <dgm:prSet/>
      <dgm:spPr/>
      <dgm:t>
        <a:bodyPr/>
        <a:lstStyle/>
        <a:p>
          <a:endParaRPr lang="en-US"/>
        </a:p>
      </dgm:t>
    </dgm:pt>
    <dgm:pt modelId="{75012B45-F6FC-4C14-A52F-54C585DFAE21}" type="sibTrans" cxnId="{D815CCA3-EC32-44BE-9F3D-A2982DAAEB5E}">
      <dgm:prSet/>
      <dgm:spPr/>
      <dgm:t>
        <a:bodyPr/>
        <a:lstStyle/>
        <a:p>
          <a:endParaRPr lang="en-US"/>
        </a:p>
      </dgm:t>
    </dgm:pt>
    <dgm:pt modelId="{AAEDEA11-4F1E-4CD9-BFF5-AE5C771F6127}">
      <dgm:prSet/>
      <dgm:spPr/>
      <dgm:t>
        <a:bodyPr/>
        <a:lstStyle/>
        <a:p>
          <a:r>
            <a:rPr lang="en-US" dirty="0"/>
            <a:t>The </a:t>
          </a:r>
          <a:r>
            <a:rPr lang="en-US" b="1" dirty="0"/>
            <a:t>Community Mobility Reports</a:t>
          </a:r>
          <a:r>
            <a:rPr lang="en-US" dirty="0"/>
            <a:t> show changes in how people visit different categories of places. Each category has a </a:t>
          </a:r>
          <a:r>
            <a:rPr lang="en-US" b="1" dirty="0"/>
            <a:t>baseline</a:t>
          </a:r>
          <a:r>
            <a:rPr lang="en-US" dirty="0"/>
            <a:t> (a normal value) based on data collected in early 2020. Deviations from this baseline help researchers understand </a:t>
          </a:r>
          <a:r>
            <a:rPr lang="en-US" b="1" dirty="0"/>
            <a:t>behavioral changes</a:t>
          </a:r>
          <a:r>
            <a:rPr lang="en-US" dirty="0"/>
            <a:t> during the pandemic:</a:t>
          </a:r>
        </a:p>
      </dgm:t>
    </dgm:pt>
    <dgm:pt modelId="{C295999D-F8B9-442C-A29F-AA74F3AC5B00}" type="parTrans" cxnId="{E2656726-639E-400D-A534-9EAC597BAC05}">
      <dgm:prSet/>
      <dgm:spPr/>
      <dgm:t>
        <a:bodyPr/>
        <a:lstStyle/>
        <a:p>
          <a:endParaRPr lang="en-US"/>
        </a:p>
      </dgm:t>
    </dgm:pt>
    <dgm:pt modelId="{219A0608-C142-48A1-8EBE-E70583FCDF58}" type="sibTrans" cxnId="{E2656726-639E-400D-A534-9EAC597BAC05}">
      <dgm:prSet/>
      <dgm:spPr/>
      <dgm:t>
        <a:bodyPr/>
        <a:lstStyle/>
        <a:p>
          <a:endParaRPr lang="en-US"/>
        </a:p>
      </dgm:t>
    </dgm:pt>
    <dgm:pt modelId="{31F73C4D-34DA-4036-8402-65877E658EA1}">
      <dgm:prSet/>
      <dgm:spPr/>
      <dgm:t>
        <a:bodyPr/>
        <a:lstStyle/>
        <a:p>
          <a:r>
            <a:rPr lang="en-US" b="1" dirty="0"/>
            <a:t>Figure 3</a:t>
          </a:r>
          <a:r>
            <a:rPr lang="en-US" dirty="0"/>
            <a:t>, showing how movement dropped in April compared to January as people stayed in place more.</a:t>
          </a:r>
        </a:p>
      </dgm:t>
    </dgm:pt>
    <dgm:pt modelId="{9DDE8E50-C7B7-4E06-972B-D8A34E1B9263}" type="parTrans" cxnId="{8EEDA347-B823-4A25-8A42-96DAAA7AB8C6}">
      <dgm:prSet/>
      <dgm:spPr/>
      <dgm:t>
        <a:bodyPr/>
        <a:lstStyle/>
        <a:p>
          <a:endParaRPr lang="en-US"/>
        </a:p>
      </dgm:t>
    </dgm:pt>
    <dgm:pt modelId="{3217F170-7ACB-4CEF-AF4A-CDB3544FA3D6}" type="sibTrans" cxnId="{8EEDA347-B823-4A25-8A42-96DAAA7AB8C6}">
      <dgm:prSet/>
      <dgm:spPr/>
      <dgm:t>
        <a:bodyPr/>
        <a:lstStyle/>
        <a:p>
          <a:endParaRPr lang="en-US"/>
        </a:p>
      </dgm:t>
    </dgm:pt>
    <dgm:pt modelId="{614FB770-9396-4639-AEEA-81238747ED3E}">
      <dgm:prSet/>
      <dgm:spPr/>
      <dgm:t>
        <a:bodyPr/>
        <a:lstStyle/>
        <a:p>
          <a:r>
            <a:rPr lang="en-US" b="1" dirty="0"/>
            <a:t>Figure 4, </a:t>
          </a:r>
          <a:r>
            <a:rPr lang="en-US" dirty="0"/>
            <a:t>gives a more specific example from King County, Washington, showing a drop in air travel from distant counties, with a smaller drop from nearby counties.</a:t>
          </a:r>
        </a:p>
      </dgm:t>
    </dgm:pt>
    <dgm:pt modelId="{DAA15685-6FB7-4B2F-A267-5E75ECDC2DDD}" type="parTrans" cxnId="{B431ABA2-358F-42AF-98DC-44CCDAFF20F6}">
      <dgm:prSet/>
      <dgm:spPr/>
      <dgm:t>
        <a:bodyPr/>
        <a:lstStyle/>
        <a:p>
          <a:endParaRPr lang="en-US"/>
        </a:p>
      </dgm:t>
    </dgm:pt>
    <dgm:pt modelId="{25614B3D-6FAB-4897-9285-A508FAC2C80C}" type="sibTrans" cxnId="{B431ABA2-358F-42AF-98DC-44CCDAFF20F6}">
      <dgm:prSet/>
      <dgm:spPr/>
      <dgm:t>
        <a:bodyPr/>
        <a:lstStyle/>
        <a:p>
          <a:endParaRPr lang="en-US"/>
        </a:p>
      </dgm:t>
    </dgm:pt>
    <dgm:pt modelId="{90983B11-60EC-4D77-B3EF-4584F8A2E476}">
      <dgm:prSet/>
      <dgm:spPr/>
      <dgm:t>
        <a:bodyPr/>
        <a:lstStyle/>
        <a:p>
          <a:endParaRPr lang="en-US" dirty="0"/>
        </a:p>
      </dgm:t>
    </dgm:pt>
    <dgm:pt modelId="{9146757E-636A-4000-98EB-FC44284D4CF6}" type="sibTrans" cxnId="{C7509C2E-9711-4ECA-B76F-157AFEB29D01}">
      <dgm:prSet/>
      <dgm:spPr/>
      <dgm:t>
        <a:bodyPr/>
        <a:lstStyle/>
        <a:p>
          <a:endParaRPr lang="en-US"/>
        </a:p>
      </dgm:t>
    </dgm:pt>
    <dgm:pt modelId="{E73DB7A5-0279-465A-B140-46617A8EBE34}" type="parTrans" cxnId="{C7509C2E-9711-4ECA-B76F-157AFEB29D01}">
      <dgm:prSet/>
      <dgm:spPr/>
      <dgm:t>
        <a:bodyPr/>
        <a:lstStyle/>
        <a:p>
          <a:endParaRPr lang="en-US"/>
        </a:p>
      </dgm:t>
    </dgm:pt>
    <dgm:pt modelId="{0FE500A9-01F3-4B90-80F4-78F9351EBB1F}">
      <dgm:prSet/>
      <dgm:spPr/>
      <dgm:t>
        <a:bodyPr/>
        <a:lstStyle/>
        <a:p>
          <a:endParaRPr lang="en-US" dirty="0"/>
        </a:p>
      </dgm:t>
    </dgm:pt>
    <dgm:pt modelId="{B4E662D8-3017-4922-8A53-5148013B8E9D}" type="sibTrans" cxnId="{BAA3A89A-7B32-4711-85C7-FAD56FDCD2F0}">
      <dgm:prSet/>
      <dgm:spPr/>
      <dgm:t>
        <a:bodyPr/>
        <a:lstStyle/>
        <a:p>
          <a:endParaRPr lang="en-US"/>
        </a:p>
      </dgm:t>
    </dgm:pt>
    <dgm:pt modelId="{002944A1-24B5-4358-A8E1-00C8F5F78B98}" type="parTrans" cxnId="{BAA3A89A-7B32-4711-85C7-FAD56FDCD2F0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1"/>
      <dgm:spPr/>
    </dgm:pt>
    <dgm:pt modelId="{67D0F799-6F3B-4D87-83FE-5D943C1D6A5A}" type="pres">
      <dgm:prSet presAssocID="{FACBF853-A631-47C5-807F-6A8BF260CF9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1" custScaleY="95797" custLinFactNeighborX="-97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1EC52313-CC8E-479F-8496-8D40E29CF0A5}" srcId="{FACBF853-A631-47C5-807F-6A8BF260CF95}" destId="{7F329D9B-DC93-47DD-986F-AD2132DF38DC}" srcOrd="2" destOrd="0" parTransId="{6206AC02-6CF1-453C-AE7B-3C3EBE9A739E}" sibTransId="{2182D57B-4247-43C4-B2E4-D0BAC4A5F913}"/>
    <dgm:cxn modelId="{E2656726-639E-400D-A534-9EAC597BAC05}" srcId="{E3941E25-9CDE-438D-9DE6-D645B451061D}" destId="{AAEDEA11-4F1E-4CD9-BFF5-AE5C771F6127}" srcOrd="0" destOrd="0" parTransId="{C295999D-F8B9-442C-A29F-AA74F3AC5B00}" sibTransId="{219A0608-C142-48A1-8EBE-E70583FCDF58}"/>
    <dgm:cxn modelId="{BFCDD02C-860B-423F-BE41-2699F134B3F3}" type="presOf" srcId="{7F329D9B-DC93-47DD-986F-AD2132DF38DC}" destId="{92517869-A126-4F99-9560-7099F235998C}" srcOrd="0" destOrd="4" presId="urn:microsoft.com/office/officeart/2005/8/layout/list1"/>
    <dgm:cxn modelId="{1099002D-C047-42E7-BCBE-6848B52AF4C7}" type="presOf" srcId="{9BC17E05-3ADD-45B1-9787-DBBEEC0C9721}" destId="{92517869-A126-4F99-9560-7099F235998C}" srcOrd="0" destOrd="5" presId="urn:microsoft.com/office/officeart/2005/8/layout/list1"/>
    <dgm:cxn modelId="{C7509C2E-9711-4ECA-B76F-157AFEB29D01}" srcId="{7F329D9B-DC93-47DD-986F-AD2132DF38DC}" destId="{90983B11-60EC-4D77-B3EF-4584F8A2E476}" srcOrd="3" destOrd="0" parTransId="{E73DB7A5-0279-465A-B140-46617A8EBE34}" sibTransId="{9146757E-636A-4000-98EB-FC44284D4CF6}"/>
    <dgm:cxn modelId="{E7B30E38-69C4-4A84-BD39-0D9E95994759}" type="presOf" srcId="{AAEDEA11-4F1E-4CD9-BFF5-AE5C771F6127}" destId="{92517869-A126-4F99-9560-7099F235998C}" srcOrd="0" destOrd="10" presId="urn:microsoft.com/office/officeart/2005/8/layout/list1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8EEDA347-B823-4A25-8A42-96DAAA7AB8C6}" srcId="{7F329D9B-DC93-47DD-986F-AD2132DF38DC}" destId="{31F73C4D-34DA-4036-8402-65877E658EA1}" srcOrd="1" destOrd="0" parTransId="{9DDE8E50-C7B7-4E06-972B-D8A34E1B9263}" sibTransId="{3217F170-7ACB-4CEF-AF4A-CDB3544FA3D6}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BAA3A89A-7B32-4711-85C7-FAD56FDCD2F0}" srcId="{FACBF853-A631-47C5-807F-6A8BF260CF95}" destId="{0FE500A9-01F3-4B90-80F4-78F9351EBB1F}" srcOrd="1" destOrd="0" parTransId="{002944A1-24B5-4358-A8E1-00C8F5F78B98}" sibTransId="{B4E662D8-3017-4922-8A53-5148013B8E9D}"/>
    <dgm:cxn modelId="{17C0969C-6EA8-417E-A1FB-91D011C1A954}" type="presOf" srcId="{614FB770-9396-4639-AEEA-81238747ED3E}" destId="{92517869-A126-4F99-9560-7099F235998C}" srcOrd="0" destOrd="7" presId="urn:microsoft.com/office/officeart/2005/8/layout/list1"/>
    <dgm:cxn modelId="{B431ABA2-358F-42AF-98DC-44CCDAFF20F6}" srcId="{7F329D9B-DC93-47DD-986F-AD2132DF38DC}" destId="{614FB770-9396-4639-AEEA-81238747ED3E}" srcOrd="2" destOrd="0" parTransId="{DAA15685-6FB7-4B2F-A267-5E75ECDC2DDD}" sibTransId="{25614B3D-6FAB-4897-9285-A508FAC2C80C}"/>
    <dgm:cxn modelId="{D815CCA3-EC32-44BE-9F3D-A2982DAAEB5E}" srcId="{FACBF853-A631-47C5-807F-6A8BF260CF95}" destId="{E3941E25-9CDE-438D-9DE6-D645B451061D}" srcOrd="3" destOrd="0" parTransId="{EB9807F3-84D9-4C78-8A6B-D2647FF9A5CD}" sibTransId="{75012B45-F6FC-4C14-A52F-54C585DFAE21}"/>
    <dgm:cxn modelId="{CBE670AC-A2AE-48DF-943D-6FF3CC21AE16}" type="presOf" srcId="{E3941E25-9CDE-438D-9DE6-D645B451061D}" destId="{92517869-A126-4F99-9560-7099F235998C}" srcOrd="0" destOrd="9" presId="urn:microsoft.com/office/officeart/2005/8/layout/list1"/>
    <dgm:cxn modelId="{460584AD-7DE7-4CC3-8279-22D12C5BED79}" type="presOf" srcId="{90983B11-60EC-4D77-B3EF-4584F8A2E476}" destId="{92517869-A126-4F99-9560-7099F235998C}" srcOrd="0" destOrd="8" presId="urn:microsoft.com/office/officeart/2005/8/layout/list1"/>
    <dgm:cxn modelId="{512827AF-EFBE-4D6B-A68D-54C1EDC9C1D5}" srcId="{C7BACAE0-900C-41E6-A73D-C8132ABB9D6D}" destId="{719D455B-43BF-4E11-990F-E4C0207057A7}" srcOrd="1" destOrd="0" parTransId="{577CD023-512E-4627-9D59-79897AF7AD63}" sibTransId="{97318D17-4089-4DB0-88BB-D5B0D3465988}"/>
    <dgm:cxn modelId="{46D9A1B1-F524-4939-B8D8-8C7D94716A74}" type="presOf" srcId="{0FE500A9-01F3-4B90-80F4-78F9351EBB1F}" destId="{92517869-A126-4F99-9560-7099F235998C}" srcOrd="0" destOrd="3" presId="urn:microsoft.com/office/officeart/2005/8/layout/list1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F8B4F7BC-EE06-4D94-9784-BF37631D3749}" type="presOf" srcId="{719D455B-43BF-4E11-990F-E4C0207057A7}" destId="{92517869-A126-4F99-9560-7099F235998C}" srcOrd="0" destOrd="2" presId="urn:microsoft.com/office/officeart/2005/8/layout/list1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B8F97DD0-316C-44F5-A200-B1FAAB8193E2}" srcId="{C7BACAE0-900C-41E6-A73D-C8132ABB9D6D}" destId="{8E571A8A-C0B3-4C82-A5F7-B9A9907C397C}" srcOrd="0" destOrd="0" parTransId="{433F914B-15DA-4185-AEEE-A1E0EC682904}" sibTransId="{FC56CA57-811D-4EDF-B556-8DDEFDFCC11A}"/>
    <dgm:cxn modelId="{1CF745D4-7BFA-47CF-B80D-6FF07A62E59A}" srcId="{7F329D9B-DC93-47DD-986F-AD2132DF38DC}" destId="{9BC17E05-3ADD-45B1-9787-DBBEEC0C9721}" srcOrd="0" destOrd="0" parTransId="{832E327E-4B3B-4653-909D-143F0FEE3EA2}" sibTransId="{3E667AE9-9E22-4138-911C-9E07A86E6051}"/>
    <dgm:cxn modelId="{C4EF3EE5-8C4E-4754-8650-EA0AD114D142}" type="presOf" srcId="{31F73C4D-34DA-4036-8402-65877E658EA1}" destId="{92517869-A126-4F99-9560-7099F235998C}" srcOrd="0" destOrd="6" presId="urn:microsoft.com/office/officeart/2005/8/layout/list1"/>
    <dgm:cxn modelId="{B0E2FCE8-201D-4CF8-855A-103E95DAF9BC}" type="presOf" srcId="{8E571A8A-C0B3-4C82-A5F7-B9A9907C397C}" destId="{92517869-A126-4F99-9560-7099F235998C}" srcOrd="0" destOrd="1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r>
            <a:rPr lang="en-US" b="1" i="1" dirty="0"/>
            <a:t>Limitations</a:t>
          </a:r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b="1" dirty="0"/>
            <a:t>Google mobility data</a:t>
          </a:r>
          <a:r>
            <a:rPr lang="en-US" dirty="0"/>
            <a:t>: Only includes data from smartphone users who opted in to Google’s Location History feature. This means </a:t>
          </a:r>
          <a:r>
            <a:rPr lang="en-US" b="1" dirty="0"/>
            <a:t>it doesn’t represent everyone</a:t>
          </a:r>
          <a:r>
            <a:rPr lang="en-US" dirty="0"/>
            <a:t>, as many people don’t use this feature.</a:t>
          </a:r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B870C29A-B60E-4669-8645-5CA0E87A6BDA}">
      <dgm:prSet/>
      <dgm:spPr/>
      <dgm:t>
        <a:bodyPr/>
        <a:lstStyle/>
        <a:p>
          <a:r>
            <a:rPr lang="en-US" b="1" dirty="0"/>
            <a:t>Differential privacy</a:t>
          </a:r>
          <a:r>
            <a:rPr lang="en-US" dirty="0"/>
            <a:t>: Google applies privacy algorithms to make sure individual users aren’t identifiable. While this is important for privacy, it may also </a:t>
          </a:r>
          <a:r>
            <a:rPr lang="en-US" b="1" dirty="0"/>
            <a:t>obscure some details in the data</a:t>
          </a:r>
          <a:r>
            <a:rPr lang="en-US" dirty="0"/>
            <a:t>.</a:t>
          </a:r>
        </a:p>
      </dgm:t>
    </dgm:pt>
    <dgm:pt modelId="{A7C7461E-F105-4B97-9A12-297B829B6041}" type="parTrans" cxnId="{AB89ABAA-65A7-49C9-914F-B880580A87FF}">
      <dgm:prSet/>
      <dgm:spPr/>
      <dgm:t>
        <a:bodyPr/>
        <a:lstStyle/>
        <a:p>
          <a:endParaRPr lang="en-US"/>
        </a:p>
      </dgm:t>
    </dgm:pt>
    <dgm:pt modelId="{8C04A5F4-FFEB-48FD-91B9-A26ED3B92C2C}" type="sibTrans" cxnId="{AB89ABAA-65A7-49C9-914F-B880580A87FF}">
      <dgm:prSet/>
      <dgm:spPr/>
      <dgm:t>
        <a:bodyPr/>
        <a:lstStyle/>
        <a:p>
          <a:endParaRPr lang="en-US"/>
        </a:p>
      </dgm:t>
    </dgm:pt>
    <dgm:pt modelId="{C52E852B-8999-4758-A75A-796ACADFBBFD}">
      <dgm:prSet/>
      <dgm:spPr/>
      <dgm:t>
        <a:bodyPr/>
        <a:lstStyle/>
        <a:p>
          <a:r>
            <a:rPr lang="en-US" b="1" dirty="0"/>
            <a:t>Missing factors</a:t>
          </a:r>
          <a:r>
            <a:rPr lang="en-US" dirty="0"/>
            <a:t>: The data doesn’t cover certain factors like mask-wearing, weather changes, or increased awareness of the virus. These </a:t>
          </a:r>
          <a:r>
            <a:rPr lang="en-US" b="1" dirty="0"/>
            <a:t>factors can still reduce transmission risk even if people’s mobility remains the same</a:t>
          </a:r>
          <a:r>
            <a:rPr lang="en-US" dirty="0"/>
            <a:t>.</a:t>
          </a:r>
        </a:p>
      </dgm:t>
    </dgm:pt>
    <dgm:pt modelId="{3F50A9F7-6EE7-4ED5-9EA4-AD2A00A1AC51}" type="parTrans" cxnId="{13753565-0696-4920-8341-B0B269B93739}">
      <dgm:prSet/>
      <dgm:spPr/>
      <dgm:t>
        <a:bodyPr/>
        <a:lstStyle/>
        <a:p>
          <a:endParaRPr lang="en-US"/>
        </a:p>
      </dgm:t>
    </dgm:pt>
    <dgm:pt modelId="{63C3CD9A-87C7-4E4D-A0D7-3EFE60980A3B}" type="sibTrans" cxnId="{13753565-0696-4920-8341-B0B269B93739}">
      <dgm:prSet/>
      <dgm:spPr/>
      <dgm:t>
        <a:bodyPr/>
        <a:lstStyle/>
        <a:p>
          <a:endParaRPr lang="en-US"/>
        </a:p>
      </dgm:t>
    </dgm:pt>
    <dgm:pt modelId="{90027D64-7281-46D1-AA63-7A80F22E0289}">
      <dgm:prSet/>
      <dgm:spPr/>
      <dgm:t>
        <a:bodyPr/>
        <a:lstStyle/>
        <a:p>
          <a:endParaRPr lang="en-US" dirty="0"/>
        </a:p>
      </dgm:t>
    </dgm:pt>
    <dgm:pt modelId="{24858DF9-2279-458D-AE89-F90201A625C3}" type="parTrans" cxnId="{A025A491-ACAB-40EA-AB57-44907FE35556}">
      <dgm:prSet/>
      <dgm:spPr/>
      <dgm:t>
        <a:bodyPr/>
        <a:lstStyle/>
        <a:p>
          <a:endParaRPr lang="en-US"/>
        </a:p>
      </dgm:t>
    </dgm:pt>
    <dgm:pt modelId="{27D94A28-A3BD-44AF-AF54-6D8A57633CDD}" type="sibTrans" cxnId="{A025A491-ACAB-40EA-AB57-44907FE35556}">
      <dgm:prSet/>
      <dgm:spPr/>
      <dgm:t>
        <a:bodyPr/>
        <a:lstStyle/>
        <a:p>
          <a:endParaRPr lang="en-US"/>
        </a:p>
      </dgm:t>
    </dgm:pt>
    <dgm:pt modelId="{5CB8B17E-B63A-42D3-8F9D-FA90B4C881B3}">
      <dgm:prSet/>
      <dgm:spPr/>
      <dgm:t>
        <a:bodyPr/>
        <a:lstStyle/>
        <a:p>
          <a:endParaRPr lang="en-US" dirty="0"/>
        </a:p>
      </dgm:t>
    </dgm:pt>
    <dgm:pt modelId="{B4C631D9-F609-48C4-8E91-A190DFB7E3FC}" type="parTrans" cxnId="{AF353715-42DD-4CB2-A015-485E1AF7B17B}">
      <dgm:prSet/>
      <dgm:spPr/>
      <dgm:t>
        <a:bodyPr/>
        <a:lstStyle/>
        <a:p>
          <a:endParaRPr lang="en-US"/>
        </a:p>
      </dgm:t>
    </dgm:pt>
    <dgm:pt modelId="{A58FD86E-F9D5-436C-998D-5974CD27895D}" type="sibTrans" cxnId="{AF353715-42DD-4CB2-A015-485E1AF7B17B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1"/>
      <dgm:spPr/>
    </dgm:pt>
    <dgm:pt modelId="{67D0F799-6F3B-4D87-83FE-5D943C1D6A5A}" type="pres">
      <dgm:prSet presAssocID="{FACBF853-A631-47C5-807F-6A8BF260CF9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AF353715-42DD-4CB2-A015-485E1AF7B17B}" srcId="{FACBF853-A631-47C5-807F-6A8BF260CF95}" destId="{5CB8B17E-B63A-42D3-8F9D-FA90B4C881B3}" srcOrd="3" destOrd="0" parTransId="{B4C631D9-F609-48C4-8E91-A190DFB7E3FC}" sibTransId="{A58FD86E-F9D5-436C-998D-5974CD27895D}"/>
    <dgm:cxn modelId="{8CA2962D-FD29-4A97-B9A6-D0ED9079EF83}" type="presOf" srcId="{90027D64-7281-46D1-AA63-7A80F22E0289}" destId="{92517869-A126-4F99-9560-7099F235998C}" srcOrd="0" destOrd="1" presId="urn:microsoft.com/office/officeart/2005/8/layout/list1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13753565-0696-4920-8341-B0B269B93739}" srcId="{FACBF853-A631-47C5-807F-6A8BF260CF95}" destId="{C52E852B-8999-4758-A75A-796ACADFBBFD}" srcOrd="4" destOrd="0" parTransId="{3F50A9F7-6EE7-4ED5-9EA4-AD2A00A1AC51}" sibTransId="{63C3CD9A-87C7-4E4D-A0D7-3EFE60980A3B}"/>
    <dgm:cxn modelId="{6E1A4D4A-38DE-40F7-83CA-2B475B6E2589}" type="presOf" srcId="{C52E852B-8999-4758-A75A-796ACADFBBFD}" destId="{92517869-A126-4F99-9560-7099F235998C}" srcOrd="0" destOrd="4" presId="urn:microsoft.com/office/officeart/2005/8/layout/list1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A025A491-ACAB-40EA-AB57-44907FE35556}" srcId="{FACBF853-A631-47C5-807F-6A8BF260CF95}" destId="{90027D64-7281-46D1-AA63-7A80F22E0289}" srcOrd="1" destOrd="0" parTransId="{24858DF9-2279-458D-AE89-F90201A625C3}" sibTransId="{27D94A28-A3BD-44AF-AF54-6D8A57633CDD}"/>
    <dgm:cxn modelId="{7DF65AAA-BAEF-463A-883C-2D9B06AC24DC}" type="presOf" srcId="{B870C29A-B60E-4669-8645-5CA0E87A6BDA}" destId="{92517869-A126-4F99-9560-7099F235998C}" srcOrd="0" destOrd="2" presId="urn:microsoft.com/office/officeart/2005/8/layout/list1"/>
    <dgm:cxn modelId="{AB89ABAA-65A7-49C9-914F-B880580A87FF}" srcId="{FACBF853-A631-47C5-807F-6A8BF260CF95}" destId="{B870C29A-B60E-4669-8645-5CA0E87A6BDA}" srcOrd="2" destOrd="0" parTransId="{A7C7461E-F105-4B97-9A12-297B829B6041}" sibTransId="{8C04A5F4-FFEB-48FD-91B9-A26ED3B92C2C}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2B8A7AED-A9E8-4B0E-B4F6-95D1C9F69810}" type="presOf" srcId="{5CB8B17E-B63A-42D3-8F9D-FA90B4C881B3}" destId="{92517869-A126-4F99-9560-7099F235998C}" srcOrd="0" destOrd="3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r>
            <a:rPr lang="en-US" b="1" i="1" dirty="0"/>
            <a:t>GNN Experimental Settings</a:t>
          </a:r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7-day time horizon</a:t>
          </a:r>
          <a:r>
            <a:rPr lang="en-US" dirty="0"/>
            <a:t> (one week) is used for the experiments.</a:t>
          </a:r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3B048668-5DA4-42A8-9167-08E0685A235B}">
      <dgm:prSet/>
      <dgm:spPr/>
      <dgm:t>
        <a:bodyPr/>
        <a:lstStyle/>
        <a:p>
          <a:r>
            <a:rPr lang="en-US" b="1" i="1" dirty="0"/>
            <a:t>GNN Model Details</a:t>
          </a:r>
        </a:p>
      </dgm:t>
    </dgm:pt>
    <dgm:pt modelId="{DA4E5EF2-6D57-4DE9-96DA-1EAADF5841DD}" type="parTrans" cxnId="{F345266A-347C-4AA7-8A14-06DC4805921F}">
      <dgm:prSet/>
      <dgm:spPr/>
      <dgm:t>
        <a:bodyPr/>
        <a:lstStyle/>
        <a:p>
          <a:endParaRPr lang="en-US"/>
        </a:p>
      </dgm:t>
    </dgm:pt>
    <dgm:pt modelId="{E490514A-C0EE-4F99-9E29-8B6122E37AC9}" type="sibTrans" cxnId="{F345266A-347C-4AA7-8A14-06DC4805921F}">
      <dgm:prSet/>
      <dgm:spPr/>
      <dgm:t>
        <a:bodyPr/>
        <a:lstStyle/>
        <a:p>
          <a:endParaRPr lang="en-US"/>
        </a:p>
      </dgm:t>
    </dgm:pt>
    <dgm:pt modelId="{86C31BE2-BB07-4F85-BFB0-C6BFCF2B39B2}">
      <dgm:prSet/>
      <dgm:spPr/>
      <dgm:t>
        <a:bodyPr/>
        <a:lstStyle/>
        <a:p>
          <a:r>
            <a:rPr lang="en-US" b="1" dirty="0"/>
            <a:t>Optimizer</a:t>
          </a:r>
          <a:r>
            <a:rPr lang="en-US" dirty="0"/>
            <a:t>: Adam with a learning rate of 1e-5.</a:t>
          </a:r>
        </a:p>
      </dgm:t>
    </dgm:pt>
    <dgm:pt modelId="{FEA14220-9A39-43FB-BD8F-479F06DEB839}" type="parTrans" cxnId="{440BD45B-0B42-41BA-AA49-FD6865074079}">
      <dgm:prSet/>
      <dgm:spPr/>
      <dgm:t>
        <a:bodyPr/>
        <a:lstStyle/>
        <a:p>
          <a:endParaRPr lang="en-US"/>
        </a:p>
      </dgm:t>
    </dgm:pt>
    <dgm:pt modelId="{378D75D3-AF95-4766-94E7-074023FEC5C5}" type="sibTrans" cxnId="{440BD45B-0B42-41BA-AA49-FD6865074079}">
      <dgm:prSet/>
      <dgm:spPr/>
      <dgm:t>
        <a:bodyPr/>
        <a:lstStyle/>
        <a:p>
          <a:endParaRPr lang="en-US"/>
        </a:p>
      </dgm:t>
    </dgm:pt>
    <dgm:pt modelId="{2BED717A-E2D1-4979-81C3-27888DE6C4A3}">
      <dgm:prSet/>
      <dgm:spPr/>
      <dgm:t>
        <a:bodyPr/>
        <a:lstStyle/>
        <a:p>
          <a:r>
            <a:rPr lang="en-US" dirty="0"/>
            <a:t>Spatial data includes </a:t>
          </a:r>
          <a:r>
            <a:rPr lang="en-US" b="1" dirty="0"/>
            <a:t>2 hops of neighbors</a:t>
          </a:r>
          <a:r>
            <a:rPr lang="en-US" dirty="0"/>
            <a:t>, considering the 32 neighbors with the highest edge weight for each hop.</a:t>
          </a:r>
        </a:p>
      </dgm:t>
    </dgm:pt>
    <dgm:pt modelId="{55EF5053-1825-4FBC-9DBA-6B0DFFFD119B}" type="parTrans" cxnId="{1BC0113E-A24C-4FA8-94EA-8F218203327B}">
      <dgm:prSet/>
      <dgm:spPr/>
      <dgm:t>
        <a:bodyPr/>
        <a:lstStyle/>
        <a:p>
          <a:endParaRPr lang="en-US"/>
        </a:p>
      </dgm:t>
    </dgm:pt>
    <dgm:pt modelId="{CC342652-87F2-4A2A-AB7B-69C642F7129B}" type="sibTrans" cxnId="{1BC0113E-A24C-4FA8-94EA-8F218203327B}">
      <dgm:prSet/>
      <dgm:spPr/>
      <dgm:t>
        <a:bodyPr/>
        <a:lstStyle/>
        <a:p>
          <a:endParaRPr lang="en-US"/>
        </a:p>
      </dgm:t>
    </dgm:pt>
    <dgm:pt modelId="{1A091514-A681-4EF1-B279-2E2D63A53824}">
      <dgm:prSet/>
      <dgm:spPr/>
      <dgm:t>
        <a:bodyPr/>
        <a:lstStyle/>
        <a:p>
          <a:r>
            <a:rPr lang="en-US" b="1" dirty="0"/>
            <a:t>Model Architecture:</a:t>
          </a:r>
        </a:p>
      </dgm:t>
    </dgm:pt>
    <dgm:pt modelId="{F4DB0A87-7E93-482B-AE55-854FA7E00AAF}" type="parTrans" cxnId="{EE35333B-3E0F-4853-ADAD-E6B9DFAC125F}">
      <dgm:prSet/>
      <dgm:spPr/>
      <dgm:t>
        <a:bodyPr/>
        <a:lstStyle/>
        <a:p>
          <a:endParaRPr lang="en-US"/>
        </a:p>
      </dgm:t>
    </dgm:pt>
    <dgm:pt modelId="{8922CD75-3F9A-46E6-AA85-B0640C9FD908}" type="sibTrans" cxnId="{EE35333B-3E0F-4853-ADAD-E6B9DFAC125F}">
      <dgm:prSet/>
      <dgm:spPr/>
      <dgm:t>
        <a:bodyPr/>
        <a:lstStyle/>
        <a:p>
          <a:endParaRPr lang="en-US"/>
        </a:p>
      </dgm:t>
    </dgm:pt>
    <dgm:pt modelId="{BD33F9E6-19FD-4389-A6DF-F13B10EB9BD0}">
      <dgm:prSet/>
      <dgm:spPr/>
      <dgm:t>
        <a:bodyPr/>
        <a:lstStyle/>
        <a:p>
          <a:r>
            <a:rPr lang="en-US" dirty="0"/>
            <a:t>Four hidden layers: </a:t>
          </a:r>
          <a:r>
            <a:rPr lang="en-US" b="1" dirty="0"/>
            <a:t>Two-hop spatial model </a:t>
          </a:r>
          <a:r>
            <a:rPr lang="en-US" dirty="0"/>
            <a:t>with a </a:t>
          </a:r>
          <a:r>
            <a:rPr lang="en-US" b="1" dirty="0"/>
            <a:t>single-layer MLP on either side</a:t>
          </a:r>
          <a:endParaRPr lang="en-US" dirty="0"/>
        </a:p>
      </dgm:t>
    </dgm:pt>
    <dgm:pt modelId="{5802A476-558E-4913-8347-021EDD0FA0D3}" type="parTrans" cxnId="{B3756B3E-3C26-45B0-8A56-DD84F01AAE5C}">
      <dgm:prSet/>
      <dgm:spPr/>
      <dgm:t>
        <a:bodyPr/>
        <a:lstStyle/>
        <a:p>
          <a:endParaRPr lang="en-US"/>
        </a:p>
      </dgm:t>
    </dgm:pt>
    <dgm:pt modelId="{A94417BC-FA9C-4AE0-85C3-2A9FD41B3073}" type="sibTrans" cxnId="{B3756B3E-3C26-45B0-8A56-DD84F01AAE5C}">
      <dgm:prSet/>
      <dgm:spPr/>
      <dgm:t>
        <a:bodyPr/>
        <a:lstStyle/>
        <a:p>
          <a:endParaRPr lang="en-US"/>
        </a:p>
      </dgm:t>
    </dgm:pt>
    <dgm:pt modelId="{512E0456-EEBD-4BB1-94EF-3B89A8C84CD5}">
      <dgm:prSet/>
      <dgm:spPr/>
      <dgm:t>
        <a:bodyPr/>
        <a:lstStyle/>
        <a:p>
          <a:r>
            <a:rPr lang="en-US" dirty="0"/>
            <a:t>Dropout rate of 0.5 for regularization.</a:t>
          </a:r>
        </a:p>
      </dgm:t>
    </dgm:pt>
    <dgm:pt modelId="{9B38A40D-6BD7-41B9-B613-1D5D3D954101}" type="parTrans" cxnId="{F157C03B-03C7-4912-A16E-E4B0571FF71E}">
      <dgm:prSet/>
      <dgm:spPr/>
      <dgm:t>
        <a:bodyPr/>
        <a:lstStyle/>
        <a:p>
          <a:endParaRPr lang="en-US"/>
        </a:p>
      </dgm:t>
    </dgm:pt>
    <dgm:pt modelId="{6D9790CB-24F5-4CDA-BBAF-839BB5B4D455}" type="sibTrans" cxnId="{F157C03B-03C7-4912-A16E-E4B0571FF71E}">
      <dgm:prSet/>
      <dgm:spPr/>
      <dgm:t>
        <a:bodyPr/>
        <a:lstStyle/>
        <a:p>
          <a:endParaRPr lang="en-US"/>
        </a:p>
      </dgm:t>
    </dgm:pt>
    <dgm:pt modelId="{40C2B0AC-68BB-4BA4-9B04-F9D863B58BBC}">
      <dgm:prSet/>
      <dgm:spPr/>
      <dgm:t>
        <a:bodyPr/>
        <a:lstStyle/>
        <a:p>
          <a:r>
            <a:rPr lang="en-US" b="1" dirty="0"/>
            <a:t>Training Details:</a:t>
          </a:r>
        </a:p>
      </dgm:t>
    </dgm:pt>
    <dgm:pt modelId="{B4F85F5D-343B-4FBA-8588-C5E0CBB627C6}" type="parTrans" cxnId="{F34DC248-3EBA-492A-9DB9-5074DAA8D01E}">
      <dgm:prSet/>
      <dgm:spPr/>
      <dgm:t>
        <a:bodyPr/>
        <a:lstStyle/>
        <a:p>
          <a:endParaRPr lang="en-US"/>
        </a:p>
      </dgm:t>
    </dgm:pt>
    <dgm:pt modelId="{8B62DC63-4144-4E19-B028-2180D6562FB5}" type="sibTrans" cxnId="{F34DC248-3EBA-492A-9DB9-5074DAA8D01E}">
      <dgm:prSet/>
      <dgm:spPr/>
      <dgm:t>
        <a:bodyPr/>
        <a:lstStyle/>
        <a:p>
          <a:endParaRPr lang="en-US"/>
        </a:p>
      </dgm:t>
    </dgm:pt>
    <dgm:pt modelId="{3BC205E6-4292-43DD-B824-3364E78B620F}">
      <dgm:prSet/>
      <dgm:spPr/>
      <dgm:t>
        <a:bodyPr/>
        <a:lstStyle/>
        <a:p>
          <a:r>
            <a:rPr lang="en-US" dirty="0"/>
            <a:t>Trained for 1 million steps.</a:t>
          </a:r>
        </a:p>
      </dgm:t>
    </dgm:pt>
    <dgm:pt modelId="{44AEE36F-D640-4C28-9964-CED450C3B205}" type="parTrans" cxnId="{7548DE4E-295E-46A4-BBD6-A8D25383EFE6}">
      <dgm:prSet/>
      <dgm:spPr/>
      <dgm:t>
        <a:bodyPr/>
        <a:lstStyle/>
        <a:p>
          <a:endParaRPr lang="en-US"/>
        </a:p>
      </dgm:t>
    </dgm:pt>
    <dgm:pt modelId="{9201FC80-CBB6-420B-AB2E-352102B0D2F4}" type="sibTrans" cxnId="{7548DE4E-295E-46A4-BBD6-A8D25383EFE6}">
      <dgm:prSet/>
      <dgm:spPr/>
      <dgm:t>
        <a:bodyPr/>
        <a:lstStyle/>
        <a:p>
          <a:endParaRPr lang="en-US"/>
        </a:p>
      </dgm:t>
    </dgm:pt>
    <dgm:pt modelId="{02140C60-6ACF-4722-87EA-ABB2B3AE1666}">
      <dgm:prSet/>
      <dgm:spPr/>
      <dgm:t>
        <a:bodyPr/>
        <a:lstStyle/>
        <a:p>
          <a:r>
            <a:rPr lang="en-US" dirty="0"/>
            <a:t>An </a:t>
          </a:r>
          <a:r>
            <a:rPr lang="en-US" b="1" dirty="0"/>
            <a:t>initial embedding layer </a:t>
          </a:r>
          <a:r>
            <a:rPr lang="en-US" dirty="0"/>
            <a:t>(to prepare the input data).</a:t>
          </a:r>
        </a:p>
      </dgm:t>
    </dgm:pt>
    <dgm:pt modelId="{C0C00130-F58A-4EE9-8C18-C586EEDA310F}" type="parTrans" cxnId="{9FFB0345-FDE5-4D0A-9DC7-258B5FCC63C8}">
      <dgm:prSet/>
      <dgm:spPr/>
      <dgm:t>
        <a:bodyPr/>
        <a:lstStyle/>
        <a:p>
          <a:endParaRPr lang="en-US"/>
        </a:p>
      </dgm:t>
    </dgm:pt>
    <dgm:pt modelId="{D736CC40-38E2-4F65-B981-441D4D67FBEE}" type="sibTrans" cxnId="{9FFB0345-FDE5-4D0A-9DC7-258B5FCC63C8}">
      <dgm:prSet/>
      <dgm:spPr/>
      <dgm:t>
        <a:bodyPr/>
        <a:lstStyle/>
        <a:p>
          <a:endParaRPr lang="en-US"/>
        </a:p>
      </dgm:t>
    </dgm:pt>
    <dgm:pt modelId="{0AFABA8E-634D-43B8-AB17-326ECAE5B0D6}">
      <dgm:prSet/>
      <dgm:spPr/>
      <dgm:t>
        <a:bodyPr/>
        <a:lstStyle/>
        <a:p>
          <a:r>
            <a:rPr lang="en-US" b="1" dirty="0"/>
            <a:t>Two spatial aggregation layers </a:t>
          </a:r>
          <a:r>
            <a:rPr lang="en-US" dirty="0"/>
            <a:t>(to capture information from neighboring nodes).</a:t>
          </a:r>
        </a:p>
      </dgm:t>
    </dgm:pt>
    <dgm:pt modelId="{718DC150-0838-4745-9A8B-4B50AC5D26B9}" type="parTrans" cxnId="{28F5F56B-65EC-4604-8E43-F66B1C91B717}">
      <dgm:prSet/>
      <dgm:spPr/>
      <dgm:t>
        <a:bodyPr/>
        <a:lstStyle/>
        <a:p>
          <a:endParaRPr lang="en-US"/>
        </a:p>
      </dgm:t>
    </dgm:pt>
    <dgm:pt modelId="{298E10DE-0D7D-41F0-A804-4881C72F629F}" type="sibTrans" cxnId="{28F5F56B-65EC-4604-8E43-F66B1C91B717}">
      <dgm:prSet/>
      <dgm:spPr/>
      <dgm:t>
        <a:bodyPr/>
        <a:lstStyle/>
        <a:p>
          <a:endParaRPr lang="en-US"/>
        </a:p>
      </dgm:t>
    </dgm:pt>
    <dgm:pt modelId="{0ABB50AC-D31E-4CC0-8751-8C15FE16B2BC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final prediction layer</a:t>
          </a:r>
          <a:r>
            <a:rPr lang="en-US" dirty="0"/>
            <a:t> (for output).</a:t>
          </a:r>
        </a:p>
      </dgm:t>
    </dgm:pt>
    <dgm:pt modelId="{8068A659-84AA-4384-BF54-FC7FA514CFA5}" type="parTrans" cxnId="{D46AF3B1-BCB2-40B4-AA07-2F35637CCADC}">
      <dgm:prSet/>
      <dgm:spPr/>
      <dgm:t>
        <a:bodyPr/>
        <a:lstStyle/>
        <a:p>
          <a:endParaRPr lang="en-US"/>
        </a:p>
      </dgm:t>
    </dgm:pt>
    <dgm:pt modelId="{6415717C-DD60-461B-80F2-A0D7A26D2DA2}" type="sibTrans" cxnId="{D46AF3B1-BCB2-40B4-AA07-2F35637CCADC}">
      <dgm:prSet/>
      <dgm:spPr/>
      <dgm:t>
        <a:bodyPr/>
        <a:lstStyle/>
        <a:p>
          <a:endParaRPr lang="en-US"/>
        </a:p>
      </dgm:t>
    </dgm:pt>
    <dgm:pt modelId="{E87A08B4-94C6-47D9-B118-EAAB5B9755F9}">
      <dgm:prSet/>
      <dgm:spPr/>
      <dgm:t>
        <a:bodyPr/>
        <a:lstStyle/>
        <a:p>
          <a:r>
            <a:rPr lang="en-US" dirty="0"/>
            <a:t>MSLE (Mean Squared Logarithmic Error) regression loss.</a:t>
          </a:r>
        </a:p>
      </dgm:t>
    </dgm:pt>
    <dgm:pt modelId="{ABFABF14-162F-420B-A4BE-DE24112D1E6E}" type="parTrans" cxnId="{7C9F7AB4-C918-4760-BCB7-4B7B7A7E4F26}">
      <dgm:prSet/>
      <dgm:spPr/>
      <dgm:t>
        <a:bodyPr/>
        <a:lstStyle/>
        <a:p>
          <a:endParaRPr lang="en-US"/>
        </a:p>
      </dgm:t>
    </dgm:pt>
    <dgm:pt modelId="{CA7B607D-95E0-45A8-9921-7191C514BD57}" type="sibTrans" cxnId="{7C9F7AB4-C918-4760-BCB7-4B7B7A7E4F26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2"/>
      <dgm:spPr/>
    </dgm:pt>
    <dgm:pt modelId="{67D0F799-6F3B-4D87-83FE-5D943C1D6A5A}" type="pres">
      <dgm:prSet presAssocID="{FACBF853-A631-47C5-807F-6A8BF260CF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2">
        <dgm:presLayoutVars>
          <dgm:bulletEnabled val="1"/>
        </dgm:presLayoutVars>
      </dgm:prSet>
      <dgm:spPr/>
    </dgm:pt>
    <dgm:pt modelId="{B6E2B611-4E9A-4A48-9607-4F050B1BFAC2}" type="pres">
      <dgm:prSet presAssocID="{36205AED-5F45-4277-B0ED-38B7B9B915C0}" presName="spaceBetweenRectangles" presStyleCnt="0"/>
      <dgm:spPr/>
    </dgm:pt>
    <dgm:pt modelId="{116B8A8B-5F1B-494D-B4EB-8896B9E5BA9B}" type="pres">
      <dgm:prSet presAssocID="{3B048668-5DA4-42A8-9167-08E0685A235B}" presName="parentLin" presStyleCnt="0"/>
      <dgm:spPr/>
    </dgm:pt>
    <dgm:pt modelId="{8F99BD46-DAD9-4D51-A90A-3D301EFCBD91}" type="pres">
      <dgm:prSet presAssocID="{3B048668-5DA4-42A8-9167-08E0685A235B}" presName="parentLeftMargin" presStyleLbl="node1" presStyleIdx="0" presStyleCnt="2"/>
      <dgm:spPr/>
    </dgm:pt>
    <dgm:pt modelId="{D865B49F-E8C7-4F10-A02C-574EC1F4FA51}" type="pres">
      <dgm:prSet presAssocID="{3B048668-5DA4-42A8-9167-08E0685A235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825AFCB-22A7-42BA-8851-4A31937B6642}" type="pres">
      <dgm:prSet presAssocID="{3B048668-5DA4-42A8-9167-08E0685A235B}" presName="negativeSpace" presStyleCnt="0"/>
      <dgm:spPr/>
    </dgm:pt>
    <dgm:pt modelId="{27E43D79-D673-4ACE-9353-51BEAB403B7D}" type="pres">
      <dgm:prSet presAssocID="{3B048668-5DA4-42A8-9167-08E0685A235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F009EE04-AD7C-423D-BE3A-01D57AA74284}" type="presOf" srcId="{02140C60-6ACF-4722-87EA-ABB2B3AE1666}" destId="{27E43D79-D673-4ACE-9353-51BEAB403B7D}" srcOrd="0" destOrd="3" presId="urn:microsoft.com/office/officeart/2005/8/layout/list1"/>
    <dgm:cxn modelId="{D522EC16-341F-4CF9-B6EC-0E0245FCFD48}" type="presOf" srcId="{3BC205E6-4292-43DD-B824-3364E78B620F}" destId="{27E43D79-D673-4ACE-9353-51BEAB403B7D}" srcOrd="0" destOrd="8" presId="urn:microsoft.com/office/officeart/2005/8/layout/list1"/>
    <dgm:cxn modelId="{5E643D23-54D0-49E3-A70C-7AF7E4DA61C0}" type="presOf" srcId="{0AFABA8E-634D-43B8-AB17-326ECAE5B0D6}" destId="{27E43D79-D673-4ACE-9353-51BEAB403B7D}" srcOrd="0" destOrd="4" presId="urn:microsoft.com/office/officeart/2005/8/layout/list1"/>
    <dgm:cxn modelId="{EE35333B-3E0F-4853-ADAD-E6B9DFAC125F}" srcId="{3B048668-5DA4-42A8-9167-08E0685A235B}" destId="{1A091514-A681-4EF1-B279-2E2D63A53824}" srcOrd="1" destOrd="0" parTransId="{F4DB0A87-7E93-482B-AE55-854FA7E00AAF}" sibTransId="{8922CD75-3F9A-46E6-AA85-B0640C9FD908}"/>
    <dgm:cxn modelId="{F157C03B-03C7-4912-A16E-E4B0571FF71E}" srcId="{1A091514-A681-4EF1-B279-2E2D63A53824}" destId="{512E0456-EEBD-4BB1-94EF-3B89A8C84CD5}" srcOrd="1" destOrd="0" parTransId="{9B38A40D-6BD7-41B9-B613-1D5D3D954101}" sibTransId="{6D9790CB-24F5-4CDA-BBAF-839BB5B4D455}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1BC0113E-A24C-4FA8-94EA-8F218203327B}" srcId="{FACBF853-A631-47C5-807F-6A8BF260CF95}" destId="{2BED717A-E2D1-4979-81C3-27888DE6C4A3}" srcOrd="1" destOrd="0" parTransId="{55EF5053-1825-4FBC-9DBA-6B0DFFFD119B}" sibTransId="{CC342652-87F2-4A2A-AB7B-69C642F7129B}"/>
    <dgm:cxn modelId="{B3756B3E-3C26-45B0-8A56-DD84F01AAE5C}" srcId="{1A091514-A681-4EF1-B279-2E2D63A53824}" destId="{BD33F9E6-19FD-4389-A6DF-F13B10EB9BD0}" srcOrd="0" destOrd="0" parTransId="{5802A476-558E-4913-8347-021EDD0FA0D3}" sibTransId="{A94417BC-FA9C-4AE0-85C3-2A9FD41B3073}"/>
    <dgm:cxn modelId="{440BD45B-0B42-41BA-AA49-FD6865074079}" srcId="{3B048668-5DA4-42A8-9167-08E0685A235B}" destId="{86C31BE2-BB07-4F85-BFB0-C6BFCF2B39B2}" srcOrd="0" destOrd="0" parTransId="{FEA14220-9A39-43FB-BD8F-479F06DEB839}" sibTransId="{378D75D3-AF95-4766-94E7-074023FEC5C5}"/>
    <dgm:cxn modelId="{F3EA2A5D-E775-4734-A68F-9DD067728FDC}" type="presOf" srcId="{512E0456-EEBD-4BB1-94EF-3B89A8C84CD5}" destId="{27E43D79-D673-4ACE-9353-51BEAB403B7D}" srcOrd="0" destOrd="6" presId="urn:microsoft.com/office/officeart/2005/8/layout/list1"/>
    <dgm:cxn modelId="{7EC25F42-AC7E-4A89-80EF-A3F1AD66DF46}" type="presOf" srcId="{40C2B0AC-68BB-4BA4-9B04-F9D863B58BBC}" destId="{27E43D79-D673-4ACE-9353-51BEAB403B7D}" srcOrd="0" destOrd="7" presId="urn:microsoft.com/office/officeart/2005/8/layout/list1"/>
    <dgm:cxn modelId="{9FFB0345-FDE5-4D0A-9DC7-258B5FCC63C8}" srcId="{BD33F9E6-19FD-4389-A6DF-F13B10EB9BD0}" destId="{02140C60-6ACF-4722-87EA-ABB2B3AE1666}" srcOrd="0" destOrd="0" parTransId="{C0C00130-F58A-4EE9-8C18-C586EEDA310F}" sibTransId="{D736CC40-38E2-4F65-B981-441D4D67FBEE}"/>
    <dgm:cxn modelId="{F34DC248-3EBA-492A-9DB9-5074DAA8D01E}" srcId="{3B048668-5DA4-42A8-9167-08E0685A235B}" destId="{40C2B0AC-68BB-4BA4-9B04-F9D863B58BBC}" srcOrd="2" destOrd="0" parTransId="{B4F85F5D-343B-4FBA-8588-C5E0CBB627C6}" sibTransId="{8B62DC63-4144-4E19-B028-2180D6562FB5}"/>
    <dgm:cxn modelId="{F345266A-347C-4AA7-8A14-06DC4805921F}" srcId="{8D41E8BD-D508-438A-9233-7C6AA65B0B30}" destId="{3B048668-5DA4-42A8-9167-08E0685A235B}" srcOrd="1" destOrd="0" parTransId="{DA4E5EF2-6D57-4DE9-96DA-1EAADF5841DD}" sibTransId="{E490514A-C0EE-4F99-9E29-8B6122E37AC9}"/>
    <dgm:cxn modelId="{28F5F56B-65EC-4604-8E43-F66B1C91B717}" srcId="{BD33F9E6-19FD-4389-A6DF-F13B10EB9BD0}" destId="{0AFABA8E-634D-43B8-AB17-326ECAE5B0D6}" srcOrd="1" destOrd="0" parTransId="{718DC150-0838-4745-9A8B-4B50AC5D26B9}" sibTransId="{298E10DE-0D7D-41F0-A804-4881C72F629F}"/>
    <dgm:cxn modelId="{7548DE4E-295E-46A4-BBD6-A8D25383EFE6}" srcId="{40C2B0AC-68BB-4BA4-9B04-F9D863B58BBC}" destId="{3BC205E6-4292-43DD-B824-3364E78B620F}" srcOrd="0" destOrd="0" parTransId="{44AEE36F-D640-4C28-9964-CED450C3B205}" sibTransId="{9201FC80-CBB6-420B-AB2E-352102B0D2F4}"/>
    <dgm:cxn modelId="{6EAA0176-C238-41CE-9D77-A87D7118EC6F}" type="presOf" srcId="{1A091514-A681-4EF1-B279-2E2D63A53824}" destId="{27E43D79-D673-4ACE-9353-51BEAB403B7D}" srcOrd="0" destOrd="1" presId="urn:microsoft.com/office/officeart/2005/8/layout/list1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74DE9692-2BEE-4648-8FDF-1F1DB87C672F}" type="presOf" srcId="{2BED717A-E2D1-4979-81C3-27888DE6C4A3}" destId="{92517869-A126-4F99-9560-7099F235998C}" srcOrd="0" destOrd="1" presId="urn:microsoft.com/office/officeart/2005/8/layout/list1"/>
    <dgm:cxn modelId="{EDF25899-2783-43F9-AD7E-F79C4E7D5FEA}" type="presOf" srcId="{E87A08B4-94C6-47D9-B118-EAAB5B9755F9}" destId="{27E43D79-D673-4ACE-9353-51BEAB403B7D}" srcOrd="0" destOrd="9" presId="urn:microsoft.com/office/officeart/2005/8/layout/list1"/>
    <dgm:cxn modelId="{E34A02A9-CDDE-4B3D-B878-89A1AEE8456E}" type="presOf" srcId="{86C31BE2-BB07-4F85-BFB0-C6BFCF2B39B2}" destId="{27E43D79-D673-4ACE-9353-51BEAB403B7D}" srcOrd="0" destOrd="0" presId="urn:microsoft.com/office/officeart/2005/8/layout/list1"/>
    <dgm:cxn modelId="{D46AF3B1-BCB2-40B4-AA07-2F35637CCADC}" srcId="{BD33F9E6-19FD-4389-A6DF-F13B10EB9BD0}" destId="{0ABB50AC-D31E-4CC0-8751-8C15FE16B2BC}" srcOrd="2" destOrd="0" parTransId="{8068A659-84AA-4384-BF54-FC7FA514CFA5}" sibTransId="{6415717C-DD60-461B-80F2-A0D7A26D2DA2}"/>
    <dgm:cxn modelId="{7C9F7AB4-C918-4760-BCB7-4B7B7A7E4F26}" srcId="{40C2B0AC-68BB-4BA4-9B04-F9D863B58BBC}" destId="{E87A08B4-94C6-47D9-B118-EAAB5B9755F9}" srcOrd="1" destOrd="0" parTransId="{ABFABF14-162F-420B-A4BE-DE24112D1E6E}" sibTransId="{CA7B607D-95E0-45A8-9921-7191C514BD57}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52A665CD-1AB5-429C-8946-000364914E04}" type="presOf" srcId="{3B048668-5DA4-42A8-9167-08E0685A235B}" destId="{8F99BD46-DAD9-4D51-A90A-3D301EFCBD91}" srcOrd="0" destOrd="0" presId="urn:microsoft.com/office/officeart/2005/8/layout/list1"/>
    <dgm:cxn modelId="{86B0DCE3-15BC-4D22-94E0-BB3622DB5883}" type="presOf" srcId="{0ABB50AC-D31E-4CC0-8751-8C15FE16B2BC}" destId="{27E43D79-D673-4ACE-9353-51BEAB403B7D}" srcOrd="0" destOrd="5" presId="urn:microsoft.com/office/officeart/2005/8/layout/list1"/>
    <dgm:cxn modelId="{EF9C66E5-5C5A-47D1-8FDB-BF3EA81353C5}" type="presOf" srcId="{BD33F9E6-19FD-4389-A6DF-F13B10EB9BD0}" destId="{27E43D79-D673-4ACE-9353-51BEAB403B7D}" srcOrd="0" destOrd="2" presId="urn:microsoft.com/office/officeart/2005/8/layout/list1"/>
    <dgm:cxn modelId="{B5AD6BEA-D3F1-4A2D-9688-5EFA139A9BE2}" type="presOf" srcId="{3B048668-5DA4-42A8-9167-08E0685A235B}" destId="{D865B49F-E8C7-4F10-A02C-574EC1F4FA51}" srcOrd="1" destOrd="0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  <dgm:cxn modelId="{6B02E39E-1247-4911-9C5A-77147DAADACF}" type="presParOf" srcId="{1715197F-23C8-44BA-BE6C-858B7FD7B904}" destId="{B6E2B611-4E9A-4A48-9607-4F050B1BFAC2}" srcOrd="3" destOrd="0" presId="urn:microsoft.com/office/officeart/2005/8/layout/list1"/>
    <dgm:cxn modelId="{7AB24DC3-6588-4B5E-A010-9E6B0ABAD049}" type="presParOf" srcId="{1715197F-23C8-44BA-BE6C-858B7FD7B904}" destId="{116B8A8B-5F1B-494D-B4EB-8896B9E5BA9B}" srcOrd="4" destOrd="0" presId="urn:microsoft.com/office/officeart/2005/8/layout/list1"/>
    <dgm:cxn modelId="{5BDA6A23-2574-468A-BDFE-698DAD0F23E8}" type="presParOf" srcId="{116B8A8B-5F1B-494D-B4EB-8896B9E5BA9B}" destId="{8F99BD46-DAD9-4D51-A90A-3D301EFCBD91}" srcOrd="0" destOrd="0" presId="urn:microsoft.com/office/officeart/2005/8/layout/list1"/>
    <dgm:cxn modelId="{B5E6B480-4D41-430C-9028-827E6E0E0B58}" type="presParOf" srcId="{116B8A8B-5F1B-494D-B4EB-8896B9E5BA9B}" destId="{D865B49F-E8C7-4F10-A02C-574EC1F4FA51}" srcOrd="1" destOrd="0" presId="urn:microsoft.com/office/officeart/2005/8/layout/list1"/>
    <dgm:cxn modelId="{42257D13-6FBD-499C-9E7C-93F94C0209A9}" type="presParOf" srcId="{1715197F-23C8-44BA-BE6C-858B7FD7B904}" destId="{C825AFCB-22A7-42BA-8851-4A31937B6642}" srcOrd="5" destOrd="0" presId="urn:microsoft.com/office/officeart/2005/8/layout/list1"/>
    <dgm:cxn modelId="{242EF11C-4539-4EAE-94CC-76125DBA4F51}" type="presParOf" srcId="{1715197F-23C8-44BA-BE6C-858B7FD7B904}" destId="{27E43D79-D673-4ACE-9353-51BEAB403B7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r>
            <a:rPr lang="en-US" b="1" i="1" dirty="0"/>
            <a:t>Model Objective</a:t>
          </a:r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dirty="0"/>
            <a:t>Models are trained to </a:t>
          </a:r>
          <a:r>
            <a:rPr lang="en-US" b="1" dirty="0"/>
            <a:t>predict the change in the number of cases on day t+1</a:t>
          </a:r>
          <a:r>
            <a:rPr lang="en-US" dirty="0"/>
            <a:t>, using previous data.</a:t>
          </a:r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3B048668-5DA4-42A8-9167-08E0685A235B}">
      <dgm:prSet/>
      <dgm:spPr/>
      <dgm:t>
        <a:bodyPr/>
        <a:lstStyle/>
        <a:p>
          <a:r>
            <a:rPr lang="en-US" b="1" i="1" dirty="0"/>
            <a:t>Data Splits</a:t>
          </a:r>
        </a:p>
      </dgm:t>
    </dgm:pt>
    <dgm:pt modelId="{DA4E5EF2-6D57-4DE9-96DA-1EAADF5841DD}" type="parTrans" cxnId="{F345266A-347C-4AA7-8A14-06DC4805921F}">
      <dgm:prSet/>
      <dgm:spPr/>
      <dgm:t>
        <a:bodyPr/>
        <a:lstStyle/>
        <a:p>
          <a:endParaRPr lang="en-US"/>
        </a:p>
      </dgm:t>
    </dgm:pt>
    <dgm:pt modelId="{E490514A-C0EE-4F99-9E29-8B6122E37AC9}" type="sibTrans" cxnId="{F345266A-347C-4AA7-8A14-06DC4805921F}">
      <dgm:prSet/>
      <dgm:spPr/>
      <dgm:t>
        <a:bodyPr/>
        <a:lstStyle/>
        <a:p>
          <a:endParaRPr lang="en-US"/>
        </a:p>
      </dgm:t>
    </dgm:pt>
    <dgm:pt modelId="{86C31BE2-BB07-4F85-BFB0-C6BFCF2B39B2}">
      <dgm:prSet/>
      <dgm:spPr/>
      <dgm:t>
        <a:bodyPr/>
        <a:lstStyle/>
        <a:p>
          <a:r>
            <a:rPr lang="en-US" dirty="0"/>
            <a:t>Training data from Days 59–120 (roughly March–April 2020).</a:t>
          </a:r>
        </a:p>
      </dgm:t>
    </dgm:pt>
    <dgm:pt modelId="{FEA14220-9A39-43FB-BD8F-479F06DEB839}" type="parTrans" cxnId="{440BD45B-0B42-41BA-AA49-FD6865074079}">
      <dgm:prSet/>
      <dgm:spPr/>
      <dgm:t>
        <a:bodyPr/>
        <a:lstStyle/>
        <a:p>
          <a:endParaRPr lang="en-US"/>
        </a:p>
      </dgm:t>
    </dgm:pt>
    <dgm:pt modelId="{378D75D3-AF95-4766-94E7-074023FEC5C5}" type="sibTrans" cxnId="{440BD45B-0B42-41BA-AA49-FD6865074079}">
      <dgm:prSet/>
      <dgm:spPr/>
      <dgm:t>
        <a:bodyPr/>
        <a:lstStyle/>
        <a:p>
          <a:endParaRPr lang="en-US"/>
        </a:p>
      </dgm:t>
    </dgm:pt>
    <dgm:pt modelId="{1AEA3EBC-4097-4615-850B-B354B341617F}">
      <dgm:prSet/>
      <dgm:spPr/>
      <dgm:t>
        <a:bodyPr/>
        <a:lstStyle/>
        <a:p>
          <a:r>
            <a:rPr lang="en-US" dirty="0"/>
            <a:t>Testing data from Days 120–150 (roughly May 2020).</a:t>
          </a:r>
        </a:p>
      </dgm:t>
    </dgm:pt>
    <dgm:pt modelId="{AFF251D0-A11B-4B6B-9C49-0577E616B847}" type="parTrans" cxnId="{F3B684DB-D9AE-4718-BBAB-A4EEDC36C4E3}">
      <dgm:prSet/>
      <dgm:spPr/>
      <dgm:t>
        <a:bodyPr/>
        <a:lstStyle/>
        <a:p>
          <a:endParaRPr lang="en-US"/>
        </a:p>
      </dgm:t>
    </dgm:pt>
    <dgm:pt modelId="{33BC93CC-2557-4419-9D6C-B9FEC4F11CAE}" type="sibTrans" cxnId="{F3B684DB-D9AE-4718-BBAB-A4EEDC36C4E3}">
      <dgm:prSet/>
      <dgm:spPr/>
      <dgm:t>
        <a:bodyPr/>
        <a:lstStyle/>
        <a:p>
          <a:endParaRPr lang="en-US"/>
        </a:p>
      </dgm:t>
    </dgm:pt>
    <dgm:pt modelId="{25055030-96E8-490E-B1BD-6111D699995C}">
      <dgm:prSet/>
      <dgm:spPr/>
      <dgm:t>
        <a:bodyPr/>
        <a:lstStyle/>
        <a:p>
          <a:endParaRPr lang="en-US" dirty="0"/>
        </a:p>
      </dgm:t>
    </dgm:pt>
    <dgm:pt modelId="{E6D72B4E-BCCF-41AE-A77F-61A326B719D2}" type="parTrans" cxnId="{84BD7734-5056-49F7-B449-FCA64B5DC1F9}">
      <dgm:prSet/>
      <dgm:spPr/>
      <dgm:t>
        <a:bodyPr/>
        <a:lstStyle/>
        <a:p>
          <a:endParaRPr lang="en-US"/>
        </a:p>
      </dgm:t>
    </dgm:pt>
    <dgm:pt modelId="{9ED1F8EF-9D19-4191-A1DB-8C8EB4497FEE}" type="sibTrans" cxnId="{84BD7734-5056-49F7-B449-FCA64B5DC1F9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2"/>
      <dgm:spPr/>
    </dgm:pt>
    <dgm:pt modelId="{67D0F799-6F3B-4D87-83FE-5D943C1D6A5A}" type="pres">
      <dgm:prSet presAssocID="{FACBF853-A631-47C5-807F-6A8BF260CF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2">
        <dgm:presLayoutVars>
          <dgm:bulletEnabled val="1"/>
        </dgm:presLayoutVars>
      </dgm:prSet>
      <dgm:spPr/>
    </dgm:pt>
    <dgm:pt modelId="{B6E2B611-4E9A-4A48-9607-4F050B1BFAC2}" type="pres">
      <dgm:prSet presAssocID="{36205AED-5F45-4277-B0ED-38B7B9B915C0}" presName="spaceBetweenRectangles" presStyleCnt="0"/>
      <dgm:spPr/>
    </dgm:pt>
    <dgm:pt modelId="{116B8A8B-5F1B-494D-B4EB-8896B9E5BA9B}" type="pres">
      <dgm:prSet presAssocID="{3B048668-5DA4-42A8-9167-08E0685A235B}" presName="parentLin" presStyleCnt="0"/>
      <dgm:spPr/>
    </dgm:pt>
    <dgm:pt modelId="{8F99BD46-DAD9-4D51-A90A-3D301EFCBD91}" type="pres">
      <dgm:prSet presAssocID="{3B048668-5DA4-42A8-9167-08E0685A235B}" presName="parentLeftMargin" presStyleLbl="node1" presStyleIdx="0" presStyleCnt="2"/>
      <dgm:spPr/>
    </dgm:pt>
    <dgm:pt modelId="{D865B49F-E8C7-4F10-A02C-574EC1F4FA51}" type="pres">
      <dgm:prSet presAssocID="{3B048668-5DA4-42A8-9167-08E0685A235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825AFCB-22A7-42BA-8851-4A31937B6642}" type="pres">
      <dgm:prSet presAssocID="{3B048668-5DA4-42A8-9167-08E0685A235B}" presName="negativeSpace" presStyleCnt="0"/>
      <dgm:spPr/>
    </dgm:pt>
    <dgm:pt modelId="{27E43D79-D673-4ACE-9353-51BEAB403B7D}" type="pres">
      <dgm:prSet presAssocID="{3B048668-5DA4-42A8-9167-08E0685A235B}" presName="childText" presStyleLbl="conFgAcc1" presStyleIdx="1" presStyleCnt="2" custLinFactNeighborX="-37313" custLinFactNeighborY="20018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84BD7734-5056-49F7-B449-FCA64B5DC1F9}" srcId="{3B048668-5DA4-42A8-9167-08E0685A235B}" destId="{25055030-96E8-490E-B1BD-6111D699995C}" srcOrd="2" destOrd="0" parTransId="{E6D72B4E-BCCF-41AE-A77F-61A326B719D2}" sibTransId="{9ED1F8EF-9D19-4191-A1DB-8C8EB4497FEE}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440BD45B-0B42-41BA-AA49-FD6865074079}" srcId="{3B048668-5DA4-42A8-9167-08E0685A235B}" destId="{86C31BE2-BB07-4F85-BFB0-C6BFCF2B39B2}" srcOrd="0" destOrd="0" parTransId="{FEA14220-9A39-43FB-BD8F-479F06DEB839}" sibTransId="{378D75D3-AF95-4766-94E7-074023FEC5C5}"/>
    <dgm:cxn modelId="{CF98F149-33BE-46A7-95F2-F1ECEE44039D}" type="presOf" srcId="{25055030-96E8-490E-B1BD-6111D699995C}" destId="{27E43D79-D673-4ACE-9353-51BEAB403B7D}" srcOrd="0" destOrd="2" presId="urn:microsoft.com/office/officeart/2005/8/layout/list1"/>
    <dgm:cxn modelId="{F345266A-347C-4AA7-8A14-06DC4805921F}" srcId="{8D41E8BD-D508-438A-9233-7C6AA65B0B30}" destId="{3B048668-5DA4-42A8-9167-08E0685A235B}" srcOrd="1" destOrd="0" parTransId="{DA4E5EF2-6D57-4DE9-96DA-1EAADF5841DD}" sibTransId="{E490514A-C0EE-4F99-9E29-8B6122E37AC9}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E34A02A9-CDDE-4B3D-B878-89A1AEE8456E}" type="presOf" srcId="{86C31BE2-BB07-4F85-BFB0-C6BFCF2B39B2}" destId="{27E43D79-D673-4ACE-9353-51BEAB403B7D}" srcOrd="0" destOrd="0" presId="urn:microsoft.com/office/officeart/2005/8/layout/list1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52A665CD-1AB5-429C-8946-000364914E04}" type="presOf" srcId="{3B048668-5DA4-42A8-9167-08E0685A235B}" destId="{8F99BD46-DAD9-4D51-A90A-3D301EFCBD91}" srcOrd="0" destOrd="0" presId="urn:microsoft.com/office/officeart/2005/8/layout/list1"/>
    <dgm:cxn modelId="{F1933CD1-7479-4365-9688-9399196D2DEB}" type="presOf" srcId="{1AEA3EBC-4097-4615-850B-B354B341617F}" destId="{27E43D79-D673-4ACE-9353-51BEAB403B7D}" srcOrd="0" destOrd="1" presId="urn:microsoft.com/office/officeart/2005/8/layout/list1"/>
    <dgm:cxn modelId="{F3B684DB-D9AE-4718-BBAB-A4EEDC36C4E3}" srcId="{3B048668-5DA4-42A8-9167-08E0685A235B}" destId="{1AEA3EBC-4097-4615-850B-B354B341617F}" srcOrd="1" destOrd="0" parTransId="{AFF251D0-A11B-4B6B-9C49-0577E616B847}" sibTransId="{33BC93CC-2557-4419-9D6C-B9FEC4F11CAE}"/>
    <dgm:cxn modelId="{B5AD6BEA-D3F1-4A2D-9688-5EFA139A9BE2}" type="presOf" srcId="{3B048668-5DA4-42A8-9167-08E0685A235B}" destId="{D865B49F-E8C7-4F10-A02C-574EC1F4FA51}" srcOrd="1" destOrd="0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  <dgm:cxn modelId="{6B02E39E-1247-4911-9C5A-77147DAADACF}" type="presParOf" srcId="{1715197F-23C8-44BA-BE6C-858B7FD7B904}" destId="{B6E2B611-4E9A-4A48-9607-4F050B1BFAC2}" srcOrd="3" destOrd="0" presId="urn:microsoft.com/office/officeart/2005/8/layout/list1"/>
    <dgm:cxn modelId="{7AB24DC3-6588-4B5E-A010-9E6B0ABAD049}" type="presParOf" srcId="{1715197F-23C8-44BA-BE6C-858B7FD7B904}" destId="{116B8A8B-5F1B-494D-B4EB-8896B9E5BA9B}" srcOrd="4" destOrd="0" presId="urn:microsoft.com/office/officeart/2005/8/layout/list1"/>
    <dgm:cxn modelId="{5BDA6A23-2574-468A-BDFE-698DAD0F23E8}" type="presParOf" srcId="{116B8A8B-5F1B-494D-B4EB-8896B9E5BA9B}" destId="{8F99BD46-DAD9-4D51-A90A-3D301EFCBD91}" srcOrd="0" destOrd="0" presId="urn:microsoft.com/office/officeart/2005/8/layout/list1"/>
    <dgm:cxn modelId="{B5E6B480-4D41-430C-9028-827E6E0E0B58}" type="presParOf" srcId="{116B8A8B-5F1B-494D-B4EB-8896B9E5BA9B}" destId="{D865B49F-E8C7-4F10-A02C-574EC1F4FA51}" srcOrd="1" destOrd="0" presId="urn:microsoft.com/office/officeart/2005/8/layout/list1"/>
    <dgm:cxn modelId="{42257D13-6FBD-499C-9E7C-93F94C0209A9}" type="presParOf" srcId="{1715197F-23C8-44BA-BE6C-858B7FD7B904}" destId="{C825AFCB-22A7-42BA-8851-4A31937B6642}" srcOrd="5" destOrd="0" presId="urn:microsoft.com/office/officeart/2005/8/layout/list1"/>
    <dgm:cxn modelId="{242EF11C-4539-4EAE-94CC-76125DBA4F51}" type="presParOf" srcId="{1715197F-23C8-44BA-BE6C-858B7FD7B904}" destId="{27E43D79-D673-4ACE-9353-51BEAB403B7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68C2AD0-32B7-4BAF-BF2C-2F1E086253DD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B1428F-E6F0-48FF-9494-C1607B783F20}">
      <dgm:prSet/>
      <dgm:spPr/>
      <dgm:t>
        <a:bodyPr/>
        <a:lstStyle/>
        <a:p>
          <a:r>
            <a:rPr lang="en-US" b="1" dirty="0"/>
            <a:t>No Mob Baselines</a:t>
          </a:r>
          <a:endParaRPr lang="en-US" dirty="0"/>
        </a:p>
      </dgm:t>
    </dgm:pt>
    <dgm:pt modelId="{1E7DB190-B109-40D7-9CEF-11A54415DA73}" type="parTrans" cxnId="{C111D8C2-F271-49A9-BBC6-56CE05F60D6E}">
      <dgm:prSet/>
      <dgm:spPr/>
      <dgm:t>
        <a:bodyPr/>
        <a:lstStyle/>
        <a:p>
          <a:endParaRPr lang="en-US" sz="1400"/>
        </a:p>
      </dgm:t>
    </dgm:pt>
    <dgm:pt modelId="{B65ED84E-C080-4BC2-8584-8032F1E73607}" type="sibTrans" cxnId="{C111D8C2-F271-49A9-BBC6-56CE05F60D6E}">
      <dgm:prSet/>
      <dgm:spPr/>
      <dgm:t>
        <a:bodyPr/>
        <a:lstStyle/>
        <a:p>
          <a:endParaRPr lang="en-US"/>
        </a:p>
      </dgm:t>
    </dgm:pt>
    <dgm:pt modelId="{0520D4EB-9576-43EB-9334-2D8C3A2900A6}">
      <dgm:prSet/>
      <dgm:spPr/>
      <dgm:t>
        <a:bodyPr/>
        <a:lstStyle/>
        <a:p>
          <a:r>
            <a:rPr lang="en-US" dirty="0"/>
            <a:t>These baselines do not utilize any mobility information.</a:t>
          </a:r>
        </a:p>
      </dgm:t>
    </dgm:pt>
    <dgm:pt modelId="{926725A5-F1BB-4C77-BAE3-619916D5F2FF}" type="parTrans" cxnId="{67BFB78D-09E8-4691-8EC8-B8A8EA240AB0}">
      <dgm:prSet/>
      <dgm:spPr/>
      <dgm:t>
        <a:bodyPr/>
        <a:lstStyle/>
        <a:p>
          <a:endParaRPr lang="en-US" sz="1400"/>
        </a:p>
      </dgm:t>
    </dgm:pt>
    <dgm:pt modelId="{4A7DC2C9-6624-46B5-8FDA-D100E95758C9}" type="sibTrans" cxnId="{67BFB78D-09E8-4691-8EC8-B8A8EA240AB0}">
      <dgm:prSet/>
      <dgm:spPr/>
      <dgm:t>
        <a:bodyPr/>
        <a:lstStyle/>
        <a:p>
          <a:endParaRPr lang="en-US"/>
        </a:p>
      </dgm:t>
    </dgm:pt>
    <dgm:pt modelId="{20027DF1-3555-4E4A-BF7E-3D34FCBDA575}">
      <dgm:prSet/>
      <dgm:spPr/>
      <dgm:t>
        <a:bodyPr/>
        <a:lstStyle/>
        <a:p>
          <a:r>
            <a:rPr lang="en-US" b="1" dirty="0"/>
            <a:t>Previous Day</a:t>
          </a:r>
          <a:endParaRPr lang="en-US" dirty="0"/>
        </a:p>
      </dgm:t>
    </dgm:pt>
    <dgm:pt modelId="{A6BE5B2C-CFB9-43BA-BE8B-50436B110A4F}" type="parTrans" cxnId="{5BBE9DB5-FA21-4EAF-AEA8-C9EEC27722BB}">
      <dgm:prSet/>
      <dgm:spPr/>
      <dgm:t>
        <a:bodyPr/>
        <a:lstStyle/>
        <a:p>
          <a:endParaRPr lang="en-US" sz="1400"/>
        </a:p>
      </dgm:t>
    </dgm:pt>
    <dgm:pt modelId="{A9D3D53C-6741-4B19-A018-B6FFEAFD2EC9}" type="sibTrans" cxnId="{5BBE9DB5-FA21-4EAF-AEA8-C9EEC27722BB}">
      <dgm:prSet/>
      <dgm:spPr/>
      <dgm:t>
        <a:bodyPr/>
        <a:lstStyle/>
        <a:p>
          <a:endParaRPr lang="en-US"/>
        </a:p>
      </dgm:t>
    </dgm:pt>
    <dgm:pt modelId="{5C07E75E-510D-44AF-B09D-2722CA9653C0}">
      <dgm:prSet/>
      <dgm:spPr/>
      <dgm:t>
        <a:bodyPr/>
        <a:lstStyle/>
        <a:p>
          <a:r>
            <a:rPr lang="en-US" dirty="0"/>
            <a:t>The two baselines check different assumptions: </a:t>
          </a:r>
          <a:r>
            <a:rPr lang="en-US" b="1" dirty="0"/>
            <a:t>either cases will continue to change like yesterday or stay the same.</a:t>
          </a:r>
        </a:p>
        <a:p>
          <a:endParaRPr lang="en-US" b="1" dirty="0"/>
        </a:p>
        <a:p>
          <a:r>
            <a:rPr lang="en-US" b="1" dirty="0"/>
            <a:t>Previous Delta</a:t>
          </a:r>
          <a:r>
            <a:rPr lang="en-US" dirty="0"/>
            <a:t>: Predicts that the delta (change) in cases will be the same as the previous day's delta.</a:t>
          </a:r>
        </a:p>
        <a:p>
          <a:endParaRPr lang="en-US" dirty="0"/>
        </a:p>
        <a:p>
          <a:endParaRPr lang="en-US" dirty="0"/>
        </a:p>
      </dgm:t>
    </dgm:pt>
    <dgm:pt modelId="{5B47A934-A88F-4353-AE29-99A7F7B6DAF2}" type="parTrans" cxnId="{111E52BE-9956-458A-B0EF-F8B7FCE7FDCB}">
      <dgm:prSet/>
      <dgm:spPr/>
      <dgm:t>
        <a:bodyPr/>
        <a:lstStyle/>
        <a:p>
          <a:endParaRPr lang="en-US" sz="1400"/>
        </a:p>
      </dgm:t>
    </dgm:pt>
    <dgm:pt modelId="{D8FD155F-0325-4953-A39C-424C2039AB57}" type="sibTrans" cxnId="{111E52BE-9956-458A-B0EF-F8B7FCE7FDCB}">
      <dgm:prSet/>
      <dgm:spPr/>
      <dgm:t>
        <a:bodyPr/>
        <a:lstStyle/>
        <a:p>
          <a:endParaRPr lang="en-US"/>
        </a:p>
      </dgm:t>
    </dgm:pt>
    <dgm:pt modelId="{8A531F82-E5BB-458C-8328-D206AB356C87}">
      <dgm:prSet/>
      <dgm:spPr/>
      <dgm:t>
        <a:bodyPr/>
        <a:lstStyle/>
        <a:p>
          <a:r>
            <a:rPr lang="en-US" b="1" dirty="0"/>
            <a:t>Previous Cases</a:t>
          </a:r>
          <a:r>
            <a:rPr lang="en-US" dirty="0"/>
            <a:t>: Predicts that the number of cases will remain the same as the previous day.</a:t>
          </a:r>
        </a:p>
        <a:p>
          <a:endParaRPr lang="en-US" dirty="0"/>
        </a:p>
      </dgm:t>
    </dgm:pt>
    <dgm:pt modelId="{A5A14523-46FC-49CB-96BD-84DC2CB81D26}" type="parTrans" cxnId="{7CC055FF-4ABE-44A8-AAD9-72D818693AB0}">
      <dgm:prSet/>
      <dgm:spPr/>
      <dgm:t>
        <a:bodyPr/>
        <a:lstStyle/>
        <a:p>
          <a:endParaRPr lang="en-US" sz="1400"/>
        </a:p>
      </dgm:t>
    </dgm:pt>
    <dgm:pt modelId="{44B5CE80-05BE-4DE6-81D7-16C3ABD22194}" type="sibTrans" cxnId="{7CC055FF-4ABE-44A8-AAD9-72D818693AB0}">
      <dgm:prSet/>
      <dgm:spPr/>
      <dgm:t>
        <a:bodyPr/>
        <a:lstStyle/>
        <a:p>
          <a:endParaRPr lang="en-US"/>
        </a:p>
      </dgm:t>
    </dgm:pt>
    <dgm:pt modelId="{6D4419D0-C505-446B-9B3D-984E3D2490CC}">
      <dgm:prSet/>
      <dgm:spPr/>
      <dgm:t>
        <a:bodyPr/>
        <a:lstStyle/>
        <a:p>
          <a:r>
            <a:rPr lang="en-US" b="1"/>
            <a:t>ARIMA</a:t>
          </a:r>
          <a:endParaRPr lang="en-US"/>
        </a:p>
      </dgm:t>
    </dgm:pt>
    <dgm:pt modelId="{E6BFE004-E284-4572-8A6B-A3C569538B92}" type="parTrans" cxnId="{9B506F89-BF2E-485A-B8E6-7E878CD75270}">
      <dgm:prSet/>
      <dgm:spPr/>
      <dgm:t>
        <a:bodyPr/>
        <a:lstStyle/>
        <a:p>
          <a:endParaRPr lang="en-US" sz="1400"/>
        </a:p>
      </dgm:t>
    </dgm:pt>
    <dgm:pt modelId="{C96F68FF-9071-41B7-B3B7-06CBC407528E}" type="sibTrans" cxnId="{9B506F89-BF2E-485A-B8E6-7E878CD75270}">
      <dgm:prSet/>
      <dgm:spPr/>
      <dgm:t>
        <a:bodyPr/>
        <a:lstStyle/>
        <a:p>
          <a:endParaRPr lang="en-US"/>
        </a:p>
      </dgm:t>
    </dgm:pt>
    <dgm:pt modelId="{5623E051-ECB1-4976-86C1-6C93FDB43852}">
      <dgm:prSet/>
      <dgm:spPr/>
      <dgm:t>
        <a:bodyPr/>
        <a:lstStyle/>
        <a:p>
          <a:r>
            <a:rPr lang="en-US" dirty="0"/>
            <a:t>ARIMA uses only daily new case counts to make predictions, ignoring other features like mobility or region information.</a:t>
          </a:r>
        </a:p>
        <a:p>
          <a:endParaRPr lang="en-US" dirty="0"/>
        </a:p>
        <a:p>
          <a:endParaRPr lang="en-US" dirty="0"/>
        </a:p>
      </dgm:t>
    </dgm:pt>
    <dgm:pt modelId="{57299DE1-69F2-4B50-8E35-1DC4F22013D4}" type="parTrans" cxnId="{E3F59750-8409-44D3-87A0-BE69BAD69352}">
      <dgm:prSet/>
      <dgm:spPr/>
      <dgm:t>
        <a:bodyPr/>
        <a:lstStyle/>
        <a:p>
          <a:endParaRPr lang="en-US" sz="1400"/>
        </a:p>
      </dgm:t>
    </dgm:pt>
    <dgm:pt modelId="{DEC9C644-29E5-411B-9494-8983A5C38AEC}" type="sibTrans" cxnId="{E3F59750-8409-44D3-87A0-BE69BAD69352}">
      <dgm:prSet/>
      <dgm:spPr/>
      <dgm:t>
        <a:bodyPr/>
        <a:lstStyle/>
        <a:p>
          <a:endParaRPr lang="en-US"/>
        </a:p>
      </dgm:t>
    </dgm:pt>
    <dgm:pt modelId="{2337E2FD-D8D6-477D-A8F6-F8639BCBD7B6}">
      <dgm:prSet/>
      <dgm:spPr/>
      <dgm:t>
        <a:bodyPr/>
        <a:lstStyle/>
        <a:p>
          <a:r>
            <a:rPr lang="en-US" b="1"/>
            <a:t>LSTM</a:t>
          </a:r>
          <a:endParaRPr lang="en-US"/>
        </a:p>
      </dgm:t>
    </dgm:pt>
    <dgm:pt modelId="{B745E256-CC52-4B5C-A820-1F56F15C6863}" type="parTrans" cxnId="{C1AEB7C6-2B43-4485-B7C7-690A610908EA}">
      <dgm:prSet/>
      <dgm:spPr/>
      <dgm:t>
        <a:bodyPr/>
        <a:lstStyle/>
        <a:p>
          <a:endParaRPr lang="en-US" sz="1400"/>
        </a:p>
      </dgm:t>
    </dgm:pt>
    <dgm:pt modelId="{AC73381D-86A7-4769-96BD-619CF249FBFD}" type="sibTrans" cxnId="{C1AEB7C6-2B43-4485-B7C7-690A610908EA}">
      <dgm:prSet/>
      <dgm:spPr/>
      <dgm:t>
        <a:bodyPr/>
        <a:lstStyle/>
        <a:p>
          <a:endParaRPr lang="en-US"/>
        </a:p>
      </dgm:t>
    </dgm:pt>
    <dgm:pt modelId="{4971C52B-4418-4C27-88A3-56E2CFA60C33}">
      <dgm:prSet/>
      <dgm:spPr/>
      <dgm:t>
        <a:bodyPr/>
        <a:lstStyle/>
        <a:p>
          <a:r>
            <a:rPr lang="en-US" dirty="0"/>
            <a:t>A stack of two LSTM layers (32 and 16 units) followed by a dense layer.</a:t>
          </a:r>
        </a:p>
        <a:p>
          <a:endParaRPr lang="en-US" dirty="0"/>
        </a:p>
      </dgm:t>
    </dgm:pt>
    <dgm:pt modelId="{8D0E8ECA-9CC9-44FF-8AA3-991B74CC9117}" type="parTrans" cxnId="{470056A5-1C4E-42B1-8F79-331AD429E4D8}">
      <dgm:prSet/>
      <dgm:spPr/>
      <dgm:t>
        <a:bodyPr/>
        <a:lstStyle/>
        <a:p>
          <a:endParaRPr lang="en-US" sz="1400"/>
        </a:p>
      </dgm:t>
    </dgm:pt>
    <dgm:pt modelId="{EA7AAEBA-0EF4-4BBB-B438-1A5D8BA7FC5F}" type="sibTrans" cxnId="{470056A5-1C4E-42B1-8F79-331AD429E4D8}">
      <dgm:prSet/>
      <dgm:spPr/>
      <dgm:t>
        <a:bodyPr/>
        <a:lstStyle/>
        <a:p>
          <a:endParaRPr lang="en-US"/>
        </a:p>
      </dgm:t>
    </dgm:pt>
    <dgm:pt modelId="{D516BB20-4454-4D7D-A78E-00E091CDE9EB}">
      <dgm:prSet/>
      <dgm:spPr/>
      <dgm:t>
        <a:bodyPr/>
        <a:lstStyle/>
        <a:p>
          <a:r>
            <a:rPr lang="en-US" dirty="0"/>
            <a:t>By using LSTMs, the model can learn trends over time, like the steady rise in cases during an outbreak.</a:t>
          </a:r>
        </a:p>
      </dgm:t>
    </dgm:pt>
    <dgm:pt modelId="{1FE52FF4-6094-4AFB-BE67-BF8CE3AEFE8F}" type="parTrans" cxnId="{D477BD2F-AE34-4973-9D9D-04A20FABF7DC}">
      <dgm:prSet/>
      <dgm:spPr/>
      <dgm:t>
        <a:bodyPr/>
        <a:lstStyle/>
        <a:p>
          <a:endParaRPr lang="en-US" sz="1400"/>
        </a:p>
      </dgm:t>
    </dgm:pt>
    <dgm:pt modelId="{3FB12407-2C93-4E80-A2E8-576EFEE07869}" type="sibTrans" cxnId="{D477BD2F-AE34-4973-9D9D-04A20FABF7DC}">
      <dgm:prSet/>
      <dgm:spPr/>
      <dgm:t>
        <a:bodyPr/>
        <a:lstStyle/>
        <a:p>
          <a:endParaRPr lang="en-US"/>
        </a:p>
      </dgm:t>
    </dgm:pt>
    <dgm:pt modelId="{66F5DE69-1C94-4AA8-B65C-298B355228E0}">
      <dgm:prSet/>
      <dgm:spPr/>
      <dgm:t>
        <a:bodyPr/>
        <a:lstStyle/>
        <a:p>
          <a:r>
            <a:rPr lang="en-US" b="1"/>
            <a:t>Seq2Seq</a:t>
          </a:r>
          <a:endParaRPr lang="en-US"/>
        </a:p>
      </dgm:t>
    </dgm:pt>
    <dgm:pt modelId="{0430B94E-41D0-4FF0-B912-9EA615D8674F}" type="parTrans" cxnId="{E176307B-879D-4944-8D6E-34553007EB97}">
      <dgm:prSet/>
      <dgm:spPr/>
      <dgm:t>
        <a:bodyPr/>
        <a:lstStyle/>
        <a:p>
          <a:endParaRPr lang="en-US" sz="1400"/>
        </a:p>
      </dgm:t>
    </dgm:pt>
    <dgm:pt modelId="{6C1A55D9-24A8-45BB-82BA-934F7955F2F5}" type="sibTrans" cxnId="{E176307B-879D-4944-8D6E-34553007EB97}">
      <dgm:prSet/>
      <dgm:spPr/>
      <dgm:t>
        <a:bodyPr/>
        <a:lstStyle/>
        <a:p>
          <a:endParaRPr lang="en-US"/>
        </a:p>
      </dgm:t>
    </dgm:pt>
    <dgm:pt modelId="{FD3E7EAD-6C25-4D8A-84D8-6C6B395959AE}">
      <dgm:prSet/>
      <dgm:spPr/>
      <dgm:t>
        <a:bodyPr/>
        <a:lstStyle/>
        <a:p>
          <a:r>
            <a:rPr lang="en-US" dirty="0"/>
            <a:t>Encoder-decoder architecture using GRU layers (32 and 16 units).</a:t>
          </a:r>
        </a:p>
        <a:p>
          <a:endParaRPr lang="en-US" dirty="0"/>
        </a:p>
        <a:p>
          <a:r>
            <a:rPr lang="en-US" dirty="0"/>
            <a:t>The Seq2Seq model summarizes patterns into a compressed form with the encoder. For instance, if cases rise every three days, the model learns this pattern and generates a summary.</a:t>
          </a:r>
        </a:p>
        <a:p>
          <a:endParaRPr lang="en-US" dirty="0"/>
        </a:p>
        <a:p>
          <a:r>
            <a:rPr lang="en-US" dirty="0"/>
            <a:t>The decoder “unpacks” this compressed information to predict future cases, reconstructing the sequence with predicted values for each future day.</a:t>
          </a:r>
        </a:p>
      </dgm:t>
    </dgm:pt>
    <dgm:pt modelId="{ACFACC1D-60F0-491C-9C0C-3E9400234086}" type="parTrans" cxnId="{308E78E6-A8DE-46D6-BDAE-6C27BF979138}">
      <dgm:prSet/>
      <dgm:spPr/>
      <dgm:t>
        <a:bodyPr/>
        <a:lstStyle/>
        <a:p>
          <a:endParaRPr lang="en-US" sz="1400"/>
        </a:p>
      </dgm:t>
    </dgm:pt>
    <dgm:pt modelId="{5704B9A3-10B8-4BEE-BD1B-8D84C0B72BF6}" type="sibTrans" cxnId="{308E78E6-A8DE-46D6-BDAE-6C27BF979138}">
      <dgm:prSet/>
      <dgm:spPr/>
      <dgm:t>
        <a:bodyPr/>
        <a:lstStyle/>
        <a:p>
          <a:endParaRPr lang="en-US"/>
        </a:p>
      </dgm:t>
    </dgm:pt>
    <dgm:pt modelId="{81431B96-D464-44B3-97F3-74B713823BCF}">
      <dgm:prSet/>
      <dgm:spPr/>
      <dgm:t>
        <a:bodyPr/>
        <a:lstStyle/>
        <a:p>
          <a:endParaRPr lang="en-US" dirty="0"/>
        </a:p>
      </dgm:t>
    </dgm:pt>
    <dgm:pt modelId="{30014F26-3835-420F-BC2D-3AC33C677D3E}" type="parTrans" cxnId="{B593EC00-F8AE-4CFE-8BE9-02A7A0E5B057}">
      <dgm:prSet/>
      <dgm:spPr/>
      <dgm:t>
        <a:bodyPr/>
        <a:lstStyle/>
        <a:p>
          <a:endParaRPr lang="en-US" sz="1400"/>
        </a:p>
      </dgm:t>
    </dgm:pt>
    <dgm:pt modelId="{51CB5909-CBA0-40DE-8E2A-7DCCE507955C}" type="sibTrans" cxnId="{B593EC00-F8AE-4CFE-8BE9-02A7A0E5B057}">
      <dgm:prSet/>
      <dgm:spPr/>
      <dgm:t>
        <a:bodyPr/>
        <a:lstStyle/>
        <a:p>
          <a:endParaRPr lang="en-US"/>
        </a:p>
      </dgm:t>
    </dgm:pt>
    <dgm:pt modelId="{78335307-2676-4E82-B291-B183B8FDD126}" type="pres">
      <dgm:prSet presAssocID="{068C2AD0-32B7-4BAF-BF2C-2F1E086253DD}" presName="Name0" presStyleCnt="0">
        <dgm:presLayoutVars>
          <dgm:dir/>
          <dgm:animLvl val="lvl"/>
          <dgm:resizeHandles val="exact"/>
        </dgm:presLayoutVars>
      </dgm:prSet>
      <dgm:spPr/>
    </dgm:pt>
    <dgm:pt modelId="{D1D480A9-ABDA-4228-8B76-FDBACE19A320}" type="pres">
      <dgm:prSet presAssocID="{67B1428F-E6F0-48FF-9494-C1607B783F20}" presName="composite" presStyleCnt="0"/>
      <dgm:spPr/>
    </dgm:pt>
    <dgm:pt modelId="{731CAC3B-C68C-4FCA-AE2D-E4D6AD24647F}" type="pres">
      <dgm:prSet presAssocID="{67B1428F-E6F0-48FF-9494-C1607B783F20}" presName="parTx" presStyleLbl="alignNode1" presStyleIdx="0" presStyleCnt="5">
        <dgm:presLayoutVars>
          <dgm:chMax val="0"/>
          <dgm:chPref val="0"/>
        </dgm:presLayoutVars>
      </dgm:prSet>
      <dgm:spPr/>
    </dgm:pt>
    <dgm:pt modelId="{59E8087F-BDFB-403C-9080-1BA412E1E850}" type="pres">
      <dgm:prSet presAssocID="{67B1428F-E6F0-48FF-9494-C1607B783F20}" presName="desTx" presStyleLbl="alignAccFollowNode1" presStyleIdx="0" presStyleCnt="5">
        <dgm:presLayoutVars/>
      </dgm:prSet>
      <dgm:spPr/>
    </dgm:pt>
    <dgm:pt modelId="{38F0031B-90BD-470D-BEAF-822A5FF2F14A}" type="pres">
      <dgm:prSet presAssocID="{B65ED84E-C080-4BC2-8584-8032F1E73607}" presName="space" presStyleCnt="0"/>
      <dgm:spPr/>
    </dgm:pt>
    <dgm:pt modelId="{32601AEB-B9E4-4868-90E2-DF1B537CF0D5}" type="pres">
      <dgm:prSet presAssocID="{20027DF1-3555-4E4A-BF7E-3D34FCBDA575}" presName="composite" presStyleCnt="0"/>
      <dgm:spPr/>
    </dgm:pt>
    <dgm:pt modelId="{7A875529-DE28-463B-95C0-9E20FDB97336}" type="pres">
      <dgm:prSet presAssocID="{20027DF1-3555-4E4A-BF7E-3D34FCBDA575}" presName="parTx" presStyleLbl="alignNode1" presStyleIdx="1" presStyleCnt="5">
        <dgm:presLayoutVars>
          <dgm:chMax val="0"/>
          <dgm:chPref val="0"/>
        </dgm:presLayoutVars>
      </dgm:prSet>
      <dgm:spPr/>
    </dgm:pt>
    <dgm:pt modelId="{0A17EA43-8FAB-4D19-A8FB-F1C9BEED666B}" type="pres">
      <dgm:prSet presAssocID="{20027DF1-3555-4E4A-BF7E-3D34FCBDA575}" presName="desTx" presStyleLbl="alignAccFollowNode1" presStyleIdx="1" presStyleCnt="5">
        <dgm:presLayoutVars/>
      </dgm:prSet>
      <dgm:spPr/>
    </dgm:pt>
    <dgm:pt modelId="{3FE47A01-26AE-4FC6-8FED-E84CCA27D6A7}" type="pres">
      <dgm:prSet presAssocID="{A9D3D53C-6741-4B19-A018-B6FFEAFD2EC9}" presName="space" presStyleCnt="0"/>
      <dgm:spPr/>
    </dgm:pt>
    <dgm:pt modelId="{86AF2392-720E-4155-B41C-2511BEBBDE10}" type="pres">
      <dgm:prSet presAssocID="{6D4419D0-C505-446B-9B3D-984E3D2490CC}" presName="composite" presStyleCnt="0"/>
      <dgm:spPr/>
    </dgm:pt>
    <dgm:pt modelId="{B103241E-C123-4398-91A7-288535033918}" type="pres">
      <dgm:prSet presAssocID="{6D4419D0-C505-446B-9B3D-984E3D2490CC}" presName="parTx" presStyleLbl="alignNode1" presStyleIdx="2" presStyleCnt="5">
        <dgm:presLayoutVars>
          <dgm:chMax val="0"/>
          <dgm:chPref val="0"/>
        </dgm:presLayoutVars>
      </dgm:prSet>
      <dgm:spPr/>
    </dgm:pt>
    <dgm:pt modelId="{DB4DFD03-D2D3-4D92-BFC8-6588E013FF90}" type="pres">
      <dgm:prSet presAssocID="{6D4419D0-C505-446B-9B3D-984E3D2490CC}" presName="desTx" presStyleLbl="alignAccFollowNode1" presStyleIdx="2" presStyleCnt="5">
        <dgm:presLayoutVars/>
      </dgm:prSet>
      <dgm:spPr/>
    </dgm:pt>
    <dgm:pt modelId="{EF54E4C5-F333-404C-95EA-F5B5575A6577}" type="pres">
      <dgm:prSet presAssocID="{C96F68FF-9071-41B7-B3B7-06CBC407528E}" presName="space" presStyleCnt="0"/>
      <dgm:spPr/>
    </dgm:pt>
    <dgm:pt modelId="{ED4B3F31-0EE4-4413-B432-5C6824F1B30C}" type="pres">
      <dgm:prSet presAssocID="{2337E2FD-D8D6-477D-A8F6-F8639BCBD7B6}" presName="composite" presStyleCnt="0"/>
      <dgm:spPr/>
    </dgm:pt>
    <dgm:pt modelId="{891B05F4-F867-4699-A898-603DD2896BE3}" type="pres">
      <dgm:prSet presAssocID="{2337E2FD-D8D6-477D-A8F6-F8639BCBD7B6}" presName="parTx" presStyleLbl="alignNode1" presStyleIdx="3" presStyleCnt="5">
        <dgm:presLayoutVars>
          <dgm:chMax val="0"/>
          <dgm:chPref val="0"/>
        </dgm:presLayoutVars>
      </dgm:prSet>
      <dgm:spPr/>
    </dgm:pt>
    <dgm:pt modelId="{3121C0ED-D373-4637-AA71-5C45A8D4A148}" type="pres">
      <dgm:prSet presAssocID="{2337E2FD-D8D6-477D-A8F6-F8639BCBD7B6}" presName="desTx" presStyleLbl="alignAccFollowNode1" presStyleIdx="3" presStyleCnt="5">
        <dgm:presLayoutVars/>
      </dgm:prSet>
      <dgm:spPr/>
    </dgm:pt>
    <dgm:pt modelId="{38142A4F-D03E-4AC5-95D5-935DFC7B4B6E}" type="pres">
      <dgm:prSet presAssocID="{AC73381D-86A7-4769-96BD-619CF249FBFD}" presName="space" presStyleCnt="0"/>
      <dgm:spPr/>
    </dgm:pt>
    <dgm:pt modelId="{684B8E2A-0215-4FE3-B868-C331F06BA596}" type="pres">
      <dgm:prSet presAssocID="{66F5DE69-1C94-4AA8-B65C-298B355228E0}" presName="composite" presStyleCnt="0"/>
      <dgm:spPr/>
    </dgm:pt>
    <dgm:pt modelId="{79C3B100-008A-4406-8476-291FD4D1DEAD}" type="pres">
      <dgm:prSet presAssocID="{66F5DE69-1C94-4AA8-B65C-298B355228E0}" presName="parTx" presStyleLbl="alignNode1" presStyleIdx="4" presStyleCnt="5">
        <dgm:presLayoutVars>
          <dgm:chMax val="0"/>
          <dgm:chPref val="0"/>
        </dgm:presLayoutVars>
      </dgm:prSet>
      <dgm:spPr/>
    </dgm:pt>
    <dgm:pt modelId="{0A916049-24CF-4AE2-BDC2-6D8821903617}" type="pres">
      <dgm:prSet presAssocID="{66F5DE69-1C94-4AA8-B65C-298B355228E0}" presName="desTx" presStyleLbl="alignAccFollowNode1" presStyleIdx="4" presStyleCnt="5">
        <dgm:presLayoutVars/>
      </dgm:prSet>
      <dgm:spPr/>
    </dgm:pt>
  </dgm:ptLst>
  <dgm:cxnLst>
    <dgm:cxn modelId="{B593EC00-F8AE-4CFE-8BE9-02A7A0E5B057}" srcId="{66F5DE69-1C94-4AA8-B65C-298B355228E0}" destId="{81431B96-D464-44B3-97F3-74B713823BCF}" srcOrd="1" destOrd="0" parTransId="{30014F26-3835-420F-BC2D-3AC33C677D3E}" sibTransId="{51CB5909-CBA0-40DE-8E2A-7DCCE507955C}"/>
    <dgm:cxn modelId="{B0235606-7256-4FBF-83A6-5EB31ACDF99D}" type="presOf" srcId="{20027DF1-3555-4E4A-BF7E-3D34FCBDA575}" destId="{7A875529-DE28-463B-95C0-9E20FDB97336}" srcOrd="0" destOrd="0" presId="urn:microsoft.com/office/officeart/2016/7/layout/ChevronBlockProcess"/>
    <dgm:cxn modelId="{19870509-CAD0-46D5-B397-7B94191DD160}" type="presOf" srcId="{068C2AD0-32B7-4BAF-BF2C-2F1E086253DD}" destId="{78335307-2676-4E82-B291-B183B8FDD126}" srcOrd="0" destOrd="0" presId="urn:microsoft.com/office/officeart/2016/7/layout/ChevronBlockProcess"/>
    <dgm:cxn modelId="{D477BD2F-AE34-4973-9D9D-04A20FABF7DC}" srcId="{2337E2FD-D8D6-477D-A8F6-F8639BCBD7B6}" destId="{D516BB20-4454-4D7D-A78E-00E091CDE9EB}" srcOrd="1" destOrd="0" parTransId="{1FE52FF4-6094-4AFB-BE67-BF8CE3AEFE8F}" sibTransId="{3FB12407-2C93-4E80-A2E8-576EFEE07869}"/>
    <dgm:cxn modelId="{7F383A47-D598-4739-80DB-6E754262111D}" type="presOf" srcId="{66F5DE69-1C94-4AA8-B65C-298B355228E0}" destId="{79C3B100-008A-4406-8476-291FD4D1DEAD}" srcOrd="0" destOrd="0" presId="urn:microsoft.com/office/officeart/2016/7/layout/ChevronBlockProcess"/>
    <dgm:cxn modelId="{E06B5E68-5669-4467-B36B-C8CB4C4EF4CA}" type="presOf" srcId="{0520D4EB-9576-43EB-9334-2D8C3A2900A6}" destId="{59E8087F-BDFB-403C-9080-1BA412E1E850}" srcOrd="0" destOrd="0" presId="urn:microsoft.com/office/officeart/2016/7/layout/ChevronBlockProcess"/>
    <dgm:cxn modelId="{106D826E-49D7-4493-9CB2-6FA023CAB0DF}" type="presOf" srcId="{FD3E7EAD-6C25-4D8A-84D8-6C6B395959AE}" destId="{0A916049-24CF-4AE2-BDC2-6D8821903617}" srcOrd="0" destOrd="0" presId="urn:microsoft.com/office/officeart/2016/7/layout/ChevronBlockProcess"/>
    <dgm:cxn modelId="{E3F59750-8409-44D3-87A0-BE69BAD69352}" srcId="{6D4419D0-C505-446B-9B3D-984E3D2490CC}" destId="{5623E051-ECB1-4976-86C1-6C93FDB43852}" srcOrd="0" destOrd="0" parTransId="{57299DE1-69F2-4B50-8E35-1DC4F22013D4}" sibTransId="{DEC9C644-29E5-411B-9494-8983A5C38AEC}"/>
    <dgm:cxn modelId="{E176307B-879D-4944-8D6E-34553007EB97}" srcId="{068C2AD0-32B7-4BAF-BF2C-2F1E086253DD}" destId="{66F5DE69-1C94-4AA8-B65C-298B355228E0}" srcOrd="4" destOrd="0" parTransId="{0430B94E-41D0-4FF0-B912-9EA615D8674F}" sibTransId="{6C1A55D9-24A8-45BB-82BA-934F7955F2F5}"/>
    <dgm:cxn modelId="{9B506F89-BF2E-485A-B8E6-7E878CD75270}" srcId="{068C2AD0-32B7-4BAF-BF2C-2F1E086253DD}" destId="{6D4419D0-C505-446B-9B3D-984E3D2490CC}" srcOrd="2" destOrd="0" parTransId="{E6BFE004-E284-4572-8A6B-A3C569538B92}" sibTransId="{C96F68FF-9071-41B7-B3B7-06CBC407528E}"/>
    <dgm:cxn modelId="{67BFB78D-09E8-4691-8EC8-B8A8EA240AB0}" srcId="{67B1428F-E6F0-48FF-9494-C1607B783F20}" destId="{0520D4EB-9576-43EB-9334-2D8C3A2900A6}" srcOrd="0" destOrd="0" parTransId="{926725A5-F1BB-4C77-BAE3-619916D5F2FF}" sibTransId="{4A7DC2C9-6624-46B5-8FDA-D100E95758C9}"/>
    <dgm:cxn modelId="{470056A5-1C4E-42B1-8F79-331AD429E4D8}" srcId="{2337E2FD-D8D6-477D-A8F6-F8639BCBD7B6}" destId="{4971C52B-4418-4C27-88A3-56E2CFA60C33}" srcOrd="0" destOrd="0" parTransId="{8D0E8ECA-9CC9-44FF-8AA3-991B74CC9117}" sibTransId="{EA7AAEBA-0EF4-4BBB-B438-1A5D8BA7FC5F}"/>
    <dgm:cxn modelId="{362E40AE-953A-49BA-A03D-F581BCC6CE88}" type="presOf" srcId="{81431B96-D464-44B3-97F3-74B713823BCF}" destId="{0A916049-24CF-4AE2-BDC2-6D8821903617}" srcOrd="0" destOrd="1" presId="urn:microsoft.com/office/officeart/2016/7/layout/ChevronBlockProcess"/>
    <dgm:cxn modelId="{5BBE9DB5-FA21-4EAF-AEA8-C9EEC27722BB}" srcId="{068C2AD0-32B7-4BAF-BF2C-2F1E086253DD}" destId="{20027DF1-3555-4E4A-BF7E-3D34FCBDA575}" srcOrd="1" destOrd="0" parTransId="{A6BE5B2C-CFB9-43BA-BE8B-50436B110A4F}" sibTransId="{A9D3D53C-6741-4B19-A018-B6FFEAFD2EC9}"/>
    <dgm:cxn modelId="{F7293DBB-F2DC-4D4C-8A8B-D7974AF68832}" type="presOf" srcId="{5C07E75E-510D-44AF-B09D-2722CA9653C0}" destId="{0A17EA43-8FAB-4D19-A8FB-F1C9BEED666B}" srcOrd="0" destOrd="0" presId="urn:microsoft.com/office/officeart/2016/7/layout/ChevronBlockProcess"/>
    <dgm:cxn modelId="{111E52BE-9956-458A-B0EF-F8B7FCE7FDCB}" srcId="{20027DF1-3555-4E4A-BF7E-3D34FCBDA575}" destId="{5C07E75E-510D-44AF-B09D-2722CA9653C0}" srcOrd="0" destOrd="0" parTransId="{5B47A934-A88F-4353-AE29-99A7F7B6DAF2}" sibTransId="{D8FD155F-0325-4953-A39C-424C2039AB57}"/>
    <dgm:cxn modelId="{9EE330C2-8A14-4A3D-86AD-D639DCB0B6A5}" type="presOf" srcId="{67B1428F-E6F0-48FF-9494-C1607B783F20}" destId="{731CAC3B-C68C-4FCA-AE2D-E4D6AD24647F}" srcOrd="0" destOrd="0" presId="urn:microsoft.com/office/officeart/2016/7/layout/ChevronBlockProcess"/>
    <dgm:cxn modelId="{6099C4C2-3EC1-4C13-AE6E-F13D71147D74}" type="presOf" srcId="{D516BB20-4454-4D7D-A78E-00E091CDE9EB}" destId="{3121C0ED-D373-4637-AA71-5C45A8D4A148}" srcOrd="0" destOrd="1" presId="urn:microsoft.com/office/officeart/2016/7/layout/ChevronBlockProcess"/>
    <dgm:cxn modelId="{C111D8C2-F271-49A9-BBC6-56CE05F60D6E}" srcId="{068C2AD0-32B7-4BAF-BF2C-2F1E086253DD}" destId="{67B1428F-E6F0-48FF-9494-C1607B783F20}" srcOrd="0" destOrd="0" parTransId="{1E7DB190-B109-40D7-9CEF-11A54415DA73}" sibTransId="{B65ED84E-C080-4BC2-8584-8032F1E73607}"/>
    <dgm:cxn modelId="{C1AEB7C6-2B43-4485-B7C7-690A610908EA}" srcId="{068C2AD0-32B7-4BAF-BF2C-2F1E086253DD}" destId="{2337E2FD-D8D6-477D-A8F6-F8639BCBD7B6}" srcOrd="3" destOrd="0" parTransId="{B745E256-CC52-4B5C-A820-1F56F15C6863}" sibTransId="{AC73381D-86A7-4769-96BD-619CF249FBFD}"/>
    <dgm:cxn modelId="{45F1F9CE-2FF3-42A2-A5D9-9AA13E451E77}" type="presOf" srcId="{4971C52B-4418-4C27-88A3-56E2CFA60C33}" destId="{3121C0ED-D373-4637-AA71-5C45A8D4A148}" srcOrd="0" destOrd="0" presId="urn:microsoft.com/office/officeart/2016/7/layout/ChevronBlockProcess"/>
    <dgm:cxn modelId="{26E6EBD1-AA79-4E68-8A07-C3548487CA55}" type="presOf" srcId="{6D4419D0-C505-446B-9B3D-984E3D2490CC}" destId="{B103241E-C123-4398-91A7-288535033918}" srcOrd="0" destOrd="0" presId="urn:microsoft.com/office/officeart/2016/7/layout/ChevronBlockProcess"/>
    <dgm:cxn modelId="{0C6A01E6-AAEB-481B-A001-D8DE14E18CC3}" type="presOf" srcId="{8A531F82-E5BB-458C-8328-D206AB356C87}" destId="{0A17EA43-8FAB-4D19-A8FB-F1C9BEED666B}" srcOrd="0" destOrd="1" presId="urn:microsoft.com/office/officeart/2016/7/layout/ChevronBlockProcess"/>
    <dgm:cxn modelId="{308E78E6-A8DE-46D6-BDAE-6C27BF979138}" srcId="{66F5DE69-1C94-4AA8-B65C-298B355228E0}" destId="{FD3E7EAD-6C25-4D8A-84D8-6C6B395959AE}" srcOrd="0" destOrd="0" parTransId="{ACFACC1D-60F0-491C-9C0C-3E9400234086}" sibTransId="{5704B9A3-10B8-4BEE-BD1B-8D84C0B72BF6}"/>
    <dgm:cxn modelId="{D8DC5BE7-98F9-40CF-9C7B-874B85B93149}" type="presOf" srcId="{2337E2FD-D8D6-477D-A8F6-F8639BCBD7B6}" destId="{891B05F4-F867-4699-A898-603DD2896BE3}" srcOrd="0" destOrd="0" presId="urn:microsoft.com/office/officeart/2016/7/layout/ChevronBlockProcess"/>
    <dgm:cxn modelId="{051FC5E7-68B4-42C8-B9E7-3FD7A8077B9B}" type="presOf" srcId="{5623E051-ECB1-4976-86C1-6C93FDB43852}" destId="{DB4DFD03-D2D3-4D92-BFC8-6588E013FF90}" srcOrd="0" destOrd="0" presId="urn:microsoft.com/office/officeart/2016/7/layout/ChevronBlockProcess"/>
    <dgm:cxn modelId="{7CC055FF-4ABE-44A8-AAD9-72D818693AB0}" srcId="{20027DF1-3555-4E4A-BF7E-3D34FCBDA575}" destId="{8A531F82-E5BB-458C-8328-D206AB356C87}" srcOrd="1" destOrd="0" parTransId="{A5A14523-46FC-49CB-96BD-84DC2CB81D26}" sibTransId="{44B5CE80-05BE-4DE6-81D7-16C3ABD22194}"/>
    <dgm:cxn modelId="{F3CB1FB8-3F30-4444-A273-B5D801545BF5}" type="presParOf" srcId="{78335307-2676-4E82-B291-B183B8FDD126}" destId="{D1D480A9-ABDA-4228-8B76-FDBACE19A320}" srcOrd="0" destOrd="0" presId="urn:microsoft.com/office/officeart/2016/7/layout/ChevronBlockProcess"/>
    <dgm:cxn modelId="{F0B0EA0A-BF23-4180-BE6D-2258953A9C67}" type="presParOf" srcId="{D1D480A9-ABDA-4228-8B76-FDBACE19A320}" destId="{731CAC3B-C68C-4FCA-AE2D-E4D6AD24647F}" srcOrd="0" destOrd="0" presId="urn:microsoft.com/office/officeart/2016/7/layout/ChevronBlockProcess"/>
    <dgm:cxn modelId="{A13EB771-E706-466D-A4B6-ADF982169AF0}" type="presParOf" srcId="{D1D480A9-ABDA-4228-8B76-FDBACE19A320}" destId="{59E8087F-BDFB-403C-9080-1BA412E1E850}" srcOrd="1" destOrd="0" presId="urn:microsoft.com/office/officeart/2016/7/layout/ChevronBlockProcess"/>
    <dgm:cxn modelId="{CEBCC3E5-53B7-416B-A450-A4D212A7DDCB}" type="presParOf" srcId="{78335307-2676-4E82-B291-B183B8FDD126}" destId="{38F0031B-90BD-470D-BEAF-822A5FF2F14A}" srcOrd="1" destOrd="0" presId="urn:microsoft.com/office/officeart/2016/7/layout/ChevronBlockProcess"/>
    <dgm:cxn modelId="{9B39D41A-F338-4C55-9867-F0B84DCEE288}" type="presParOf" srcId="{78335307-2676-4E82-B291-B183B8FDD126}" destId="{32601AEB-B9E4-4868-90E2-DF1B537CF0D5}" srcOrd="2" destOrd="0" presId="urn:microsoft.com/office/officeart/2016/7/layout/ChevronBlockProcess"/>
    <dgm:cxn modelId="{FC8BCAA6-7B43-45A3-97F6-C3DB893043D3}" type="presParOf" srcId="{32601AEB-B9E4-4868-90E2-DF1B537CF0D5}" destId="{7A875529-DE28-463B-95C0-9E20FDB97336}" srcOrd="0" destOrd="0" presId="urn:microsoft.com/office/officeart/2016/7/layout/ChevronBlockProcess"/>
    <dgm:cxn modelId="{C7073C54-6986-4779-9859-70C1E0F85B51}" type="presParOf" srcId="{32601AEB-B9E4-4868-90E2-DF1B537CF0D5}" destId="{0A17EA43-8FAB-4D19-A8FB-F1C9BEED666B}" srcOrd="1" destOrd="0" presId="urn:microsoft.com/office/officeart/2016/7/layout/ChevronBlockProcess"/>
    <dgm:cxn modelId="{3DE4277D-41C8-4EA9-92C5-FA7A3B0C898C}" type="presParOf" srcId="{78335307-2676-4E82-B291-B183B8FDD126}" destId="{3FE47A01-26AE-4FC6-8FED-E84CCA27D6A7}" srcOrd="3" destOrd="0" presId="urn:microsoft.com/office/officeart/2016/7/layout/ChevronBlockProcess"/>
    <dgm:cxn modelId="{CB358E66-82E4-4B86-A7D8-0B1D6CC70A6D}" type="presParOf" srcId="{78335307-2676-4E82-B291-B183B8FDD126}" destId="{86AF2392-720E-4155-B41C-2511BEBBDE10}" srcOrd="4" destOrd="0" presId="urn:microsoft.com/office/officeart/2016/7/layout/ChevronBlockProcess"/>
    <dgm:cxn modelId="{4C9D034E-78E1-4DDB-A90D-A23400A30993}" type="presParOf" srcId="{86AF2392-720E-4155-B41C-2511BEBBDE10}" destId="{B103241E-C123-4398-91A7-288535033918}" srcOrd="0" destOrd="0" presId="urn:microsoft.com/office/officeart/2016/7/layout/ChevronBlockProcess"/>
    <dgm:cxn modelId="{78CE726A-3259-4118-BA14-1F60452F71AD}" type="presParOf" srcId="{86AF2392-720E-4155-B41C-2511BEBBDE10}" destId="{DB4DFD03-D2D3-4D92-BFC8-6588E013FF90}" srcOrd="1" destOrd="0" presId="urn:microsoft.com/office/officeart/2016/7/layout/ChevronBlockProcess"/>
    <dgm:cxn modelId="{00856F08-594A-44B2-A5EA-21543966C892}" type="presParOf" srcId="{78335307-2676-4E82-B291-B183B8FDD126}" destId="{EF54E4C5-F333-404C-95EA-F5B5575A6577}" srcOrd="5" destOrd="0" presId="urn:microsoft.com/office/officeart/2016/7/layout/ChevronBlockProcess"/>
    <dgm:cxn modelId="{ADA82F39-AC34-45B6-835B-AF8ACD42D05C}" type="presParOf" srcId="{78335307-2676-4E82-B291-B183B8FDD126}" destId="{ED4B3F31-0EE4-4413-B432-5C6824F1B30C}" srcOrd="6" destOrd="0" presId="urn:microsoft.com/office/officeart/2016/7/layout/ChevronBlockProcess"/>
    <dgm:cxn modelId="{FE020DE0-A51C-47B6-A5E4-7A074209E871}" type="presParOf" srcId="{ED4B3F31-0EE4-4413-B432-5C6824F1B30C}" destId="{891B05F4-F867-4699-A898-603DD2896BE3}" srcOrd="0" destOrd="0" presId="urn:microsoft.com/office/officeart/2016/7/layout/ChevronBlockProcess"/>
    <dgm:cxn modelId="{B0644E21-16F5-4F2B-94F5-D4731B3FFBD1}" type="presParOf" srcId="{ED4B3F31-0EE4-4413-B432-5C6824F1B30C}" destId="{3121C0ED-D373-4637-AA71-5C45A8D4A148}" srcOrd="1" destOrd="0" presId="urn:microsoft.com/office/officeart/2016/7/layout/ChevronBlockProcess"/>
    <dgm:cxn modelId="{1C1F17D9-C969-48E5-AD9D-D9AC9B7EB512}" type="presParOf" srcId="{78335307-2676-4E82-B291-B183B8FDD126}" destId="{38142A4F-D03E-4AC5-95D5-935DFC7B4B6E}" srcOrd="7" destOrd="0" presId="urn:microsoft.com/office/officeart/2016/7/layout/ChevronBlockProcess"/>
    <dgm:cxn modelId="{13FC2F6C-2987-45CA-AE86-257DC4C75262}" type="presParOf" srcId="{78335307-2676-4E82-B291-B183B8FDD126}" destId="{684B8E2A-0215-4FE3-B868-C331F06BA596}" srcOrd="8" destOrd="0" presId="urn:microsoft.com/office/officeart/2016/7/layout/ChevronBlockProcess"/>
    <dgm:cxn modelId="{DA5DD7C9-524D-43DA-A9D9-CE150A577B5D}" type="presParOf" srcId="{684B8E2A-0215-4FE3-B868-C331F06BA596}" destId="{79C3B100-008A-4406-8476-291FD4D1DEAD}" srcOrd="0" destOrd="0" presId="urn:microsoft.com/office/officeart/2016/7/layout/ChevronBlockProcess"/>
    <dgm:cxn modelId="{E04652AB-B6DB-4CF1-B07C-7696A5085CE7}" type="presParOf" srcId="{684B8E2A-0215-4FE3-B868-C331F06BA596}" destId="{0A916049-24CF-4AE2-BDC2-6D882190361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r>
            <a:rPr lang="en-US" b="1" i="1" dirty="0"/>
            <a:t>Case Prediction Performance</a:t>
          </a:r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b="1" dirty="0"/>
            <a:t>Table 1</a:t>
          </a:r>
          <a:r>
            <a:rPr lang="en-US" dirty="0"/>
            <a:t> compares the forecasting performance of the </a:t>
          </a:r>
          <a:r>
            <a:rPr lang="en-US" b="1" dirty="0" err="1"/>
            <a:t>spatio</a:t>
          </a:r>
          <a:r>
            <a:rPr lang="en-US" b="1" dirty="0"/>
            <a:t>-temporal GNN</a:t>
          </a:r>
          <a:r>
            <a:rPr lang="en-US" dirty="0"/>
            <a:t> against various baseline models using two metrics:</a:t>
          </a:r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032B19BC-9B9E-46E9-A0C8-0817F505762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RMSLE (Root Mean Squared Logarithmic Error)</a:t>
          </a:r>
          <a:endParaRPr lang="en-US" dirty="0"/>
        </a:p>
      </dgm:t>
    </dgm:pt>
    <dgm:pt modelId="{0B034D84-3769-4F18-842A-7AB85D6C833A}" type="parTrans" cxnId="{04A4D0F5-BF4E-444F-8F03-E173FF80C947}">
      <dgm:prSet/>
      <dgm:spPr/>
      <dgm:t>
        <a:bodyPr/>
        <a:lstStyle/>
        <a:p>
          <a:endParaRPr lang="en-US"/>
        </a:p>
      </dgm:t>
    </dgm:pt>
    <dgm:pt modelId="{3AB27684-E350-415F-913E-1BDFF59874F4}" type="sibTrans" cxnId="{04A4D0F5-BF4E-444F-8F03-E173FF80C947}">
      <dgm:prSet/>
      <dgm:spPr/>
      <dgm:t>
        <a:bodyPr/>
        <a:lstStyle/>
        <a:p>
          <a:endParaRPr lang="en-US"/>
        </a:p>
      </dgm:t>
    </dgm:pt>
    <dgm:pt modelId="{BA456A62-2B32-422E-BA73-2E7AB6C15CD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Pearson Correlation (Corr)</a:t>
          </a:r>
          <a:endParaRPr lang="en-US" dirty="0"/>
        </a:p>
      </dgm:t>
    </dgm:pt>
    <dgm:pt modelId="{FDEF66E0-221A-4816-BEB6-1F103B9FE514}" type="parTrans" cxnId="{7A858676-AD8D-4D47-BE7A-1C015D5B178B}">
      <dgm:prSet/>
      <dgm:spPr/>
      <dgm:t>
        <a:bodyPr/>
        <a:lstStyle/>
        <a:p>
          <a:endParaRPr lang="en-US"/>
        </a:p>
      </dgm:t>
    </dgm:pt>
    <dgm:pt modelId="{413ADF82-BFDB-4BC9-9498-D914E002CDDE}" type="sibTrans" cxnId="{7A858676-AD8D-4D47-BE7A-1C015D5B178B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1"/>
      <dgm:spPr/>
    </dgm:pt>
    <dgm:pt modelId="{67D0F799-6F3B-4D87-83FE-5D943C1D6A5A}" type="pres">
      <dgm:prSet presAssocID="{FACBF853-A631-47C5-807F-6A8BF260CF9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F43D8723-5ACB-47E4-A876-5AAC2438F341}" type="presOf" srcId="{BA456A62-2B32-422E-BA73-2E7AB6C15CDE}" destId="{92517869-A126-4F99-9560-7099F235998C}" srcOrd="0" destOrd="2" presId="urn:microsoft.com/office/officeart/2005/8/layout/list1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7A858676-AD8D-4D47-BE7A-1C015D5B178B}" srcId="{C7BACAE0-900C-41E6-A73D-C8132ABB9D6D}" destId="{BA456A62-2B32-422E-BA73-2E7AB6C15CDE}" srcOrd="1" destOrd="0" parTransId="{FDEF66E0-221A-4816-BEB6-1F103B9FE514}" sibTransId="{413ADF82-BFDB-4BC9-9498-D914E002CDDE}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23F780F2-215A-4BF2-BCAD-720E47F5B926}" type="presOf" srcId="{032B19BC-9B9E-46E9-A0C8-0817F505762D}" destId="{92517869-A126-4F99-9560-7099F235998C}" srcOrd="0" destOrd="1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04A4D0F5-BF4E-444F-8F03-E173FF80C947}" srcId="{C7BACAE0-900C-41E6-A73D-C8132ABB9D6D}" destId="{032B19BC-9B9E-46E9-A0C8-0817F505762D}" srcOrd="0" destOrd="0" parTransId="{0B034D84-3769-4F18-842A-7AB85D6C833A}" sibTransId="{3AB27684-E350-415F-913E-1BDFF59874F4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4E3E2C4-D958-4AB0-A943-6B363B47B78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0BC296-8EFB-46A6-8EE9-C5F92FB4A5B8}">
      <dgm:prSet custT="1"/>
      <dgm:spPr/>
      <dgm:t>
        <a:bodyPr/>
        <a:lstStyle/>
        <a:p>
          <a:r>
            <a:rPr lang="en-US" sz="1800" b="1" dirty="0"/>
            <a:t>Key Highlights:</a:t>
          </a:r>
        </a:p>
        <a:p>
          <a:endParaRPr lang="en-US" sz="1800" dirty="0"/>
        </a:p>
      </dgm:t>
    </dgm:pt>
    <dgm:pt modelId="{C9BDC4CF-79CC-4330-BA4D-506B99C46AD1}" type="parTrans" cxnId="{B8FF66FF-874F-4AF3-8CE8-224C0B2951AB}">
      <dgm:prSet/>
      <dgm:spPr/>
      <dgm:t>
        <a:bodyPr/>
        <a:lstStyle/>
        <a:p>
          <a:endParaRPr lang="en-US"/>
        </a:p>
      </dgm:t>
    </dgm:pt>
    <dgm:pt modelId="{13DAFA90-A47F-43D3-AD83-D3A4F345A783}" type="sibTrans" cxnId="{B8FF66FF-874F-4AF3-8CE8-224C0B2951AB}">
      <dgm:prSet/>
      <dgm:spPr/>
      <dgm:t>
        <a:bodyPr/>
        <a:lstStyle/>
        <a:p>
          <a:endParaRPr lang="en-US"/>
        </a:p>
      </dgm:t>
    </dgm:pt>
    <dgm:pt modelId="{D18B1253-1DF1-4BBF-A313-CED2CE3926A2}">
      <dgm:prSet custT="1"/>
      <dgm:spPr/>
      <dgm:t>
        <a:bodyPr/>
        <a:lstStyle/>
        <a:p>
          <a:r>
            <a:rPr lang="en-US" sz="1800" dirty="0"/>
            <a:t>Unlike previous mechanistic or autoregressive models, </a:t>
          </a:r>
          <a:r>
            <a:rPr lang="en-US" sz="1800" b="1" dirty="0"/>
            <a:t>GNN framework does not rely on fixed assumptions about disease dynamics</a:t>
          </a:r>
          <a:r>
            <a:rPr lang="en-US" sz="1800" dirty="0"/>
            <a:t>. </a:t>
          </a:r>
        </a:p>
      </dgm:t>
    </dgm:pt>
    <dgm:pt modelId="{5EC00D21-0914-4710-844A-924B344F5189}" type="parTrans" cxnId="{C7F74F7C-55A3-4F5F-9EEA-83ADA7C892E8}">
      <dgm:prSet/>
      <dgm:spPr/>
      <dgm:t>
        <a:bodyPr/>
        <a:lstStyle/>
        <a:p>
          <a:endParaRPr lang="en-US"/>
        </a:p>
      </dgm:t>
    </dgm:pt>
    <dgm:pt modelId="{43F949DE-4C73-45CB-A59C-BDF5F41E242F}" type="sibTrans" cxnId="{C7F74F7C-55A3-4F5F-9EEA-83ADA7C892E8}">
      <dgm:prSet/>
      <dgm:spPr/>
      <dgm:t>
        <a:bodyPr/>
        <a:lstStyle/>
        <a:p>
          <a:endParaRPr lang="en-US"/>
        </a:p>
      </dgm:t>
    </dgm:pt>
    <dgm:pt modelId="{56DB003A-9D49-4F0C-B3F3-3BC80E80C5DD}">
      <dgm:prSet custT="1"/>
      <dgm:spPr/>
      <dgm:t>
        <a:bodyPr/>
        <a:lstStyle/>
        <a:p>
          <a:r>
            <a:rPr lang="en-US" sz="1800" b="1" dirty="0"/>
            <a:t>Future Directions:</a:t>
          </a:r>
        </a:p>
        <a:p>
          <a:endParaRPr lang="en-US" sz="1800" dirty="0"/>
        </a:p>
      </dgm:t>
    </dgm:pt>
    <dgm:pt modelId="{CD68E501-75DC-4084-911D-E9DCD333375F}" type="parTrans" cxnId="{1C149078-27CB-4158-8A42-09E8269C2007}">
      <dgm:prSet/>
      <dgm:spPr/>
      <dgm:t>
        <a:bodyPr/>
        <a:lstStyle/>
        <a:p>
          <a:endParaRPr lang="en-US"/>
        </a:p>
      </dgm:t>
    </dgm:pt>
    <dgm:pt modelId="{55FF6BA2-B242-48AB-BA34-3D5D9536442A}" type="sibTrans" cxnId="{1C149078-27CB-4158-8A42-09E8269C2007}">
      <dgm:prSet/>
      <dgm:spPr/>
      <dgm:t>
        <a:bodyPr/>
        <a:lstStyle/>
        <a:p>
          <a:endParaRPr lang="en-US"/>
        </a:p>
      </dgm:t>
    </dgm:pt>
    <dgm:pt modelId="{A3827289-2AAC-4DF1-BF2F-CE552E65B91B}">
      <dgm:prSet custT="1"/>
      <dgm:spPr/>
      <dgm:t>
        <a:bodyPr/>
        <a:lstStyle/>
        <a:p>
          <a:r>
            <a:rPr lang="en-US" sz="1800" dirty="0"/>
            <a:t>Incorporating </a:t>
          </a:r>
          <a:r>
            <a:rPr lang="en-US" sz="1800" b="1" dirty="0"/>
            <a:t>new features </a:t>
          </a:r>
          <a:r>
            <a:rPr lang="en-US" sz="1800" dirty="0"/>
            <a:t>for better prediction accuracy.</a:t>
          </a:r>
        </a:p>
      </dgm:t>
    </dgm:pt>
    <dgm:pt modelId="{1B318355-AF35-42C7-A270-7A295BD39419}" type="parTrans" cxnId="{8D11F5CF-DA0D-4A6F-BFFC-1DE7E829E88E}">
      <dgm:prSet/>
      <dgm:spPr/>
      <dgm:t>
        <a:bodyPr/>
        <a:lstStyle/>
        <a:p>
          <a:endParaRPr lang="en-US"/>
        </a:p>
      </dgm:t>
    </dgm:pt>
    <dgm:pt modelId="{A705B32C-0E8D-4AE5-BCAE-8F6258E7CD62}" type="sibTrans" cxnId="{8D11F5CF-DA0D-4A6F-BFFC-1DE7E829E88E}">
      <dgm:prSet/>
      <dgm:spPr/>
      <dgm:t>
        <a:bodyPr/>
        <a:lstStyle/>
        <a:p>
          <a:endParaRPr lang="en-US"/>
        </a:p>
      </dgm:t>
    </dgm:pt>
    <dgm:pt modelId="{623E8C74-AE19-41DC-84EA-63557008500E}">
      <dgm:prSet custT="1"/>
      <dgm:spPr/>
      <dgm:t>
        <a:bodyPr/>
        <a:lstStyle/>
        <a:p>
          <a:r>
            <a:rPr lang="en-US" sz="1800" b="1" dirty="0"/>
            <a:t>Expanding the time horizon </a:t>
          </a:r>
          <a:r>
            <a:rPr lang="en-US" sz="1800" dirty="0"/>
            <a:t>for long-term predictions.</a:t>
          </a:r>
        </a:p>
      </dgm:t>
    </dgm:pt>
    <dgm:pt modelId="{11117CEB-5CA5-427C-BFEA-167A5BFE48FA}" type="parTrans" cxnId="{4AB5F6BD-A5F9-44DB-B858-8B52F041507F}">
      <dgm:prSet/>
      <dgm:spPr/>
      <dgm:t>
        <a:bodyPr/>
        <a:lstStyle/>
        <a:p>
          <a:endParaRPr lang="en-US"/>
        </a:p>
      </dgm:t>
    </dgm:pt>
    <dgm:pt modelId="{1B18931F-1E34-4A7D-8E6F-A7FFB4E43673}" type="sibTrans" cxnId="{4AB5F6BD-A5F9-44DB-B858-8B52F041507F}">
      <dgm:prSet/>
      <dgm:spPr/>
      <dgm:t>
        <a:bodyPr/>
        <a:lstStyle/>
        <a:p>
          <a:endParaRPr lang="en-US"/>
        </a:p>
      </dgm:t>
    </dgm:pt>
    <dgm:pt modelId="{B141D614-3380-4690-96CA-62A63CB7ACA7}">
      <dgm:prSet custT="1"/>
      <dgm:spPr/>
      <dgm:t>
        <a:bodyPr/>
        <a:lstStyle/>
        <a:p>
          <a:r>
            <a:rPr lang="en-US" sz="1800" dirty="0"/>
            <a:t>Applying epidemiological mobility data in </a:t>
          </a:r>
          <a:r>
            <a:rPr lang="en-US" sz="1800" b="1" dirty="0"/>
            <a:t>other regions worldwide </a:t>
          </a:r>
          <a:r>
            <a:rPr lang="en-US" sz="1800" dirty="0"/>
            <a:t>to test the model’s robustness.</a:t>
          </a:r>
        </a:p>
      </dgm:t>
    </dgm:pt>
    <dgm:pt modelId="{F683D06E-12F3-4737-A6A3-034AB41F6D90}" type="parTrans" cxnId="{2AB3CFD9-D132-4844-B776-4657B7ECC5E9}">
      <dgm:prSet/>
      <dgm:spPr/>
      <dgm:t>
        <a:bodyPr/>
        <a:lstStyle/>
        <a:p>
          <a:endParaRPr lang="en-US"/>
        </a:p>
      </dgm:t>
    </dgm:pt>
    <dgm:pt modelId="{7ED9BCF2-642D-4D58-A292-8CCC1C4C914E}" type="sibTrans" cxnId="{2AB3CFD9-D132-4844-B776-4657B7ECC5E9}">
      <dgm:prSet/>
      <dgm:spPr/>
      <dgm:t>
        <a:bodyPr/>
        <a:lstStyle/>
        <a:p>
          <a:endParaRPr lang="en-US"/>
        </a:p>
      </dgm:t>
    </dgm:pt>
    <dgm:pt modelId="{B7DE98C2-7612-42A5-8665-FE2A9075EEEB}">
      <dgm:prSet custT="1"/>
      <dgm:spPr/>
      <dgm:t>
        <a:bodyPr/>
        <a:lstStyle/>
        <a:p>
          <a:r>
            <a:rPr lang="en-US" sz="1800" dirty="0"/>
            <a:t>Instead, it can learn from diverse data sources, including </a:t>
          </a:r>
          <a:r>
            <a:rPr lang="en-US" sz="1800" b="1" dirty="0"/>
            <a:t>inter-region interactions and region-level features</a:t>
          </a:r>
          <a:r>
            <a:rPr lang="en-US" sz="1800" dirty="0"/>
            <a:t>, making it adaptable and powerful for forecasting.</a:t>
          </a:r>
        </a:p>
      </dgm:t>
    </dgm:pt>
    <dgm:pt modelId="{2E1862CF-51AC-4FF5-98DB-6A29015DCDE8}" type="parTrans" cxnId="{0041A8A4-A474-4B3E-B429-65E6E17EA3E0}">
      <dgm:prSet/>
      <dgm:spPr/>
      <dgm:t>
        <a:bodyPr/>
        <a:lstStyle/>
        <a:p>
          <a:endParaRPr lang="en-US"/>
        </a:p>
      </dgm:t>
    </dgm:pt>
    <dgm:pt modelId="{8726ECEE-F80C-4BDE-9291-194AFF40BA87}" type="sibTrans" cxnId="{0041A8A4-A474-4B3E-B429-65E6E17EA3E0}">
      <dgm:prSet/>
      <dgm:spPr/>
      <dgm:t>
        <a:bodyPr/>
        <a:lstStyle/>
        <a:p>
          <a:endParaRPr lang="en-US"/>
        </a:p>
      </dgm:t>
    </dgm:pt>
    <dgm:pt modelId="{0F6B87BC-89DF-4ABB-8826-06AC86E8A48C}">
      <dgm:prSet custT="1"/>
      <dgm:spPr/>
      <dgm:t>
        <a:bodyPr/>
        <a:lstStyle/>
        <a:p>
          <a:pPr algn="l"/>
          <a:r>
            <a:rPr lang="en-US" sz="1800" b="1" i="1" dirty="0"/>
            <a:t>Limitations:</a:t>
          </a:r>
        </a:p>
        <a:p>
          <a:pPr algn="l"/>
          <a:endParaRPr lang="en-US" sz="1800" b="1" i="1" dirty="0"/>
        </a:p>
        <a:p>
          <a:pPr algn="l"/>
          <a:r>
            <a:rPr lang="en-US" sz="1800" dirty="0"/>
            <a:t>The model focuses on a limited number of counties (top 20 by population). Scaling this framework to include all counties or to operate on a global scale could present computational challenges.</a:t>
          </a:r>
        </a:p>
        <a:p>
          <a:pPr algn="l"/>
          <a:endParaRPr lang="en-US" sz="1800" b="1" i="1" dirty="0"/>
        </a:p>
        <a:p>
          <a:pPr algn="l"/>
          <a:endParaRPr lang="en-US" sz="1800" dirty="0"/>
        </a:p>
        <a:p>
          <a:pPr algn="l"/>
          <a:endParaRPr lang="en-US" sz="1800" dirty="0"/>
        </a:p>
        <a:p>
          <a:pPr algn="l"/>
          <a:endParaRPr lang="en-US" sz="1800" dirty="0"/>
        </a:p>
        <a:p>
          <a:pPr algn="l"/>
          <a:endParaRPr lang="en-US" sz="1800" dirty="0"/>
        </a:p>
      </dgm:t>
    </dgm:pt>
    <dgm:pt modelId="{F8E6ADB0-4BD7-4494-8CB0-A3DA5F977A6F}" type="parTrans" cxnId="{D7F93CB5-0981-416F-8D52-CD0E80E76CAA}">
      <dgm:prSet/>
      <dgm:spPr/>
      <dgm:t>
        <a:bodyPr/>
        <a:lstStyle/>
        <a:p>
          <a:endParaRPr lang="en-US"/>
        </a:p>
      </dgm:t>
    </dgm:pt>
    <dgm:pt modelId="{1F6838FC-9989-4DE5-B994-D32B37C579FD}" type="sibTrans" cxnId="{D7F93CB5-0981-416F-8D52-CD0E80E76CAA}">
      <dgm:prSet/>
      <dgm:spPr/>
      <dgm:t>
        <a:bodyPr/>
        <a:lstStyle/>
        <a:p>
          <a:endParaRPr lang="en-US"/>
        </a:p>
      </dgm:t>
    </dgm:pt>
    <dgm:pt modelId="{CDEB97BF-A35E-4FAB-9B81-7436A0EF0C24}">
      <dgm:prSet custT="1"/>
      <dgm:spPr/>
      <dgm:t>
        <a:bodyPr/>
        <a:lstStyle/>
        <a:p>
          <a:endParaRPr lang="en-US" sz="1800" dirty="0"/>
        </a:p>
      </dgm:t>
    </dgm:pt>
    <dgm:pt modelId="{6236BB98-49C5-43F2-88D7-3405E7B3F8E0}" type="parTrans" cxnId="{9E99E66B-680F-49D3-8292-5FF2EFDFE85D}">
      <dgm:prSet/>
      <dgm:spPr/>
      <dgm:t>
        <a:bodyPr/>
        <a:lstStyle/>
        <a:p>
          <a:endParaRPr lang="en-US"/>
        </a:p>
      </dgm:t>
    </dgm:pt>
    <dgm:pt modelId="{FAD64415-9D8C-43BD-BA7C-D10298EB7039}" type="sibTrans" cxnId="{9E99E66B-680F-49D3-8292-5FF2EFDFE85D}">
      <dgm:prSet/>
      <dgm:spPr/>
      <dgm:t>
        <a:bodyPr/>
        <a:lstStyle/>
        <a:p>
          <a:endParaRPr lang="en-US"/>
        </a:p>
      </dgm:t>
    </dgm:pt>
    <dgm:pt modelId="{9A861D5A-2F69-42AA-BFF9-522A6E029346}">
      <dgm:prSet custT="1"/>
      <dgm:spPr/>
      <dgm:t>
        <a:bodyPr/>
        <a:lstStyle/>
        <a:p>
          <a:endParaRPr lang="en-US" sz="1800" dirty="0"/>
        </a:p>
      </dgm:t>
    </dgm:pt>
    <dgm:pt modelId="{262E1E14-54B3-4BBB-83AD-DACB580BAA17}" type="parTrans" cxnId="{5FA366D3-A074-493F-AC01-A3252263A4FB}">
      <dgm:prSet/>
      <dgm:spPr/>
      <dgm:t>
        <a:bodyPr/>
        <a:lstStyle/>
        <a:p>
          <a:endParaRPr lang="en-US"/>
        </a:p>
      </dgm:t>
    </dgm:pt>
    <dgm:pt modelId="{0BAEBE13-42C6-44AE-93E1-22D4741B1527}" type="sibTrans" cxnId="{5FA366D3-A074-493F-AC01-A3252263A4FB}">
      <dgm:prSet/>
      <dgm:spPr/>
      <dgm:t>
        <a:bodyPr/>
        <a:lstStyle/>
        <a:p>
          <a:endParaRPr lang="en-US"/>
        </a:p>
      </dgm:t>
    </dgm:pt>
    <dgm:pt modelId="{A458646A-13F1-4CC7-9B72-00BE89C7F077}">
      <dgm:prSet custT="1"/>
      <dgm:spPr/>
      <dgm:t>
        <a:bodyPr/>
        <a:lstStyle/>
        <a:p>
          <a:endParaRPr lang="en-US" sz="1800" dirty="0"/>
        </a:p>
      </dgm:t>
    </dgm:pt>
    <dgm:pt modelId="{66BEC54B-0D71-4CC2-99AE-C00169B0BE79}" type="parTrans" cxnId="{CA36B491-AEB8-40E4-B440-99D27198CB11}">
      <dgm:prSet/>
      <dgm:spPr/>
      <dgm:t>
        <a:bodyPr/>
        <a:lstStyle/>
        <a:p>
          <a:endParaRPr lang="en-US"/>
        </a:p>
      </dgm:t>
    </dgm:pt>
    <dgm:pt modelId="{1E8582C7-3011-412E-BAB0-8D857F1A0BE5}" type="sibTrans" cxnId="{CA36B491-AEB8-40E4-B440-99D27198CB11}">
      <dgm:prSet/>
      <dgm:spPr/>
      <dgm:t>
        <a:bodyPr/>
        <a:lstStyle/>
        <a:p>
          <a:endParaRPr lang="en-US"/>
        </a:p>
      </dgm:t>
    </dgm:pt>
    <dgm:pt modelId="{AA2BDA16-0AF2-4548-9A85-1DE116EA1F52}" type="pres">
      <dgm:prSet presAssocID="{14E3E2C4-D958-4AB0-A943-6B363B47B78C}" presName="Name0" presStyleCnt="0">
        <dgm:presLayoutVars>
          <dgm:dir/>
          <dgm:resizeHandles val="exact"/>
        </dgm:presLayoutVars>
      </dgm:prSet>
      <dgm:spPr/>
    </dgm:pt>
    <dgm:pt modelId="{35A18610-8F3B-4627-92CB-BEC9B469D258}" type="pres">
      <dgm:prSet presAssocID="{F50BC296-8EFB-46A6-8EE9-C5F92FB4A5B8}" presName="node" presStyleLbl="node1" presStyleIdx="0" presStyleCnt="3" custScaleY="258971">
        <dgm:presLayoutVars>
          <dgm:bulletEnabled val="1"/>
        </dgm:presLayoutVars>
      </dgm:prSet>
      <dgm:spPr/>
    </dgm:pt>
    <dgm:pt modelId="{E826B7DE-4FCE-4A2D-923D-2BA253DB76EF}" type="pres">
      <dgm:prSet presAssocID="{13DAFA90-A47F-43D3-AD83-D3A4F345A783}" presName="sibTrans" presStyleLbl="sibTrans1D1" presStyleIdx="0" presStyleCnt="2"/>
      <dgm:spPr/>
    </dgm:pt>
    <dgm:pt modelId="{C405D1C5-1169-4574-A817-E435D356315E}" type="pres">
      <dgm:prSet presAssocID="{13DAFA90-A47F-43D3-AD83-D3A4F345A783}" presName="connectorText" presStyleLbl="sibTrans1D1" presStyleIdx="0" presStyleCnt="2"/>
      <dgm:spPr/>
    </dgm:pt>
    <dgm:pt modelId="{6037839B-1425-4594-B1D1-EBA28585B856}" type="pres">
      <dgm:prSet presAssocID="{56DB003A-9D49-4F0C-B3F3-3BC80E80C5DD}" presName="node" presStyleLbl="node1" presStyleIdx="1" presStyleCnt="3" custScaleY="259410">
        <dgm:presLayoutVars>
          <dgm:bulletEnabled val="1"/>
        </dgm:presLayoutVars>
      </dgm:prSet>
      <dgm:spPr/>
    </dgm:pt>
    <dgm:pt modelId="{AAF44BE6-56F0-4B7D-8C79-BB4786BD168E}" type="pres">
      <dgm:prSet presAssocID="{55FF6BA2-B242-48AB-BA34-3D5D9536442A}" presName="sibTrans" presStyleLbl="sibTrans1D1" presStyleIdx="1" presStyleCnt="2"/>
      <dgm:spPr/>
    </dgm:pt>
    <dgm:pt modelId="{DECDFC4F-EC60-48A9-A5ED-93AB506E4905}" type="pres">
      <dgm:prSet presAssocID="{55FF6BA2-B242-48AB-BA34-3D5D9536442A}" presName="connectorText" presStyleLbl="sibTrans1D1" presStyleIdx="1" presStyleCnt="2"/>
      <dgm:spPr/>
    </dgm:pt>
    <dgm:pt modelId="{5663B915-DFE5-456D-826A-760FEF56C31C}" type="pres">
      <dgm:prSet presAssocID="{0F6B87BC-89DF-4ABB-8826-06AC86E8A48C}" presName="node" presStyleLbl="node1" presStyleIdx="2" presStyleCnt="3" custScaleY="259851">
        <dgm:presLayoutVars>
          <dgm:bulletEnabled val="1"/>
        </dgm:presLayoutVars>
      </dgm:prSet>
      <dgm:spPr/>
    </dgm:pt>
  </dgm:ptLst>
  <dgm:cxnLst>
    <dgm:cxn modelId="{6CA46424-8740-4443-8C35-ABBFF957A8CF}" type="presOf" srcId="{CDEB97BF-A35E-4FAB-9B81-7436A0EF0C24}" destId="{35A18610-8F3B-4627-92CB-BEC9B469D258}" srcOrd="0" destOrd="2" presId="urn:microsoft.com/office/officeart/2016/7/layout/RepeatingBendingProcessNew"/>
    <dgm:cxn modelId="{F21FBB35-D8FD-4C02-97DB-74E27ED8F927}" type="presOf" srcId="{D18B1253-1DF1-4BBF-A313-CED2CE3926A2}" destId="{35A18610-8F3B-4627-92CB-BEC9B469D258}" srcOrd="0" destOrd="1" presId="urn:microsoft.com/office/officeart/2016/7/layout/RepeatingBendingProcessNew"/>
    <dgm:cxn modelId="{8A90313A-9032-4E62-BFC9-457825791886}" type="presOf" srcId="{B7DE98C2-7612-42A5-8665-FE2A9075EEEB}" destId="{35A18610-8F3B-4627-92CB-BEC9B469D258}" srcOrd="0" destOrd="3" presId="urn:microsoft.com/office/officeart/2016/7/layout/RepeatingBendingProcessNew"/>
    <dgm:cxn modelId="{E2ADC83B-078A-4C29-ACF8-9886D7688095}" type="presOf" srcId="{9A861D5A-2F69-42AA-BFF9-522A6E029346}" destId="{6037839B-1425-4594-B1D1-EBA28585B856}" srcOrd="0" destOrd="2" presId="urn:microsoft.com/office/officeart/2016/7/layout/RepeatingBendingProcessNew"/>
    <dgm:cxn modelId="{4AF5EC63-60DD-44FB-99E3-38DFFF511690}" type="presOf" srcId="{55FF6BA2-B242-48AB-BA34-3D5D9536442A}" destId="{DECDFC4F-EC60-48A9-A5ED-93AB506E4905}" srcOrd="1" destOrd="0" presId="urn:microsoft.com/office/officeart/2016/7/layout/RepeatingBendingProcessNew"/>
    <dgm:cxn modelId="{40DEE568-82C8-4A48-940F-085B884F7D0B}" type="presOf" srcId="{56DB003A-9D49-4F0C-B3F3-3BC80E80C5DD}" destId="{6037839B-1425-4594-B1D1-EBA28585B856}" srcOrd="0" destOrd="0" presId="urn:microsoft.com/office/officeart/2016/7/layout/RepeatingBendingProcessNew"/>
    <dgm:cxn modelId="{9E99E66B-680F-49D3-8292-5FF2EFDFE85D}" srcId="{F50BC296-8EFB-46A6-8EE9-C5F92FB4A5B8}" destId="{CDEB97BF-A35E-4FAB-9B81-7436A0EF0C24}" srcOrd="1" destOrd="0" parTransId="{6236BB98-49C5-43F2-88D7-3405E7B3F8E0}" sibTransId="{FAD64415-9D8C-43BD-BA7C-D10298EB7039}"/>
    <dgm:cxn modelId="{1F412A4C-5C5D-41F3-B9D6-D40EAFE0313A}" type="presOf" srcId="{13DAFA90-A47F-43D3-AD83-D3A4F345A783}" destId="{E826B7DE-4FCE-4A2D-923D-2BA253DB76EF}" srcOrd="0" destOrd="0" presId="urn:microsoft.com/office/officeart/2016/7/layout/RepeatingBendingProcessNew"/>
    <dgm:cxn modelId="{F02FDC50-83FE-4F7E-AC97-2C95B56451C2}" type="presOf" srcId="{55FF6BA2-B242-48AB-BA34-3D5D9536442A}" destId="{AAF44BE6-56F0-4B7D-8C79-BB4786BD168E}" srcOrd="0" destOrd="0" presId="urn:microsoft.com/office/officeart/2016/7/layout/RepeatingBendingProcessNew"/>
    <dgm:cxn modelId="{1C149078-27CB-4158-8A42-09E8269C2007}" srcId="{14E3E2C4-D958-4AB0-A943-6B363B47B78C}" destId="{56DB003A-9D49-4F0C-B3F3-3BC80E80C5DD}" srcOrd="1" destOrd="0" parTransId="{CD68E501-75DC-4084-911D-E9DCD333375F}" sibTransId="{55FF6BA2-B242-48AB-BA34-3D5D9536442A}"/>
    <dgm:cxn modelId="{C7F74F7C-55A3-4F5F-9EEA-83ADA7C892E8}" srcId="{F50BC296-8EFB-46A6-8EE9-C5F92FB4A5B8}" destId="{D18B1253-1DF1-4BBF-A313-CED2CE3926A2}" srcOrd="0" destOrd="0" parTransId="{5EC00D21-0914-4710-844A-924B344F5189}" sibTransId="{43F949DE-4C73-45CB-A59C-BDF5F41E242F}"/>
    <dgm:cxn modelId="{3E88DB7E-3D19-4815-9B95-7C8187862B40}" type="presOf" srcId="{0F6B87BC-89DF-4ABB-8826-06AC86E8A48C}" destId="{5663B915-DFE5-456D-826A-760FEF56C31C}" srcOrd="0" destOrd="0" presId="urn:microsoft.com/office/officeart/2016/7/layout/RepeatingBendingProcessNew"/>
    <dgm:cxn modelId="{03A4ED8A-6BB8-4165-823C-403A423B117B}" type="presOf" srcId="{B141D614-3380-4690-96CA-62A63CB7ACA7}" destId="{6037839B-1425-4594-B1D1-EBA28585B856}" srcOrd="0" destOrd="5" presId="urn:microsoft.com/office/officeart/2016/7/layout/RepeatingBendingProcessNew"/>
    <dgm:cxn modelId="{CA36B491-AEB8-40E4-B440-99D27198CB11}" srcId="{56DB003A-9D49-4F0C-B3F3-3BC80E80C5DD}" destId="{A458646A-13F1-4CC7-9B72-00BE89C7F077}" srcOrd="3" destOrd="0" parTransId="{66BEC54B-0D71-4CC2-99AE-C00169B0BE79}" sibTransId="{1E8582C7-3011-412E-BAB0-8D857F1A0BE5}"/>
    <dgm:cxn modelId="{A26037A2-5F81-4FF1-8C8B-126081393986}" type="presOf" srcId="{623E8C74-AE19-41DC-84EA-63557008500E}" destId="{6037839B-1425-4594-B1D1-EBA28585B856}" srcOrd="0" destOrd="3" presId="urn:microsoft.com/office/officeart/2016/7/layout/RepeatingBendingProcessNew"/>
    <dgm:cxn modelId="{0041A8A4-A474-4B3E-B429-65E6E17EA3E0}" srcId="{F50BC296-8EFB-46A6-8EE9-C5F92FB4A5B8}" destId="{B7DE98C2-7612-42A5-8665-FE2A9075EEEB}" srcOrd="2" destOrd="0" parTransId="{2E1862CF-51AC-4FF5-98DB-6A29015DCDE8}" sibTransId="{8726ECEE-F80C-4BDE-9291-194AFF40BA87}"/>
    <dgm:cxn modelId="{D7F93CB5-0981-416F-8D52-CD0E80E76CAA}" srcId="{14E3E2C4-D958-4AB0-A943-6B363B47B78C}" destId="{0F6B87BC-89DF-4ABB-8826-06AC86E8A48C}" srcOrd="2" destOrd="0" parTransId="{F8E6ADB0-4BD7-4494-8CB0-A3DA5F977A6F}" sibTransId="{1F6838FC-9989-4DE5-B994-D32B37C579FD}"/>
    <dgm:cxn modelId="{4AB5F6BD-A5F9-44DB-B858-8B52F041507F}" srcId="{56DB003A-9D49-4F0C-B3F3-3BC80E80C5DD}" destId="{623E8C74-AE19-41DC-84EA-63557008500E}" srcOrd="2" destOrd="0" parTransId="{11117CEB-5CA5-427C-BFEA-167A5BFE48FA}" sibTransId="{1B18931F-1E34-4A7D-8E6F-A7FFB4E43673}"/>
    <dgm:cxn modelId="{21B8FECA-ADE2-4C3C-B815-2AF81771AA58}" type="presOf" srcId="{A458646A-13F1-4CC7-9B72-00BE89C7F077}" destId="{6037839B-1425-4594-B1D1-EBA28585B856}" srcOrd="0" destOrd="4" presId="urn:microsoft.com/office/officeart/2016/7/layout/RepeatingBendingProcessNew"/>
    <dgm:cxn modelId="{E3CC26CF-3777-4CCC-904D-64CD66F19708}" type="presOf" srcId="{A3827289-2AAC-4DF1-BF2F-CE552E65B91B}" destId="{6037839B-1425-4594-B1D1-EBA28585B856}" srcOrd="0" destOrd="1" presId="urn:microsoft.com/office/officeart/2016/7/layout/RepeatingBendingProcessNew"/>
    <dgm:cxn modelId="{8D11F5CF-DA0D-4A6F-BFFC-1DE7E829E88E}" srcId="{56DB003A-9D49-4F0C-B3F3-3BC80E80C5DD}" destId="{A3827289-2AAC-4DF1-BF2F-CE552E65B91B}" srcOrd="0" destOrd="0" parTransId="{1B318355-AF35-42C7-A270-7A295BD39419}" sibTransId="{A705B32C-0E8D-4AE5-BCAE-8F6258E7CD62}"/>
    <dgm:cxn modelId="{5FA366D3-A074-493F-AC01-A3252263A4FB}" srcId="{56DB003A-9D49-4F0C-B3F3-3BC80E80C5DD}" destId="{9A861D5A-2F69-42AA-BFF9-522A6E029346}" srcOrd="1" destOrd="0" parTransId="{262E1E14-54B3-4BBB-83AD-DACB580BAA17}" sibTransId="{0BAEBE13-42C6-44AE-93E1-22D4741B1527}"/>
    <dgm:cxn modelId="{2AB3CFD9-D132-4844-B776-4657B7ECC5E9}" srcId="{56DB003A-9D49-4F0C-B3F3-3BC80E80C5DD}" destId="{B141D614-3380-4690-96CA-62A63CB7ACA7}" srcOrd="4" destOrd="0" parTransId="{F683D06E-12F3-4737-A6A3-034AB41F6D90}" sibTransId="{7ED9BCF2-642D-4D58-A292-8CCC1C4C914E}"/>
    <dgm:cxn modelId="{576712F4-9FA4-486E-A6EE-55AA613E6D38}" type="presOf" srcId="{13DAFA90-A47F-43D3-AD83-D3A4F345A783}" destId="{C405D1C5-1169-4574-A817-E435D356315E}" srcOrd="1" destOrd="0" presId="urn:microsoft.com/office/officeart/2016/7/layout/RepeatingBendingProcessNew"/>
    <dgm:cxn modelId="{7BAD68FC-5C66-44B5-BDF7-1B5E6CF79837}" type="presOf" srcId="{F50BC296-8EFB-46A6-8EE9-C5F92FB4A5B8}" destId="{35A18610-8F3B-4627-92CB-BEC9B469D258}" srcOrd="0" destOrd="0" presId="urn:microsoft.com/office/officeart/2016/7/layout/RepeatingBendingProcessNew"/>
    <dgm:cxn modelId="{B8FF66FF-874F-4AF3-8CE8-224C0B2951AB}" srcId="{14E3E2C4-D958-4AB0-A943-6B363B47B78C}" destId="{F50BC296-8EFB-46A6-8EE9-C5F92FB4A5B8}" srcOrd="0" destOrd="0" parTransId="{C9BDC4CF-79CC-4330-BA4D-506B99C46AD1}" sibTransId="{13DAFA90-A47F-43D3-AD83-D3A4F345A783}"/>
    <dgm:cxn modelId="{072391FF-DCEC-4176-8CAD-AACF566F738E}" type="presOf" srcId="{14E3E2C4-D958-4AB0-A943-6B363B47B78C}" destId="{AA2BDA16-0AF2-4548-9A85-1DE116EA1F52}" srcOrd="0" destOrd="0" presId="urn:microsoft.com/office/officeart/2016/7/layout/RepeatingBendingProcessNew"/>
    <dgm:cxn modelId="{987B8FDE-0240-4FC3-AC64-2D40BEE0D117}" type="presParOf" srcId="{AA2BDA16-0AF2-4548-9A85-1DE116EA1F52}" destId="{35A18610-8F3B-4627-92CB-BEC9B469D258}" srcOrd="0" destOrd="0" presId="urn:microsoft.com/office/officeart/2016/7/layout/RepeatingBendingProcessNew"/>
    <dgm:cxn modelId="{F0110E2D-56D4-4EA7-97F1-BB8495B2D336}" type="presParOf" srcId="{AA2BDA16-0AF2-4548-9A85-1DE116EA1F52}" destId="{E826B7DE-4FCE-4A2D-923D-2BA253DB76EF}" srcOrd="1" destOrd="0" presId="urn:microsoft.com/office/officeart/2016/7/layout/RepeatingBendingProcessNew"/>
    <dgm:cxn modelId="{51262381-A330-4785-9D14-4C7573B64C21}" type="presParOf" srcId="{E826B7DE-4FCE-4A2D-923D-2BA253DB76EF}" destId="{C405D1C5-1169-4574-A817-E435D356315E}" srcOrd="0" destOrd="0" presId="urn:microsoft.com/office/officeart/2016/7/layout/RepeatingBendingProcessNew"/>
    <dgm:cxn modelId="{60B3DA05-C311-4E87-A705-2C5F5D7A18A8}" type="presParOf" srcId="{AA2BDA16-0AF2-4548-9A85-1DE116EA1F52}" destId="{6037839B-1425-4594-B1D1-EBA28585B856}" srcOrd="2" destOrd="0" presId="urn:microsoft.com/office/officeart/2016/7/layout/RepeatingBendingProcessNew"/>
    <dgm:cxn modelId="{488FA7DF-141C-4230-A7B8-C5630A8541F6}" type="presParOf" srcId="{AA2BDA16-0AF2-4548-9A85-1DE116EA1F52}" destId="{AAF44BE6-56F0-4B7D-8C79-BB4786BD168E}" srcOrd="3" destOrd="0" presId="urn:microsoft.com/office/officeart/2016/7/layout/RepeatingBendingProcessNew"/>
    <dgm:cxn modelId="{BE644190-44B6-43DD-9BDD-EABEB4078E98}" type="presParOf" srcId="{AAF44BE6-56F0-4B7D-8C79-BB4786BD168E}" destId="{DECDFC4F-EC60-48A9-A5ED-93AB506E4905}" srcOrd="0" destOrd="0" presId="urn:microsoft.com/office/officeart/2016/7/layout/RepeatingBendingProcessNew"/>
    <dgm:cxn modelId="{FA3FB6E4-EF87-4251-9DCA-BCF355879E47}" type="presParOf" srcId="{AA2BDA16-0AF2-4548-9A85-1DE116EA1F52}" destId="{5663B915-DFE5-456D-826A-760FEF56C31C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r>
            <a:rPr lang="en-US" b="1" i="1" dirty="0"/>
            <a:t>Limitations</a:t>
          </a:r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dirty="0"/>
            <a:t>Most models </a:t>
          </a:r>
          <a:r>
            <a:rPr lang="en-US" b="1" dirty="0"/>
            <a:t>assume forecasts depend on data from a single location or closed system.</a:t>
          </a:r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3B048668-5DA4-42A8-9167-08E0685A235B}">
      <dgm:prSet/>
      <dgm:spPr/>
      <dgm:t>
        <a:bodyPr/>
        <a:lstStyle/>
        <a:p>
          <a:r>
            <a:rPr lang="en-US" b="1" i="1" dirty="0"/>
            <a:t>Research Motivation</a:t>
          </a:r>
        </a:p>
      </dgm:t>
    </dgm:pt>
    <dgm:pt modelId="{DA4E5EF2-6D57-4DE9-96DA-1EAADF5841DD}" type="parTrans" cxnId="{F345266A-347C-4AA7-8A14-06DC4805921F}">
      <dgm:prSet/>
      <dgm:spPr/>
      <dgm:t>
        <a:bodyPr/>
        <a:lstStyle/>
        <a:p>
          <a:endParaRPr lang="en-US"/>
        </a:p>
      </dgm:t>
    </dgm:pt>
    <dgm:pt modelId="{E490514A-C0EE-4F99-9E29-8B6122E37AC9}" type="sibTrans" cxnId="{F345266A-347C-4AA7-8A14-06DC4805921F}">
      <dgm:prSet/>
      <dgm:spPr/>
      <dgm:t>
        <a:bodyPr/>
        <a:lstStyle/>
        <a:p>
          <a:endParaRPr lang="en-US"/>
        </a:p>
      </dgm:t>
    </dgm:pt>
    <dgm:pt modelId="{86C31BE2-BB07-4F85-BFB0-C6BFCF2B39B2}">
      <dgm:prSet/>
      <dgm:spPr/>
      <dgm:t>
        <a:bodyPr/>
        <a:lstStyle/>
        <a:p>
          <a:r>
            <a:rPr lang="en-US" dirty="0"/>
            <a:t>Real-time data on </a:t>
          </a:r>
          <a:r>
            <a:rPr lang="en-US" b="1" dirty="0"/>
            <a:t>inter-regional interactions can improve forecast</a:t>
          </a:r>
          <a:r>
            <a:rPr lang="en-US" dirty="0"/>
            <a:t> accuracy.</a:t>
          </a:r>
        </a:p>
      </dgm:t>
    </dgm:pt>
    <dgm:pt modelId="{FEA14220-9A39-43FB-BD8F-479F06DEB839}" type="parTrans" cxnId="{440BD45B-0B42-41BA-AA49-FD6865074079}">
      <dgm:prSet/>
      <dgm:spPr/>
      <dgm:t>
        <a:bodyPr/>
        <a:lstStyle/>
        <a:p>
          <a:endParaRPr lang="en-US"/>
        </a:p>
      </dgm:t>
    </dgm:pt>
    <dgm:pt modelId="{378D75D3-AF95-4766-94E7-074023FEC5C5}" type="sibTrans" cxnId="{440BD45B-0B42-41BA-AA49-FD6865074079}">
      <dgm:prSet/>
      <dgm:spPr/>
      <dgm:t>
        <a:bodyPr/>
        <a:lstStyle/>
        <a:p>
          <a:endParaRPr lang="en-US"/>
        </a:p>
      </dgm:t>
    </dgm:pt>
    <dgm:pt modelId="{9CA8410B-2E6C-4FF2-B138-B7F9E3573383}">
      <dgm:prSet/>
      <dgm:spPr/>
      <dgm:t>
        <a:bodyPr/>
        <a:lstStyle/>
        <a:p>
          <a:r>
            <a:rPr lang="en-US" b="1" i="1" dirty="0"/>
            <a:t>Study Goal</a:t>
          </a:r>
        </a:p>
      </dgm:t>
    </dgm:pt>
    <dgm:pt modelId="{6452195D-AB6A-4383-B2E6-A2B6173EB079}" type="sibTrans" cxnId="{1AEB3530-1E66-4EEF-8BB9-F4164486A106}">
      <dgm:prSet/>
      <dgm:spPr/>
      <dgm:t>
        <a:bodyPr/>
        <a:lstStyle/>
        <a:p>
          <a:endParaRPr lang="en-US"/>
        </a:p>
      </dgm:t>
    </dgm:pt>
    <dgm:pt modelId="{8A53CF89-793D-4E48-AA2C-2A22C84DC0A2}" type="parTrans" cxnId="{1AEB3530-1E66-4EEF-8BB9-F4164486A106}">
      <dgm:prSet/>
      <dgm:spPr/>
      <dgm:t>
        <a:bodyPr/>
        <a:lstStyle/>
        <a:p>
          <a:endParaRPr lang="en-US"/>
        </a:p>
      </dgm:t>
    </dgm:pt>
    <dgm:pt modelId="{998A0571-CA15-4C32-B8E6-D94D138B9BEE}">
      <dgm:prSet/>
      <dgm:spPr/>
      <dgm:t>
        <a:bodyPr/>
        <a:lstStyle/>
        <a:p>
          <a:r>
            <a:rPr lang="en-US" dirty="0"/>
            <a:t>However, a region’s COVID-19 cases are </a:t>
          </a:r>
          <a:r>
            <a:rPr lang="en-US" b="1" dirty="0"/>
            <a:t>also affected by human mobility and interactions between regions</a:t>
          </a:r>
          <a:r>
            <a:rPr lang="en-US" dirty="0"/>
            <a:t>.</a:t>
          </a:r>
        </a:p>
      </dgm:t>
    </dgm:pt>
    <dgm:pt modelId="{F47BACF5-4EC4-40F8-8BD6-333482E3EDC7}" type="parTrans" cxnId="{6EFA19BB-78CE-4E13-9577-55B11480063E}">
      <dgm:prSet/>
      <dgm:spPr/>
      <dgm:t>
        <a:bodyPr/>
        <a:lstStyle/>
        <a:p>
          <a:endParaRPr lang="en-US"/>
        </a:p>
      </dgm:t>
    </dgm:pt>
    <dgm:pt modelId="{13C14055-0696-4AA2-B93A-4D5E6B12E2EF}" type="sibTrans" cxnId="{6EFA19BB-78CE-4E13-9577-55B11480063E}">
      <dgm:prSet/>
      <dgm:spPr/>
      <dgm:t>
        <a:bodyPr/>
        <a:lstStyle/>
        <a:p>
          <a:endParaRPr lang="en-US"/>
        </a:p>
      </dgm:t>
    </dgm:pt>
    <dgm:pt modelId="{0B9940E5-CF92-4413-A8C7-D1BB9DD986BC}">
      <dgm:prSet/>
      <dgm:spPr/>
      <dgm:t>
        <a:bodyPr/>
        <a:lstStyle/>
        <a:p>
          <a:r>
            <a:rPr lang="en-US" b="1" dirty="0"/>
            <a:t>Mobile GPS data </a:t>
          </a:r>
          <a:r>
            <a:rPr lang="en-US" dirty="0"/>
            <a:t>provides new, detailed insights into human mobility patterns, supporting this research.</a:t>
          </a:r>
        </a:p>
      </dgm:t>
    </dgm:pt>
    <dgm:pt modelId="{77233975-7FCF-4F89-97CA-D66C2697E186}" type="parTrans" cxnId="{FD83993A-7C58-4468-B6B2-70F7C77C39E3}">
      <dgm:prSet/>
      <dgm:spPr/>
      <dgm:t>
        <a:bodyPr/>
        <a:lstStyle/>
        <a:p>
          <a:endParaRPr lang="en-US"/>
        </a:p>
      </dgm:t>
    </dgm:pt>
    <dgm:pt modelId="{F4E74A9E-EDBA-42BF-AE3B-AA0274CCBFBF}" type="sibTrans" cxnId="{FD83993A-7C58-4468-B6B2-70F7C77C39E3}">
      <dgm:prSet/>
      <dgm:spPr/>
      <dgm:t>
        <a:bodyPr/>
        <a:lstStyle/>
        <a:p>
          <a:endParaRPr lang="en-US"/>
        </a:p>
      </dgm:t>
    </dgm:pt>
    <dgm:pt modelId="{3212A214-B72C-4E95-A13B-91FCAFA1D901}">
      <dgm:prSet/>
      <dgm:spPr/>
      <dgm:t>
        <a:bodyPr/>
        <a:lstStyle/>
        <a:p>
          <a:r>
            <a:rPr lang="en-US" b="1" dirty="0"/>
            <a:t>Forecast county-level COVID-19 cases in the U.S. </a:t>
          </a:r>
          <a:r>
            <a:rPr lang="en-US" dirty="0"/>
            <a:t>using a GNN that captures both </a:t>
          </a:r>
          <a:r>
            <a:rPr lang="en-US" b="1" dirty="0"/>
            <a:t>spatial and temporal dynamics</a:t>
          </a:r>
          <a:r>
            <a:rPr lang="en-US" dirty="0"/>
            <a:t>.</a:t>
          </a:r>
        </a:p>
      </dgm:t>
    </dgm:pt>
    <dgm:pt modelId="{2473261F-CD58-4C58-B5C6-F8141EB5B7C9}" type="parTrans" cxnId="{D432A4DF-83F7-4C14-957C-4C50E56050BD}">
      <dgm:prSet/>
      <dgm:spPr/>
      <dgm:t>
        <a:bodyPr/>
        <a:lstStyle/>
        <a:p>
          <a:endParaRPr lang="en-US"/>
        </a:p>
      </dgm:t>
    </dgm:pt>
    <dgm:pt modelId="{D65344A5-2DE3-4FEC-99D2-C7A735F7DC0F}" type="sibTrans" cxnId="{D432A4DF-83F7-4C14-957C-4C50E56050BD}">
      <dgm:prSet/>
      <dgm:spPr/>
      <dgm:t>
        <a:bodyPr/>
        <a:lstStyle/>
        <a:p>
          <a:endParaRPr lang="en-US"/>
        </a:p>
      </dgm:t>
    </dgm:pt>
    <dgm:pt modelId="{223AAE4E-506B-4D3A-951C-E14935D72387}">
      <dgm:prSet/>
      <dgm:spPr/>
      <dgm:t>
        <a:bodyPr/>
        <a:lstStyle/>
        <a:p>
          <a:r>
            <a:rPr lang="en-US" dirty="0"/>
            <a:t>Example: If you’re predicting cases in one city without considering that people from nearby cities are visiting, your prediction might miss important details.</a:t>
          </a:r>
        </a:p>
      </dgm:t>
    </dgm:pt>
    <dgm:pt modelId="{0ADB1FF6-4C4C-4464-B871-BA34F1F3E160}" type="parTrans" cxnId="{69D28023-FEBA-4FDB-949D-4CE483A4E222}">
      <dgm:prSet/>
      <dgm:spPr/>
      <dgm:t>
        <a:bodyPr/>
        <a:lstStyle/>
        <a:p>
          <a:endParaRPr lang="en-US"/>
        </a:p>
      </dgm:t>
    </dgm:pt>
    <dgm:pt modelId="{40C7EA7D-4F32-43C3-9674-A32DFCA29BDD}" type="sibTrans" cxnId="{69D28023-FEBA-4FDB-949D-4CE483A4E222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3"/>
      <dgm:spPr/>
    </dgm:pt>
    <dgm:pt modelId="{67D0F799-6F3B-4D87-83FE-5D943C1D6A5A}" type="pres">
      <dgm:prSet presAssocID="{FACBF853-A631-47C5-807F-6A8BF260CF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3">
        <dgm:presLayoutVars>
          <dgm:bulletEnabled val="1"/>
        </dgm:presLayoutVars>
      </dgm:prSet>
      <dgm:spPr/>
    </dgm:pt>
    <dgm:pt modelId="{B6E2B611-4E9A-4A48-9607-4F050B1BFAC2}" type="pres">
      <dgm:prSet presAssocID="{36205AED-5F45-4277-B0ED-38B7B9B915C0}" presName="spaceBetweenRectangles" presStyleCnt="0"/>
      <dgm:spPr/>
    </dgm:pt>
    <dgm:pt modelId="{116B8A8B-5F1B-494D-B4EB-8896B9E5BA9B}" type="pres">
      <dgm:prSet presAssocID="{3B048668-5DA4-42A8-9167-08E0685A235B}" presName="parentLin" presStyleCnt="0"/>
      <dgm:spPr/>
    </dgm:pt>
    <dgm:pt modelId="{8F99BD46-DAD9-4D51-A90A-3D301EFCBD91}" type="pres">
      <dgm:prSet presAssocID="{3B048668-5DA4-42A8-9167-08E0685A235B}" presName="parentLeftMargin" presStyleLbl="node1" presStyleIdx="0" presStyleCnt="3"/>
      <dgm:spPr/>
    </dgm:pt>
    <dgm:pt modelId="{D865B49F-E8C7-4F10-A02C-574EC1F4FA51}" type="pres">
      <dgm:prSet presAssocID="{3B048668-5DA4-42A8-9167-08E0685A23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825AFCB-22A7-42BA-8851-4A31937B6642}" type="pres">
      <dgm:prSet presAssocID="{3B048668-5DA4-42A8-9167-08E0685A235B}" presName="negativeSpace" presStyleCnt="0"/>
      <dgm:spPr/>
    </dgm:pt>
    <dgm:pt modelId="{27E43D79-D673-4ACE-9353-51BEAB403B7D}" type="pres">
      <dgm:prSet presAssocID="{3B048668-5DA4-42A8-9167-08E0685A235B}" presName="childText" presStyleLbl="conFgAcc1" presStyleIdx="1" presStyleCnt="3">
        <dgm:presLayoutVars>
          <dgm:bulletEnabled val="1"/>
        </dgm:presLayoutVars>
      </dgm:prSet>
      <dgm:spPr/>
    </dgm:pt>
    <dgm:pt modelId="{1B715BDF-DAFB-4236-8FC3-84391E640458}" type="pres">
      <dgm:prSet presAssocID="{E490514A-C0EE-4F99-9E29-8B6122E37AC9}" presName="spaceBetweenRectangles" presStyleCnt="0"/>
      <dgm:spPr/>
    </dgm:pt>
    <dgm:pt modelId="{D362CD95-61CA-40E9-8899-C304F9A9C0EA}" type="pres">
      <dgm:prSet presAssocID="{9CA8410B-2E6C-4FF2-B138-B7F9E3573383}" presName="parentLin" presStyleCnt="0"/>
      <dgm:spPr/>
    </dgm:pt>
    <dgm:pt modelId="{91F8D027-A823-454C-83F4-2AE4AA62CA2D}" type="pres">
      <dgm:prSet presAssocID="{9CA8410B-2E6C-4FF2-B138-B7F9E3573383}" presName="parentLeftMargin" presStyleLbl="node1" presStyleIdx="1" presStyleCnt="3"/>
      <dgm:spPr/>
    </dgm:pt>
    <dgm:pt modelId="{E24004F3-A23F-4AA2-A633-D9535CC5D4D0}" type="pres">
      <dgm:prSet presAssocID="{9CA8410B-2E6C-4FF2-B138-B7F9E357338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1CEC2B-AF4A-4389-9BDE-A530CA3F5216}" type="pres">
      <dgm:prSet presAssocID="{9CA8410B-2E6C-4FF2-B138-B7F9E3573383}" presName="negativeSpace" presStyleCnt="0"/>
      <dgm:spPr/>
    </dgm:pt>
    <dgm:pt modelId="{BE17C2CA-CF03-496D-B1FB-28C8720C7573}" type="pres">
      <dgm:prSet presAssocID="{9CA8410B-2E6C-4FF2-B138-B7F9E357338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98257419-364D-4122-B7D0-C5ECDAD7BFC7}" type="presOf" srcId="{223AAE4E-506B-4D3A-951C-E14935D72387}" destId="{92517869-A126-4F99-9560-7099F235998C}" srcOrd="0" destOrd="2" presId="urn:microsoft.com/office/officeart/2005/8/layout/list1"/>
    <dgm:cxn modelId="{69D28023-FEBA-4FDB-949D-4CE483A4E222}" srcId="{998A0571-CA15-4C32-B8E6-D94D138B9BEE}" destId="{223AAE4E-506B-4D3A-951C-E14935D72387}" srcOrd="0" destOrd="0" parTransId="{0ADB1FF6-4C4C-4464-B871-BA34F1F3E160}" sibTransId="{40C7EA7D-4F32-43C3-9674-A32DFCA29BDD}"/>
    <dgm:cxn modelId="{1AEB3530-1E66-4EEF-8BB9-F4164486A106}" srcId="{8D41E8BD-D508-438A-9233-7C6AA65B0B30}" destId="{9CA8410B-2E6C-4FF2-B138-B7F9E3573383}" srcOrd="2" destOrd="0" parTransId="{8A53CF89-793D-4E48-AA2C-2A22C84DC0A2}" sibTransId="{6452195D-AB6A-4383-B2E6-A2B6173EB079}"/>
    <dgm:cxn modelId="{FD83993A-7C58-4468-B6B2-70F7C77C39E3}" srcId="{3B048668-5DA4-42A8-9167-08E0685A235B}" destId="{0B9940E5-CF92-4413-A8C7-D1BB9DD986BC}" srcOrd="1" destOrd="0" parTransId="{77233975-7FCF-4F89-97CA-D66C2697E186}" sibTransId="{F4E74A9E-EDBA-42BF-AE3B-AA0274CCBFBF}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440BD45B-0B42-41BA-AA49-FD6865074079}" srcId="{3B048668-5DA4-42A8-9167-08E0685A235B}" destId="{86C31BE2-BB07-4F85-BFB0-C6BFCF2B39B2}" srcOrd="0" destOrd="0" parTransId="{FEA14220-9A39-43FB-BD8F-479F06DEB839}" sibTransId="{378D75D3-AF95-4766-94E7-074023FEC5C5}"/>
    <dgm:cxn modelId="{F345266A-347C-4AA7-8A14-06DC4805921F}" srcId="{8D41E8BD-D508-438A-9233-7C6AA65B0B30}" destId="{3B048668-5DA4-42A8-9167-08E0685A235B}" srcOrd="1" destOrd="0" parTransId="{DA4E5EF2-6D57-4DE9-96DA-1EAADF5841DD}" sibTransId="{E490514A-C0EE-4F99-9E29-8B6122E37AC9}"/>
    <dgm:cxn modelId="{DAFFC46C-EE4C-4743-B1DF-FEF5A6708992}" type="presOf" srcId="{998A0571-CA15-4C32-B8E6-D94D138B9BEE}" destId="{92517869-A126-4F99-9560-7099F235998C}" srcOrd="0" destOrd="1" presId="urn:microsoft.com/office/officeart/2005/8/layout/list1"/>
    <dgm:cxn modelId="{AA5DE686-33B4-4133-828E-A306E7067295}" type="presOf" srcId="{9CA8410B-2E6C-4FF2-B138-B7F9E3573383}" destId="{E24004F3-A23F-4AA2-A633-D9535CC5D4D0}" srcOrd="1" destOrd="0" presId="urn:microsoft.com/office/officeart/2005/8/layout/list1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E34A02A9-CDDE-4B3D-B878-89A1AEE8456E}" type="presOf" srcId="{86C31BE2-BB07-4F85-BFB0-C6BFCF2B39B2}" destId="{27E43D79-D673-4ACE-9353-51BEAB403B7D}" srcOrd="0" destOrd="0" presId="urn:microsoft.com/office/officeart/2005/8/layout/list1"/>
    <dgm:cxn modelId="{7CBB35B0-DAA4-40A0-BC46-C532C9F10F4A}" type="presOf" srcId="{0B9940E5-CF92-4413-A8C7-D1BB9DD986BC}" destId="{27E43D79-D673-4ACE-9353-51BEAB403B7D}" srcOrd="0" destOrd="1" presId="urn:microsoft.com/office/officeart/2005/8/layout/list1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6EFA19BB-78CE-4E13-9577-55B11480063E}" srcId="{FACBF853-A631-47C5-807F-6A8BF260CF95}" destId="{998A0571-CA15-4C32-B8E6-D94D138B9BEE}" srcOrd="1" destOrd="0" parTransId="{F47BACF5-4EC4-40F8-8BD6-333482E3EDC7}" sibTransId="{13C14055-0696-4AA2-B93A-4D5E6B12E2EF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8F46A9CC-F391-4F29-A0B9-F0B70D2CE347}" type="presOf" srcId="{9CA8410B-2E6C-4FF2-B138-B7F9E3573383}" destId="{91F8D027-A823-454C-83F4-2AE4AA62CA2D}" srcOrd="0" destOrd="0" presId="urn:microsoft.com/office/officeart/2005/8/layout/list1"/>
    <dgm:cxn modelId="{52A665CD-1AB5-429C-8946-000364914E04}" type="presOf" srcId="{3B048668-5DA4-42A8-9167-08E0685A235B}" destId="{8F99BD46-DAD9-4D51-A90A-3D301EFCBD91}" srcOrd="0" destOrd="0" presId="urn:microsoft.com/office/officeart/2005/8/layout/list1"/>
    <dgm:cxn modelId="{D432A4DF-83F7-4C14-957C-4C50E56050BD}" srcId="{9CA8410B-2E6C-4FF2-B138-B7F9E3573383}" destId="{3212A214-B72C-4E95-A13B-91FCAFA1D901}" srcOrd="0" destOrd="0" parTransId="{2473261F-CD58-4C58-B5C6-F8141EB5B7C9}" sibTransId="{D65344A5-2DE3-4FEC-99D2-C7A735F7DC0F}"/>
    <dgm:cxn modelId="{B5AD6BEA-D3F1-4A2D-9688-5EFA139A9BE2}" type="presOf" srcId="{3B048668-5DA4-42A8-9167-08E0685A235B}" destId="{D865B49F-E8C7-4F10-A02C-574EC1F4FA51}" srcOrd="1" destOrd="0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7F2E3CFB-76EA-40CA-A30B-FCCEAA7110D4}" type="presOf" srcId="{3212A214-B72C-4E95-A13B-91FCAFA1D901}" destId="{BE17C2CA-CF03-496D-B1FB-28C8720C7573}" srcOrd="0" destOrd="0" presId="urn:microsoft.com/office/officeart/2005/8/layout/list1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  <dgm:cxn modelId="{6B02E39E-1247-4911-9C5A-77147DAADACF}" type="presParOf" srcId="{1715197F-23C8-44BA-BE6C-858B7FD7B904}" destId="{B6E2B611-4E9A-4A48-9607-4F050B1BFAC2}" srcOrd="3" destOrd="0" presId="urn:microsoft.com/office/officeart/2005/8/layout/list1"/>
    <dgm:cxn modelId="{7AB24DC3-6588-4B5E-A010-9E6B0ABAD049}" type="presParOf" srcId="{1715197F-23C8-44BA-BE6C-858B7FD7B904}" destId="{116B8A8B-5F1B-494D-B4EB-8896B9E5BA9B}" srcOrd="4" destOrd="0" presId="urn:microsoft.com/office/officeart/2005/8/layout/list1"/>
    <dgm:cxn modelId="{5BDA6A23-2574-468A-BDFE-698DAD0F23E8}" type="presParOf" srcId="{116B8A8B-5F1B-494D-B4EB-8896B9E5BA9B}" destId="{8F99BD46-DAD9-4D51-A90A-3D301EFCBD91}" srcOrd="0" destOrd="0" presId="urn:microsoft.com/office/officeart/2005/8/layout/list1"/>
    <dgm:cxn modelId="{B5E6B480-4D41-430C-9028-827E6E0E0B58}" type="presParOf" srcId="{116B8A8B-5F1B-494D-B4EB-8896B9E5BA9B}" destId="{D865B49F-E8C7-4F10-A02C-574EC1F4FA51}" srcOrd="1" destOrd="0" presId="urn:microsoft.com/office/officeart/2005/8/layout/list1"/>
    <dgm:cxn modelId="{42257D13-6FBD-499C-9E7C-93F94C0209A9}" type="presParOf" srcId="{1715197F-23C8-44BA-BE6C-858B7FD7B904}" destId="{C825AFCB-22A7-42BA-8851-4A31937B6642}" srcOrd="5" destOrd="0" presId="urn:microsoft.com/office/officeart/2005/8/layout/list1"/>
    <dgm:cxn modelId="{242EF11C-4539-4EAE-94CC-76125DBA4F51}" type="presParOf" srcId="{1715197F-23C8-44BA-BE6C-858B7FD7B904}" destId="{27E43D79-D673-4ACE-9353-51BEAB403B7D}" srcOrd="6" destOrd="0" presId="urn:microsoft.com/office/officeart/2005/8/layout/list1"/>
    <dgm:cxn modelId="{F71B86B5-E55B-4F96-839C-F02B2F76089A}" type="presParOf" srcId="{1715197F-23C8-44BA-BE6C-858B7FD7B904}" destId="{1B715BDF-DAFB-4236-8FC3-84391E640458}" srcOrd="7" destOrd="0" presId="urn:microsoft.com/office/officeart/2005/8/layout/list1"/>
    <dgm:cxn modelId="{7A922FD3-F9BC-4B03-A828-97577D687613}" type="presParOf" srcId="{1715197F-23C8-44BA-BE6C-858B7FD7B904}" destId="{D362CD95-61CA-40E9-8899-C304F9A9C0EA}" srcOrd="8" destOrd="0" presId="urn:microsoft.com/office/officeart/2005/8/layout/list1"/>
    <dgm:cxn modelId="{E523E778-E847-4F0E-9D72-BC378FD99BC8}" type="presParOf" srcId="{D362CD95-61CA-40E9-8899-C304F9A9C0EA}" destId="{91F8D027-A823-454C-83F4-2AE4AA62CA2D}" srcOrd="0" destOrd="0" presId="urn:microsoft.com/office/officeart/2005/8/layout/list1"/>
    <dgm:cxn modelId="{82C1185C-7D47-4F63-8D71-4D1ACDD167FE}" type="presParOf" srcId="{D362CD95-61CA-40E9-8899-C304F9A9C0EA}" destId="{E24004F3-A23F-4AA2-A633-D9535CC5D4D0}" srcOrd="1" destOrd="0" presId="urn:microsoft.com/office/officeart/2005/8/layout/list1"/>
    <dgm:cxn modelId="{9EAFF7A8-DD82-4D57-B297-C6AFCFC70623}" type="presParOf" srcId="{1715197F-23C8-44BA-BE6C-858B7FD7B904}" destId="{AF1CEC2B-AF4A-4389-9BDE-A530CA3F5216}" srcOrd="9" destOrd="0" presId="urn:microsoft.com/office/officeart/2005/8/layout/list1"/>
    <dgm:cxn modelId="{CDC93CE0-9FFC-48AE-A5EE-14FAF72EEA0D}" type="presParOf" srcId="{1715197F-23C8-44BA-BE6C-858B7FD7B904}" destId="{BE17C2CA-CF03-496D-B1FB-28C8720C757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pPr algn="ctr"/>
          <a:r>
            <a:rPr lang="en-US" dirty="0"/>
            <a:t>BACKGROUND</a:t>
          </a:r>
          <a:endParaRPr lang="en-US" b="1" i="1" dirty="0"/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endParaRPr lang="en-US" b="1" dirty="0"/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1"/>
      <dgm:spPr/>
    </dgm:pt>
    <dgm:pt modelId="{67D0F799-6F3B-4D87-83FE-5D943C1D6A5A}" type="pres">
      <dgm:prSet presAssocID="{FACBF853-A631-47C5-807F-6A8BF260CF95}" presName="parentText" presStyleLbl="node1" presStyleIdx="0" presStyleCnt="1" custScaleY="62438" custLinFactX="8466" custLinFactNeighborX="100000" custLinFactNeighborY="-20497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1" custScaleY="96597" custLinFactNeighborX="723" custLinFactNeighborY="-10249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r>
            <a:rPr lang="en-US" b="1" i="1" dirty="0"/>
            <a:t>Importance of Mobility Data</a:t>
          </a:r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dirty="0"/>
            <a:t>Recent advances </a:t>
          </a:r>
          <a:r>
            <a:rPr lang="en-US" b="1" dirty="0"/>
            <a:t>allow detailed tracking of human mobility</a:t>
          </a:r>
          <a:r>
            <a:rPr lang="en-US" dirty="0"/>
            <a:t>, crucial for accurately modeling disease spread.</a:t>
          </a:r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3B048668-5DA4-42A8-9167-08E0685A235B}">
      <dgm:prSet/>
      <dgm:spPr/>
      <dgm:t>
        <a:bodyPr/>
        <a:lstStyle/>
        <a:p>
          <a:r>
            <a:rPr lang="en-US" b="1" i="1" dirty="0"/>
            <a:t>Previous Research</a:t>
          </a:r>
        </a:p>
      </dgm:t>
    </dgm:pt>
    <dgm:pt modelId="{DA4E5EF2-6D57-4DE9-96DA-1EAADF5841DD}" type="parTrans" cxnId="{F345266A-347C-4AA7-8A14-06DC4805921F}">
      <dgm:prSet/>
      <dgm:spPr/>
      <dgm:t>
        <a:bodyPr/>
        <a:lstStyle/>
        <a:p>
          <a:endParaRPr lang="en-US"/>
        </a:p>
      </dgm:t>
    </dgm:pt>
    <dgm:pt modelId="{E490514A-C0EE-4F99-9E29-8B6122E37AC9}" type="sibTrans" cxnId="{F345266A-347C-4AA7-8A14-06DC4805921F}">
      <dgm:prSet/>
      <dgm:spPr/>
      <dgm:t>
        <a:bodyPr/>
        <a:lstStyle/>
        <a:p>
          <a:endParaRPr lang="en-US"/>
        </a:p>
      </dgm:t>
    </dgm:pt>
    <dgm:pt modelId="{86C31BE2-BB07-4F85-BFB0-C6BFCF2B39B2}">
      <dgm:prSet/>
      <dgm:spPr/>
      <dgm:t>
        <a:bodyPr/>
        <a:lstStyle/>
        <a:p>
          <a:r>
            <a:rPr lang="en-US" dirty="0"/>
            <a:t>Studies have </a:t>
          </a:r>
          <a:r>
            <a:rPr lang="en-US" b="1" dirty="0"/>
            <a:t>shown that international flights contributed significantly to the early global spread of COVID-19</a:t>
          </a:r>
          <a:r>
            <a:rPr lang="en-US" dirty="0"/>
            <a:t>.</a:t>
          </a:r>
        </a:p>
      </dgm:t>
    </dgm:pt>
    <dgm:pt modelId="{FEA14220-9A39-43FB-BD8F-479F06DEB839}" type="parTrans" cxnId="{440BD45B-0B42-41BA-AA49-FD6865074079}">
      <dgm:prSet/>
      <dgm:spPr/>
      <dgm:t>
        <a:bodyPr/>
        <a:lstStyle/>
        <a:p>
          <a:endParaRPr lang="en-US"/>
        </a:p>
      </dgm:t>
    </dgm:pt>
    <dgm:pt modelId="{378D75D3-AF95-4766-94E7-074023FEC5C5}" type="sibTrans" cxnId="{440BD45B-0B42-41BA-AA49-FD6865074079}">
      <dgm:prSet/>
      <dgm:spPr/>
      <dgm:t>
        <a:bodyPr/>
        <a:lstStyle/>
        <a:p>
          <a:endParaRPr lang="en-US"/>
        </a:p>
      </dgm:t>
    </dgm:pt>
    <dgm:pt modelId="{3D33D75F-31B3-4AE1-AFE0-DEBACDF94258}">
      <dgm:prSet/>
      <dgm:spPr/>
      <dgm:t>
        <a:bodyPr/>
        <a:lstStyle/>
        <a:p>
          <a:r>
            <a:rPr lang="en-US" dirty="0"/>
            <a:t>This data also aids in </a:t>
          </a:r>
          <a:r>
            <a:rPr lang="en-US" b="1" dirty="0"/>
            <a:t>assessing the effectiveness of non-pharmaceutical interventions (NPIs) for COVID-19, </a:t>
          </a:r>
          <a:r>
            <a:rPr lang="en-US" b="0" dirty="0"/>
            <a:t>such as social distancing and travel restrictions</a:t>
          </a:r>
          <a:r>
            <a:rPr lang="en-US" dirty="0"/>
            <a:t>.</a:t>
          </a:r>
        </a:p>
      </dgm:t>
    </dgm:pt>
    <dgm:pt modelId="{F72DBAAC-185D-4B5F-A22B-833AC29FF9F5}" type="parTrans" cxnId="{F2C2ABE7-C076-4181-97CD-E88D2D9FAD88}">
      <dgm:prSet/>
      <dgm:spPr/>
      <dgm:t>
        <a:bodyPr/>
        <a:lstStyle/>
        <a:p>
          <a:endParaRPr lang="en-US"/>
        </a:p>
      </dgm:t>
    </dgm:pt>
    <dgm:pt modelId="{C3F6CAB7-0F5F-4B80-993B-32C04FF01CC4}" type="sibTrans" cxnId="{F2C2ABE7-C076-4181-97CD-E88D2D9FAD88}">
      <dgm:prSet/>
      <dgm:spPr/>
      <dgm:t>
        <a:bodyPr/>
        <a:lstStyle/>
        <a:p>
          <a:endParaRPr lang="en-US"/>
        </a:p>
      </dgm:t>
    </dgm:pt>
    <dgm:pt modelId="{FE5DA139-54A0-471F-81E4-07723D743699}">
      <dgm:prSet/>
      <dgm:spPr/>
      <dgm:t>
        <a:bodyPr/>
        <a:lstStyle/>
        <a:p>
          <a:r>
            <a:rPr lang="en-US" dirty="0"/>
            <a:t>COVID-19 analysis using the </a:t>
          </a:r>
          <a:r>
            <a:rPr lang="en-US" b="1" dirty="0" err="1"/>
            <a:t>SafeGraph</a:t>
          </a:r>
          <a:r>
            <a:rPr lang="en-US" b="1" dirty="0"/>
            <a:t> dataset highlighted how NPIs like social distancing impacted disease dynamics</a:t>
          </a:r>
          <a:r>
            <a:rPr lang="en-US" dirty="0"/>
            <a:t>.</a:t>
          </a:r>
        </a:p>
      </dgm:t>
    </dgm:pt>
    <dgm:pt modelId="{27CA2939-5B3D-46DF-8140-91B5CB10D76A}" type="parTrans" cxnId="{914551DD-6140-4F24-80BD-5B266B1ACEEB}">
      <dgm:prSet/>
      <dgm:spPr/>
      <dgm:t>
        <a:bodyPr/>
        <a:lstStyle/>
        <a:p>
          <a:endParaRPr lang="en-US"/>
        </a:p>
      </dgm:t>
    </dgm:pt>
    <dgm:pt modelId="{ABFE48BB-AE7E-4B35-9F0B-00C17BCA87AF}" type="sibTrans" cxnId="{914551DD-6140-4F24-80BD-5B266B1ACEEB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2"/>
      <dgm:spPr/>
    </dgm:pt>
    <dgm:pt modelId="{67D0F799-6F3B-4D87-83FE-5D943C1D6A5A}" type="pres">
      <dgm:prSet presAssocID="{FACBF853-A631-47C5-807F-6A8BF260CF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2">
        <dgm:presLayoutVars>
          <dgm:bulletEnabled val="1"/>
        </dgm:presLayoutVars>
      </dgm:prSet>
      <dgm:spPr/>
    </dgm:pt>
    <dgm:pt modelId="{B6E2B611-4E9A-4A48-9607-4F050B1BFAC2}" type="pres">
      <dgm:prSet presAssocID="{36205AED-5F45-4277-B0ED-38B7B9B915C0}" presName="spaceBetweenRectangles" presStyleCnt="0"/>
      <dgm:spPr/>
    </dgm:pt>
    <dgm:pt modelId="{116B8A8B-5F1B-494D-B4EB-8896B9E5BA9B}" type="pres">
      <dgm:prSet presAssocID="{3B048668-5DA4-42A8-9167-08E0685A235B}" presName="parentLin" presStyleCnt="0"/>
      <dgm:spPr/>
    </dgm:pt>
    <dgm:pt modelId="{8F99BD46-DAD9-4D51-A90A-3D301EFCBD91}" type="pres">
      <dgm:prSet presAssocID="{3B048668-5DA4-42A8-9167-08E0685A235B}" presName="parentLeftMargin" presStyleLbl="node1" presStyleIdx="0" presStyleCnt="2"/>
      <dgm:spPr/>
    </dgm:pt>
    <dgm:pt modelId="{D865B49F-E8C7-4F10-A02C-574EC1F4FA51}" type="pres">
      <dgm:prSet presAssocID="{3B048668-5DA4-42A8-9167-08E0685A235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825AFCB-22A7-42BA-8851-4A31937B6642}" type="pres">
      <dgm:prSet presAssocID="{3B048668-5DA4-42A8-9167-08E0685A235B}" presName="negativeSpace" presStyleCnt="0"/>
      <dgm:spPr/>
    </dgm:pt>
    <dgm:pt modelId="{27E43D79-D673-4ACE-9353-51BEAB403B7D}" type="pres">
      <dgm:prSet presAssocID="{3B048668-5DA4-42A8-9167-08E0685A235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4E3DB23B-FC11-4F00-8420-CDEC874BA6A1}" type="presOf" srcId="{3D33D75F-31B3-4AE1-AFE0-DEBACDF94258}" destId="{92517869-A126-4F99-9560-7099F235998C}" srcOrd="0" destOrd="1" presId="urn:microsoft.com/office/officeart/2005/8/layout/list1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F5BD335B-75BC-4EF2-BC2C-E62CF9A86B28}" type="presOf" srcId="{FE5DA139-54A0-471F-81E4-07723D743699}" destId="{27E43D79-D673-4ACE-9353-51BEAB403B7D}" srcOrd="0" destOrd="1" presId="urn:microsoft.com/office/officeart/2005/8/layout/list1"/>
    <dgm:cxn modelId="{440BD45B-0B42-41BA-AA49-FD6865074079}" srcId="{3B048668-5DA4-42A8-9167-08E0685A235B}" destId="{86C31BE2-BB07-4F85-BFB0-C6BFCF2B39B2}" srcOrd="0" destOrd="0" parTransId="{FEA14220-9A39-43FB-BD8F-479F06DEB839}" sibTransId="{378D75D3-AF95-4766-94E7-074023FEC5C5}"/>
    <dgm:cxn modelId="{F345266A-347C-4AA7-8A14-06DC4805921F}" srcId="{8D41E8BD-D508-438A-9233-7C6AA65B0B30}" destId="{3B048668-5DA4-42A8-9167-08E0685A235B}" srcOrd="1" destOrd="0" parTransId="{DA4E5EF2-6D57-4DE9-96DA-1EAADF5841DD}" sibTransId="{E490514A-C0EE-4F99-9E29-8B6122E37AC9}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E34A02A9-CDDE-4B3D-B878-89A1AEE8456E}" type="presOf" srcId="{86C31BE2-BB07-4F85-BFB0-C6BFCF2B39B2}" destId="{27E43D79-D673-4ACE-9353-51BEAB403B7D}" srcOrd="0" destOrd="0" presId="urn:microsoft.com/office/officeart/2005/8/layout/list1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52A665CD-1AB5-429C-8946-000364914E04}" type="presOf" srcId="{3B048668-5DA4-42A8-9167-08E0685A235B}" destId="{8F99BD46-DAD9-4D51-A90A-3D301EFCBD91}" srcOrd="0" destOrd="0" presId="urn:microsoft.com/office/officeart/2005/8/layout/list1"/>
    <dgm:cxn modelId="{914551DD-6140-4F24-80BD-5B266B1ACEEB}" srcId="{3B048668-5DA4-42A8-9167-08E0685A235B}" destId="{FE5DA139-54A0-471F-81E4-07723D743699}" srcOrd="1" destOrd="0" parTransId="{27CA2939-5B3D-46DF-8140-91B5CB10D76A}" sibTransId="{ABFE48BB-AE7E-4B35-9F0B-00C17BCA87AF}"/>
    <dgm:cxn modelId="{F2C2ABE7-C076-4181-97CD-E88D2D9FAD88}" srcId="{FACBF853-A631-47C5-807F-6A8BF260CF95}" destId="{3D33D75F-31B3-4AE1-AFE0-DEBACDF94258}" srcOrd="1" destOrd="0" parTransId="{F72DBAAC-185D-4B5F-A22B-833AC29FF9F5}" sibTransId="{C3F6CAB7-0F5F-4B80-993B-32C04FF01CC4}"/>
    <dgm:cxn modelId="{B5AD6BEA-D3F1-4A2D-9688-5EFA139A9BE2}" type="presOf" srcId="{3B048668-5DA4-42A8-9167-08E0685A235B}" destId="{D865B49F-E8C7-4F10-A02C-574EC1F4FA51}" srcOrd="1" destOrd="0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  <dgm:cxn modelId="{6B02E39E-1247-4911-9C5A-77147DAADACF}" type="presParOf" srcId="{1715197F-23C8-44BA-BE6C-858B7FD7B904}" destId="{B6E2B611-4E9A-4A48-9607-4F050B1BFAC2}" srcOrd="3" destOrd="0" presId="urn:microsoft.com/office/officeart/2005/8/layout/list1"/>
    <dgm:cxn modelId="{7AB24DC3-6588-4B5E-A010-9E6B0ABAD049}" type="presParOf" srcId="{1715197F-23C8-44BA-BE6C-858B7FD7B904}" destId="{116B8A8B-5F1B-494D-B4EB-8896B9E5BA9B}" srcOrd="4" destOrd="0" presId="urn:microsoft.com/office/officeart/2005/8/layout/list1"/>
    <dgm:cxn modelId="{5BDA6A23-2574-468A-BDFE-698DAD0F23E8}" type="presParOf" srcId="{116B8A8B-5F1B-494D-B4EB-8896B9E5BA9B}" destId="{8F99BD46-DAD9-4D51-A90A-3D301EFCBD91}" srcOrd="0" destOrd="0" presId="urn:microsoft.com/office/officeart/2005/8/layout/list1"/>
    <dgm:cxn modelId="{B5E6B480-4D41-430C-9028-827E6E0E0B58}" type="presParOf" srcId="{116B8A8B-5F1B-494D-B4EB-8896B9E5BA9B}" destId="{D865B49F-E8C7-4F10-A02C-574EC1F4FA51}" srcOrd="1" destOrd="0" presId="urn:microsoft.com/office/officeart/2005/8/layout/list1"/>
    <dgm:cxn modelId="{42257D13-6FBD-499C-9E7C-93F94C0209A9}" type="presParOf" srcId="{1715197F-23C8-44BA-BE6C-858B7FD7B904}" destId="{C825AFCB-22A7-42BA-8851-4A31937B6642}" srcOrd="5" destOrd="0" presId="urn:microsoft.com/office/officeart/2005/8/layout/list1"/>
    <dgm:cxn modelId="{242EF11C-4539-4EAE-94CC-76125DBA4F51}" type="presParOf" srcId="{1715197F-23C8-44BA-BE6C-858B7FD7B904}" destId="{27E43D79-D673-4ACE-9353-51BEAB403B7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r>
            <a:rPr lang="en-US" b="1" i="1" dirty="0"/>
            <a:t>GNN Overview</a:t>
          </a:r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b="1" dirty="0"/>
            <a:t>Graphs naturally represent complex data structures </a:t>
          </a:r>
          <a:r>
            <a:rPr lang="en-US" dirty="0"/>
            <a:t>across many fields, including social, biological, and financial domains.</a:t>
          </a:r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3B048668-5DA4-42A8-9167-08E0685A235B}">
      <dgm:prSet/>
      <dgm:spPr/>
      <dgm:t>
        <a:bodyPr/>
        <a:lstStyle/>
        <a:p>
          <a:r>
            <a:rPr lang="en-US" b="1" i="1" dirty="0" err="1"/>
            <a:t>Spatio</a:t>
          </a:r>
          <a:r>
            <a:rPr lang="en-US" b="1" i="1" dirty="0"/>
            <a:t>-Temporal Graphs</a:t>
          </a:r>
        </a:p>
      </dgm:t>
    </dgm:pt>
    <dgm:pt modelId="{DA4E5EF2-6D57-4DE9-96DA-1EAADF5841DD}" type="parTrans" cxnId="{F345266A-347C-4AA7-8A14-06DC4805921F}">
      <dgm:prSet/>
      <dgm:spPr/>
      <dgm:t>
        <a:bodyPr/>
        <a:lstStyle/>
        <a:p>
          <a:endParaRPr lang="en-US"/>
        </a:p>
      </dgm:t>
    </dgm:pt>
    <dgm:pt modelId="{E490514A-C0EE-4F99-9E29-8B6122E37AC9}" type="sibTrans" cxnId="{F345266A-347C-4AA7-8A14-06DC4805921F}">
      <dgm:prSet/>
      <dgm:spPr/>
      <dgm:t>
        <a:bodyPr/>
        <a:lstStyle/>
        <a:p>
          <a:endParaRPr lang="en-US"/>
        </a:p>
      </dgm:t>
    </dgm:pt>
    <dgm:pt modelId="{86C31BE2-BB07-4F85-BFB0-C6BFCF2B39B2}">
      <dgm:prSet/>
      <dgm:spPr/>
      <dgm:t>
        <a:bodyPr/>
        <a:lstStyle/>
        <a:p>
          <a:r>
            <a:rPr lang="en-US" b="1" dirty="0"/>
            <a:t>These graphs model connections between nodes over time and space</a:t>
          </a:r>
          <a:r>
            <a:rPr lang="en-US" dirty="0"/>
            <a:t>, making them ideal for dynamic data modeling.</a:t>
          </a:r>
        </a:p>
      </dgm:t>
    </dgm:pt>
    <dgm:pt modelId="{FEA14220-9A39-43FB-BD8F-479F06DEB839}" type="parTrans" cxnId="{440BD45B-0B42-41BA-AA49-FD6865074079}">
      <dgm:prSet/>
      <dgm:spPr/>
      <dgm:t>
        <a:bodyPr/>
        <a:lstStyle/>
        <a:p>
          <a:endParaRPr lang="en-US"/>
        </a:p>
      </dgm:t>
    </dgm:pt>
    <dgm:pt modelId="{378D75D3-AF95-4766-94E7-074023FEC5C5}" type="sibTrans" cxnId="{440BD45B-0B42-41BA-AA49-FD6865074079}">
      <dgm:prSet/>
      <dgm:spPr/>
      <dgm:t>
        <a:bodyPr/>
        <a:lstStyle/>
        <a:p>
          <a:endParaRPr lang="en-US"/>
        </a:p>
      </dgm:t>
    </dgm:pt>
    <dgm:pt modelId="{3F6217CC-22B2-4436-BA41-342CFE8CD1A1}">
      <dgm:prSet/>
      <dgm:spPr/>
      <dgm:t>
        <a:bodyPr/>
        <a:lstStyle/>
        <a:p>
          <a:r>
            <a:rPr lang="en-US" b="1" dirty="0"/>
            <a:t>GNNs have shown superior performance</a:t>
          </a:r>
          <a:r>
            <a:rPr lang="en-US" dirty="0"/>
            <a:t> in tasks such as node classification, link prediction, community detection, and recommendations.</a:t>
          </a:r>
        </a:p>
      </dgm:t>
    </dgm:pt>
    <dgm:pt modelId="{D853B89D-1602-47C8-852A-71E627C34EF6}" type="parTrans" cxnId="{567666C7-5254-44C2-A222-BFCC4CD35432}">
      <dgm:prSet/>
      <dgm:spPr/>
      <dgm:t>
        <a:bodyPr/>
        <a:lstStyle/>
        <a:p>
          <a:endParaRPr lang="en-US"/>
        </a:p>
      </dgm:t>
    </dgm:pt>
    <dgm:pt modelId="{0FF10522-E29D-46B2-BF87-4706F96E5708}" type="sibTrans" cxnId="{567666C7-5254-44C2-A222-BFCC4CD35432}">
      <dgm:prSet/>
      <dgm:spPr/>
      <dgm:t>
        <a:bodyPr/>
        <a:lstStyle/>
        <a:p>
          <a:endParaRPr lang="en-US"/>
        </a:p>
      </dgm:t>
    </dgm:pt>
    <dgm:pt modelId="{82A3BB27-AF95-41AE-B658-2BF81777E893}">
      <dgm:prSet/>
      <dgm:spPr/>
      <dgm:t>
        <a:bodyPr/>
        <a:lstStyle/>
        <a:p>
          <a:r>
            <a:rPr lang="en-US" dirty="0"/>
            <a:t>They have been </a:t>
          </a:r>
          <a:r>
            <a:rPr lang="en-US" b="1" dirty="0"/>
            <a:t>successfully applied in areas like traffic prediction and disease forecasting (e.g., influenza).</a:t>
          </a:r>
        </a:p>
      </dgm:t>
    </dgm:pt>
    <dgm:pt modelId="{DD50A4CF-E1A0-459F-9349-97663F8A5952}" type="parTrans" cxnId="{9532A243-6849-4A6F-AA40-1E24A9060DB9}">
      <dgm:prSet/>
      <dgm:spPr/>
      <dgm:t>
        <a:bodyPr/>
        <a:lstStyle/>
        <a:p>
          <a:endParaRPr lang="en-US"/>
        </a:p>
      </dgm:t>
    </dgm:pt>
    <dgm:pt modelId="{2986D06F-01EF-4F46-B346-09D885168FF6}" type="sibTrans" cxnId="{9532A243-6849-4A6F-AA40-1E24A9060DB9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2"/>
      <dgm:spPr/>
    </dgm:pt>
    <dgm:pt modelId="{67D0F799-6F3B-4D87-83FE-5D943C1D6A5A}" type="pres">
      <dgm:prSet presAssocID="{FACBF853-A631-47C5-807F-6A8BF260CF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2">
        <dgm:presLayoutVars>
          <dgm:bulletEnabled val="1"/>
        </dgm:presLayoutVars>
      </dgm:prSet>
      <dgm:spPr/>
    </dgm:pt>
    <dgm:pt modelId="{B6E2B611-4E9A-4A48-9607-4F050B1BFAC2}" type="pres">
      <dgm:prSet presAssocID="{36205AED-5F45-4277-B0ED-38B7B9B915C0}" presName="spaceBetweenRectangles" presStyleCnt="0"/>
      <dgm:spPr/>
    </dgm:pt>
    <dgm:pt modelId="{116B8A8B-5F1B-494D-B4EB-8896B9E5BA9B}" type="pres">
      <dgm:prSet presAssocID="{3B048668-5DA4-42A8-9167-08E0685A235B}" presName="parentLin" presStyleCnt="0"/>
      <dgm:spPr/>
    </dgm:pt>
    <dgm:pt modelId="{8F99BD46-DAD9-4D51-A90A-3D301EFCBD91}" type="pres">
      <dgm:prSet presAssocID="{3B048668-5DA4-42A8-9167-08E0685A235B}" presName="parentLeftMargin" presStyleLbl="node1" presStyleIdx="0" presStyleCnt="2"/>
      <dgm:spPr/>
    </dgm:pt>
    <dgm:pt modelId="{D865B49F-E8C7-4F10-A02C-574EC1F4FA51}" type="pres">
      <dgm:prSet presAssocID="{3B048668-5DA4-42A8-9167-08E0685A235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825AFCB-22A7-42BA-8851-4A31937B6642}" type="pres">
      <dgm:prSet presAssocID="{3B048668-5DA4-42A8-9167-08E0685A235B}" presName="negativeSpace" presStyleCnt="0"/>
      <dgm:spPr/>
    </dgm:pt>
    <dgm:pt modelId="{27E43D79-D673-4ACE-9353-51BEAB403B7D}" type="pres">
      <dgm:prSet presAssocID="{3B048668-5DA4-42A8-9167-08E0685A235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09589D22-67D1-4C26-83B1-D5E37C0086C8}" type="presOf" srcId="{82A3BB27-AF95-41AE-B658-2BF81777E893}" destId="{27E43D79-D673-4ACE-9353-51BEAB403B7D}" srcOrd="0" destOrd="1" presId="urn:microsoft.com/office/officeart/2005/8/layout/list1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440BD45B-0B42-41BA-AA49-FD6865074079}" srcId="{3B048668-5DA4-42A8-9167-08E0685A235B}" destId="{86C31BE2-BB07-4F85-BFB0-C6BFCF2B39B2}" srcOrd="0" destOrd="0" parTransId="{FEA14220-9A39-43FB-BD8F-479F06DEB839}" sibTransId="{378D75D3-AF95-4766-94E7-074023FEC5C5}"/>
    <dgm:cxn modelId="{9532A243-6849-4A6F-AA40-1E24A9060DB9}" srcId="{3B048668-5DA4-42A8-9167-08E0685A235B}" destId="{82A3BB27-AF95-41AE-B658-2BF81777E893}" srcOrd="1" destOrd="0" parTransId="{DD50A4CF-E1A0-459F-9349-97663F8A5952}" sibTransId="{2986D06F-01EF-4F46-B346-09D885168FF6}"/>
    <dgm:cxn modelId="{F345266A-347C-4AA7-8A14-06DC4805921F}" srcId="{8D41E8BD-D508-438A-9233-7C6AA65B0B30}" destId="{3B048668-5DA4-42A8-9167-08E0685A235B}" srcOrd="1" destOrd="0" parTransId="{DA4E5EF2-6D57-4DE9-96DA-1EAADF5841DD}" sibTransId="{E490514A-C0EE-4F99-9E29-8B6122E37AC9}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E34A02A9-CDDE-4B3D-B878-89A1AEE8456E}" type="presOf" srcId="{86C31BE2-BB07-4F85-BFB0-C6BFCF2B39B2}" destId="{27E43D79-D673-4ACE-9353-51BEAB403B7D}" srcOrd="0" destOrd="0" presId="urn:microsoft.com/office/officeart/2005/8/layout/list1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573AE4C5-E484-465D-9208-C7C78A29ACAD}" type="presOf" srcId="{3F6217CC-22B2-4436-BA41-342CFE8CD1A1}" destId="{92517869-A126-4F99-9560-7099F235998C}" srcOrd="0" destOrd="1" presId="urn:microsoft.com/office/officeart/2005/8/layout/list1"/>
    <dgm:cxn modelId="{567666C7-5254-44C2-A222-BFCC4CD35432}" srcId="{FACBF853-A631-47C5-807F-6A8BF260CF95}" destId="{3F6217CC-22B2-4436-BA41-342CFE8CD1A1}" srcOrd="1" destOrd="0" parTransId="{D853B89D-1602-47C8-852A-71E627C34EF6}" sibTransId="{0FF10522-E29D-46B2-BF87-4706F96E5708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52A665CD-1AB5-429C-8946-000364914E04}" type="presOf" srcId="{3B048668-5DA4-42A8-9167-08E0685A235B}" destId="{8F99BD46-DAD9-4D51-A90A-3D301EFCBD91}" srcOrd="0" destOrd="0" presId="urn:microsoft.com/office/officeart/2005/8/layout/list1"/>
    <dgm:cxn modelId="{B5AD6BEA-D3F1-4A2D-9688-5EFA139A9BE2}" type="presOf" srcId="{3B048668-5DA4-42A8-9167-08E0685A235B}" destId="{D865B49F-E8C7-4F10-A02C-574EC1F4FA51}" srcOrd="1" destOrd="0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  <dgm:cxn modelId="{6B02E39E-1247-4911-9C5A-77147DAADACF}" type="presParOf" srcId="{1715197F-23C8-44BA-BE6C-858B7FD7B904}" destId="{B6E2B611-4E9A-4A48-9607-4F050B1BFAC2}" srcOrd="3" destOrd="0" presId="urn:microsoft.com/office/officeart/2005/8/layout/list1"/>
    <dgm:cxn modelId="{7AB24DC3-6588-4B5E-A010-9E6B0ABAD049}" type="presParOf" srcId="{1715197F-23C8-44BA-BE6C-858B7FD7B904}" destId="{116B8A8B-5F1B-494D-B4EB-8896B9E5BA9B}" srcOrd="4" destOrd="0" presId="urn:microsoft.com/office/officeart/2005/8/layout/list1"/>
    <dgm:cxn modelId="{5BDA6A23-2574-468A-BDFE-698DAD0F23E8}" type="presParOf" srcId="{116B8A8B-5F1B-494D-B4EB-8896B9E5BA9B}" destId="{8F99BD46-DAD9-4D51-A90A-3D301EFCBD91}" srcOrd="0" destOrd="0" presId="urn:microsoft.com/office/officeart/2005/8/layout/list1"/>
    <dgm:cxn modelId="{B5E6B480-4D41-430C-9028-827E6E0E0B58}" type="presParOf" srcId="{116B8A8B-5F1B-494D-B4EB-8896B9E5BA9B}" destId="{D865B49F-E8C7-4F10-A02C-574EC1F4FA51}" srcOrd="1" destOrd="0" presId="urn:microsoft.com/office/officeart/2005/8/layout/list1"/>
    <dgm:cxn modelId="{42257D13-6FBD-499C-9E7C-93F94C0209A9}" type="presParOf" srcId="{1715197F-23C8-44BA-BE6C-858B7FD7B904}" destId="{C825AFCB-22A7-42BA-8851-4A31937B6642}" srcOrd="5" destOrd="0" presId="urn:microsoft.com/office/officeart/2005/8/layout/list1"/>
    <dgm:cxn modelId="{242EF11C-4539-4EAE-94CC-76125DBA4F51}" type="presParOf" srcId="{1715197F-23C8-44BA-BE6C-858B7FD7B904}" destId="{27E43D79-D673-4ACE-9353-51BEAB403B7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pPr algn="ctr"/>
          <a:r>
            <a:rPr lang="en-US" dirty="0"/>
            <a:t>METHOD</a:t>
          </a:r>
          <a:endParaRPr lang="en-US" b="1" i="1" dirty="0"/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endParaRPr lang="en-US" b="1" dirty="0"/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1"/>
      <dgm:spPr/>
    </dgm:pt>
    <dgm:pt modelId="{67D0F799-6F3B-4D87-83FE-5D943C1D6A5A}" type="pres">
      <dgm:prSet presAssocID="{FACBF853-A631-47C5-807F-6A8BF260CF95}" presName="parentText" presStyleLbl="node1" presStyleIdx="0" presStyleCnt="1" custScaleY="60389" custLinFactX="8466" custLinFactNeighborX="100000" custLinFactNeighborY="-22547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1" custScaleY="96597" custLinFactNeighborX="723" custLinFactNeighborY="-10249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r>
            <a:rPr lang="en-US" b="1" i="1" dirty="0"/>
            <a:t>Message Propagation</a:t>
          </a:r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dirty="0"/>
            <a:t>Each node </a:t>
          </a:r>
          <a:r>
            <a:rPr lang="en-US" b="1" dirty="0"/>
            <a:t>gathers information from its neighboring nodes </a:t>
          </a:r>
          <a:r>
            <a:rPr lang="en-US" dirty="0"/>
            <a:t>and combines these signals into a message.</a:t>
          </a:r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3B048668-5DA4-42A8-9167-08E0685A235B}">
      <dgm:prSet/>
      <dgm:spPr/>
      <dgm:t>
        <a:bodyPr/>
        <a:lstStyle/>
        <a:p>
          <a:r>
            <a:rPr lang="en-US" b="1" i="1" dirty="0"/>
            <a:t>Node Updating</a:t>
          </a:r>
        </a:p>
      </dgm:t>
    </dgm:pt>
    <dgm:pt modelId="{DA4E5EF2-6D57-4DE9-96DA-1EAADF5841DD}" type="parTrans" cxnId="{F345266A-347C-4AA7-8A14-06DC4805921F}">
      <dgm:prSet/>
      <dgm:spPr/>
      <dgm:t>
        <a:bodyPr/>
        <a:lstStyle/>
        <a:p>
          <a:endParaRPr lang="en-US"/>
        </a:p>
      </dgm:t>
    </dgm:pt>
    <dgm:pt modelId="{E490514A-C0EE-4F99-9E29-8B6122E37AC9}" type="sibTrans" cxnId="{F345266A-347C-4AA7-8A14-06DC4805921F}">
      <dgm:prSet/>
      <dgm:spPr/>
      <dgm:t>
        <a:bodyPr/>
        <a:lstStyle/>
        <a:p>
          <a:endParaRPr lang="en-US"/>
        </a:p>
      </dgm:t>
    </dgm:pt>
    <dgm:pt modelId="{86C31BE2-BB07-4F85-BFB0-C6BFCF2B39B2}">
      <dgm:prSet/>
      <dgm:spPr/>
      <dgm:t>
        <a:bodyPr/>
        <a:lstStyle/>
        <a:p>
          <a:r>
            <a:rPr lang="en-US" dirty="0"/>
            <a:t>Each </a:t>
          </a:r>
          <a:r>
            <a:rPr lang="en-US" b="1" dirty="0"/>
            <a:t>node updates its own representation using the aggregated messages </a:t>
          </a:r>
          <a:r>
            <a:rPr lang="en-US" dirty="0"/>
            <a:t>from its neighbors.</a:t>
          </a:r>
        </a:p>
      </dgm:t>
    </dgm:pt>
    <dgm:pt modelId="{FEA14220-9A39-43FB-BD8F-479F06DEB839}" type="parTrans" cxnId="{440BD45B-0B42-41BA-AA49-FD6865074079}">
      <dgm:prSet/>
      <dgm:spPr/>
      <dgm:t>
        <a:bodyPr/>
        <a:lstStyle/>
        <a:p>
          <a:endParaRPr lang="en-US"/>
        </a:p>
      </dgm:t>
    </dgm:pt>
    <dgm:pt modelId="{378D75D3-AF95-4766-94E7-074023FEC5C5}" type="sibTrans" cxnId="{440BD45B-0B42-41BA-AA49-FD6865074079}">
      <dgm:prSet/>
      <dgm:spPr/>
      <dgm:t>
        <a:bodyPr/>
        <a:lstStyle/>
        <a:p>
          <a:endParaRPr lang="en-US"/>
        </a:p>
      </dgm:t>
    </dgm:pt>
    <dgm:pt modelId="{999D5A1B-BDCC-4DAE-A5E2-ACABE9B6526B}">
      <dgm:prSet/>
      <dgm:spPr/>
      <dgm:t>
        <a:bodyPr/>
        <a:lstStyle/>
        <a:p>
          <a:endParaRPr lang="en-US" dirty="0"/>
        </a:p>
      </dgm:t>
    </dgm:pt>
    <dgm:pt modelId="{FA323977-4937-4776-833D-E7275F3AE34B}" type="parTrans" cxnId="{4FC31C7C-E080-4A99-82EF-1946D8B6ED3D}">
      <dgm:prSet/>
      <dgm:spPr/>
      <dgm:t>
        <a:bodyPr/>
        <a:lstStyle/>
        <a:p>
          <a:endParaRPr lang="en-US"/>
        </a:p>
      </dgm:t>
    </dgm:pt>
    <dgm:pt modelId="{D8DA8F20-185D-4499-9745-473F30353AD8}" type="sibTrans" cxnId="{4FC31C7C-E080-4A99-82EF-1946D8B6ED3D}">
      <dgm:prSet/>
      <dgm:spPr/>
      <dgm:t>
        <a:bodyPr/>
        <a:lstStyle/>
        <a:p>
          <a:endParaRPr lang="en-US"/>
        </a:p>
      </dgm:t>
    </dgm:pt>
    <dgm:pt modelId="{E3BE4F9D-229A-4014-8BBF-5EFA579934D8}">
      <dgm:prSet/>
      <dgm:spPr/>
      <dgm:t>
        <a:bodyPr/>
        <a:lstStyle/>
        <a:p>
          <a:endParaRPr lang="en-US" dirty="0"/>
        </a:p>
      </dgm:t>
    </dgm:pt>
    <dgm:pt modelId="{D60600D1-2B81-4EA7-B9CC-9E80C31A6AEF}" type="parTrans" cxnId="{8A18D6A1-5A83-49E8-AFB0-F619A482C25E}">
      <dgm:prSet/>
      <dgm:spPr/>
      <dgm:t>
        <a:bodyPr/>
        <a:lstStyle/>
        <a:p>
          <a:endParaRPr lang="en-US"/>
        </a:p>
      </dgm:t>
    </dgm:pt>
    <dgm:pt modelId="{C01A218F-3A19-4980-9485-C3C33B74ADBF}" type="sibTrans" cxnId="{8A18D6A1-5A83-49E8-AFB0-F619A482C25E}">
      <dgm:prSet/>
      <dgm:spPr/>
      <dgm:t>
        <a:bodyPr/>
        <a:lstStyle/>
        <a:p>
          <a:endParaRPr lang="en-US"/>
        </a:p>
      </dgm:t>
    </dgm:pt>
    <dgm:pt modelId="{28C2246D-D5ED-4FAD-9124-E17234661F4D}">
      <dgm:prSet/>
      <dgm:spPr/>
      <dgm:t>
        <a:bodyPr/>
        <a:lstStyle/>
        <a:p>
          <a:r>
            <a:rPr lang="en-US" b="1" dirty="0"/>
            <a:t>G (l) is the update function</a:t>
          </a:r>
          <a:r>
            <a:rPr lang="en-US" dirty="0"/>
            <a:t> at layer 𝑙. It takes the current representation of node 𝑖 and the aggregated message 𝑚𝑖(𝑙+1) to produce the new representation ℎ𝑖(𝑙+1)</a:t>
          </a:r>
        </a:p>
      </dgm:t>
    </dgm:pt>
    <dgm:pt modelId="{46AFD987-63C9-4B02-BF62-1EA3B1CE1F2F}" type="parTrans" cxnId="{DD98609E-06AF-460F-B2F1-F790BC7CCDC6}">
      <dgm:prSet/>
      <dgm:spPr/>
      <dgm:t>
        <a:bodyPr/>
        <a:lstStyle/>
        <a:p>
          <a:endParaRPr lang="en-US"/>
        </a:p>
      </dgm:t>
    </dgm:pt>
    <dgm:pt modelId="{FC25197B-109B-431D-94BB-7A7ED776863A}" type="sibTrans" cxnId="{DD98609E-06AF-460F-B2F1-F790BC7CCDC6}">
      <dgm:prSet/>
      <dgm:spPr/>
      <dgm:t>
        <a:bodyPr/>
        <a:lstStyle/>
        <a:p>
          <a:endParaRPr lang="en-US"/>
        </a:p>
      </dgm:t>
    </dgm:pt>
    <dgm:pt modelId="{C9CB5ED5-4F18-4CD5-912D-177798A61A6F}">
      <dgm:prSet/>
      <dgm:spPr/>
      <dgm:t>
        <a:bodyPr/>
        <a:lstStyle/>
        <a:p>
          <a:endParaRPr lang="en-US" dirty="0"/>
        </a:p>
      </dgm:t>
    </dgm:pt>
    <dgm:pt modelId="{33948082-14DC-45A7-85D4-E08B3825DBF6}" type="parTrans" cxnId="{45BCDC8B-33A8-473D-A6E1-67E3D6DE3D94}">
      <dgm:prSet/>
      <dgm:spPr/>
      <dgm:t>
        <a:bodyPr/>
        <a:lstStyle/>
        <a:p>
          <a:endParaRPr lang="en-US"/>
        </a:p>
      </dgm:t>
    </dgm:pt>
    <dgm:pt modelId="{AAB2BD0E-092C-4B37-89D4-84297588122D}" type="sibTrans" cxnId="{45BCDC8B-33A8-473D-A6E1-67E3D6DE3D94}">
      <dgm:prSet/>
      <dgm:spPr/>
      <dgm:t>
        <a:bodyPr/>
        <a:lstStyle/>
        <a:p>
          <a:endParaRPr lang="en-US"/>
        </a:p>
      </dgm:t>
    </dgm:pt>
    <dgm:pt modelId="{49655A7E-86AC-4B65-8081-9B94C2A684DF}">
      <dgm:prSet/>
      <dgm:spPr/>
      <dgm:t>
        <a:bodyPr/>
        <a:lstStyle/>
        <a:p>
          <a:r>
            <a:rPr lang="en-US" b="1" dirty="0"/>
            <a:t>F (l) is the message function </a:t>
          </a:r>
          <a:r>
            <a:rPr lang="en-US" dirty="0"/>
            <a:t>at layer 𝑙, which determines how information from node 𝑗 is transformed and passed to node 𝑖.</a:t>
          </a:r>
        </a:p>
      </dgm:t>
    </dgm:pt>
    <dgm:pt modelId="{C34051D7-23F2-420B-B100-E186B0AEC796}" type="parTrans" cxnId="{E8EAEE0E-110B-43CF-9574-2CE9C6CCA9BF}">
      <dgm:prSet/>
      <dgm:spPr/>
      <dgm:t>
        <a:bodyPr/>
        <a:lstStyle/>
        <a:p>
          <a:endParaRPr lang="en-US"/>
        </a:p>
      </dgm:t>
    </dgm:pt>
    <dgm:pt modelId="{120FC9EC-2853-4B91-B1AF-E85BF43D2773}" type="sibTrans" cxnId="{E8EAEE0E-110B-43CF-9574-2CE9C6CCA9BF}">
      <dgm:prSet/>
      <dgm:spPr/>
      <dgm:t>
        <a:bodyPr/>
        <a:lstStyle/>
        <a:p>
          <a:endParaRPr lang="en-US"/>
        </a:p>
      </dgm:t>
    </dgm:pt>
    <dgm:pt modelId="{2819A4CF-9CCF-469C-992A-2FB1702E344A}">
      <dgm:prSet/>
      <dgm:spPr/>
      <dgm:t>
        <a:bodyPr/>
        <a:lstStyle/>
        <a:p>
          <a:endParaRPr lang="en-US" dirty="0"/>
        </a:p>
      </dgm:t>
    </dgm:pt>
    <dgm:pt modelId="{0B8C58CA-A98A-4B19-BCC2-B66D52B92AE4}" type="parTrans" cxnId="{43250076-AA53-41AF-93F8-73808337DFD3}">
      <dgm:prSet/>
      <dgm:spPr/>
      <dgm:t>
        <a:bodyPr/>
        <a:lstStyle/>
        <a:p>
          <a:endParaRPr lang="en-US"/>
        </a:p>
      </dgm:t>
    </dgm:pt>
    <dgm:pt modelId="{4DF25AE5-8617-4CE5-A8B2-A17761DCB3EA}" type="sibTrans" cxnId="{43250076-AA53-41AF-93F8-73808337DFD3}">
      <dgm:prSet/>
      <dgm:spPr/>
      <dgm:t>
        <a:bodyPr/>
        <a:lstStyle/>
        <a:p>
          <a:endParaRPr lang="en-US"/>
        </a:p>
      </dgm:t>
    </dgm:pt>
    <dgm:pt modelId="{AB03D302-2193-4130-A23B-D037B057E358}">
      <dgm:prSet/>
      <dgm:spPr/>
      <dgm:t>
        <a:bodyPr/>
        <a:lstStyle/>
        <a:p>
          <a:endParaRPr lang="en-US" dirty="0"/>
        </a:p>
      </dgm:t>
    </dgm:pt>
    <dgm:pt modelId="{8C953A5D-F0F8-4B64-9F98-E202B50B50D6}" type="parTrans" cxnId="{70E21314-22E0-414C-ACD9-1A9123B2882B}">
      <dgm:prSet/>
      <dgm:spPr/>
      <dgm:t>
        <a:bodyPr/>
        <a:lstStyle/>
        <a:p>
          <a:endParaRPr lang="en-US"/>
        </a:p>
      </dgm:t>
    </dgm:pt>
    <dgm:pt modelId="{53F24362-BBD6-43A1-810D-95CE94C051EB}" type="sibTrans" cxnId="{70E21314-22E0-414C-ACD9-1A9123B2882B}">
      <dgm:prSet/>
      <dgm:spPr/>
      <dgm:t>
        <a:bodyPr/>
        <a:lstStyle/>
        <a:p>
          <a:endParaRPr lang="en-US"/>
        </a:p>
      </dgm:t>
    </dgm:pt>
    <dgm:pt modelId="{9119225B-16AF-4737-8EE0-25C48468D17B}">
      <dgm:prSet/>
      <dgm:spPr/>
      <dgm:t>
        <a:bodyPr/>
        <a:lstStyle/>
        <a:p>
          <a:endParaRPr lang="en-US" dirty="0"/>
        </a:p>
      </dgm:t>
    </dgm:pt>
    <dgm:pt modelId="{D161F3F3-02C3-4A25-B372-25901DD86E2D}" type="parTrans" cxnId="{F357A0BA-6083-4567-8729-AB876C1E92ED}">
      <dgm:prSet/>
      <dgm:spPr/>
      <dgm:t>
        <a:bodyPr/>
        <a:lstStyle/>
        <a:p>
          <a:endParaRPr lang="en-US"/>
        </a:p>
      </dgm:t>
    </dgm:pt>
    <dgm:pt modelId="{FC781EDD-4F9D-43ED-B467-378F2B2FA3F0}" type="sibTrans" cxnId="{F357A0BA-6083-4567-8729-AB876C1E92ED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2"/>
      <dgm:spPr/>
    </dgm:pt>
    <dgm:pt modelId="{67D0F799-6F3B-4D87-83FE-5D943C1D6A5A}" type="pres">
      <dgm:prSet presAssocID="{FACBF853-A631-47C5-807F-6A8BF260CF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2" custLinFactNeighborX="-13929" custLinFactNeighborY="91581">
        <dgm:presLayoutVars>
          <dgm:bulletEnabled val="1"/>
        </dgm:presLayoutVars>
      </dgm:prSet>
      <dgm:spPr/>
    </dgm:pt>
    <dgm:pt modelId="{B6E2B611-4E9A-4A48-9607-4F050B1BFAC2}" type="pres">
      <dgm:prSet presAssocID="{36205AED-5F45-4277-B0ED-38B7B9B915C0}" presName="spaceBetweenRectangles" presStyleCnt="0"/>
      <dgm:spPr/>
    </dgm:pt>
    <dgm:pt modelId="{116B8A8B-5F1B-494D-B4EB-8896B9E5BA9B}" type="pres">
      <dgm:prSet presAssocID="{3B048668-5DA4-42A8-9167-08E0685A235B}" presName="parentLin" presStyleCnt="0"/>
      <dgm:spPr/>
    </dgm:pt>
    <dgm:pt modelId="{8F99BD46-DAD9-4D51-A90A-3D301EFCBD91}" type="pres">
      <dgm:prSet presAssocID="{3B048668-5DA4-42A8-9167-08E0685A235B}" presName="parentLeftMargin" presStyleLbl="node1" presStyleIdx="0" presStyleCnt="2"/>
      <dgm:spPr/>
    </dgm:pt>
    <dgm:pt modelId="{D865B49F-E8C7-4F10-A02C-574EC1F4FA51}" type="pres">
      <dgm:prSet presAssocID="{3B048668-5DA4-42A8-9167-08E0685A235B}" presName="parentText" presStyleLbl="node1" presStyleIdx="1" presStyleCnt="2" custLinFactNeighborX="8134" custLinFactNeighborY="9796">
        <dgm:presLayoutVars>
          <dgm:chMax val="0"/>
          <dgm:bulletEnabled val="1"/>
        </dgm:presLayoutVars>
      </dgm:prSet>
      <dgm:spPr/>
    </dgm:pt>
    <dgm:pt modelId="{C825AFCB-22A7-42BA-8851-4A31937B6642}" type="pres">
      <dgm:prSet presAssocID="{3B048668-5DA4-42A8-9167-08E0685A235B}" presName="negativeSpace" presStyleCnt="0"/>
      <dgm:spPr/>
    </dgm:pt>
    <dgm:pt modelId="{27E43D79-D673-4ACE-9353-51BEAB403B7D}" type="pres">
      <dgm:prSet presAssocID="{3B048668-5DA4-42A8-9167-08E0685A235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E8EAEE0E-110B-43CF-9574-2CE9C6CCA9BF}" srcId="{FACBF853-A631-47C5-807F-6A8BF260CF95}" destId="{49655A7E-86AC-4B65-8081-9B94C2A684DF}" srcOrd="1" destOrd="0" parTransId="{C34051D7-23F2-420B-B100-E186B0AEC796}" sibTransId="{120FC9EC-2853-4B91-B1AF-E85BF43D2773}"/>
    <dgm:cxn modelId="{70E21314-22E0-414C-ACD9-1A9123B2882B}" srcId="{FACBF853-A631-47C5-807F-6A8BF260CF95}" destId="{AB03D302-2193-4130-A23B-D037B057E358}" srcOrd="2" destOrd="0" parTransId="{8C953A5D-F0F8-4B64-9F98-E202B50B50D6}" sibTransId="{53F24362-BBD6-43A1-810D-95CE94C051EB}"/>
    <dgm:cxn modelId="{5A8A0B26-0BD7-44B0-8399-E75F2775433E}" type="presOf" srcId="{28C2246D-D5ED-4FAD-9124-E17234661F4D}" destId="{27E43D79-D673-4ACE-9353-51BEAB403B7D}" srcOrd="0" destOrd="1" presId="urn:microsoft.com/office/officeart/2005/8/layout/list1"/>
    <dgm:cxn modelId="{924F5229-8CBF-4BD7-9BDD-9D4B55C6B484}" type="presOf" srcId="{49655A7E-86AC-4B65-8081-9B94C2A684DF}" destId="{92517869-A126-4F99-9560-7099F235998C}" srcOrd="0" destOrd="1" presId="urn:microsoft.com/office/officeart/2005/8/layout/list1"/>
    <dgm:cxn modelId="{4DECF52B-A1B8-4021-B38D-63AEA8D2E7CE}" type="presOf" srcId="{E3BE4F9D-229A-4014-8BBF-5EFA579934D8}" destId="{92517869-A126-4F99-9560-7099F235998C}" srcOrd="0" destOrd="4" presId="urn:microsoft.com/office/officeart/2005/8/layout/list1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440BD45B-0B42-41BA-AA49-FD6865074079}" srcId="{3B048668-5DA4-42A8-9167-08E0685A235B}" destId="{86C31BE2-BB07-4F85-BFB0-C6BFCF2B39B2}" srcOrd="0" destOrd="0" parTransId="{FEA14220-9A39-43FB-BD8F-479F06DEB839}" sibTransId="{378D75D3-AF95-4766-94E7-074023FEC5C5}"/>
    <dgm:cxn modelId="{9FED5943-54F3-461C-8D3C-CAB8C909912A}" type="presOf" srcId="{2819A4CF-9CCF-469C-992A-2FB1702E344A}" destId="{92517869-A126-4F99-9560-7099F235998C}" srcOrd="0" destOrd="3" presId="urn:microsoft.com/office/officeart/2005/8/layout/list1"/>
    <dgm:cxn modelId="{F58BF467-C9F2-449F-A936-A85E3DFC4D6A}" type="presOf" srcId="{999D5A1B-BDCC-4DAE-A5E2-ACABE9B6526B}" destId="{27E43D79-D673-4ACE-9353-51BEAB403B7D}" srcOrd="0" destOrd="4" presId="urn:microsoft.com/office/officeart/2005/8/layout/list1"/>
    <dgm:cxn modelId="{F345266A-347C-4AA7-8A14-06DC4805921F}" srcId="{8D41E8BD-D508-438A-9233-7C6AA65B0B30}" destId="{3B048668-5DA4-42A8-9167-08E0685A235B}" srcOrd="1" destOrd="0" parTransId="{DA4E5EF2-6D57-4DE9-96DA-1EAADF5841DD}" sibTransId="{E490514A-C0EE-4F99-9E29-8B6122E37AC9}"/>
    <dgm:cxn modelId="{43250076-AA53-41AF-93F8-73808337DFD3}" srcId="{FACBF853-A631-47C5-807F-6A8BF260CF95}" destId="{2819A4CF-9CCF-469C-992A-2FB1702E344A}" srcOrd="3" destOrd="0" parTransId="{0B8C58CA-A98A-4B19-BCC2-B66D52B92AE4}" sibTransId="{4DF25AE5-8617-4CE5-A8B2-A17761DCB3EA}"/>
    <dgm:cxn modelId="{4FC31C7C-E080-4A99-82EF-1946D8B6ED3D}" srcId="{3B048668-5DA4-42A8-9167-08E0685A235B}" destId="{999D5A1B-BDCC-4DAE-A5E2-ACABE9B6526B}" srcOrd="4" destOrd="0" parTransId="{FA323977-4937-4776-833D-E7275F3AE34B}" sibTransId="{D8DA8F20-185D-4499-9745-473F30353AD8}"/>
    <dgm:cxn modelId="{87979482-44F1-4A4E-A3DD-E0D9085BDB98}" type="presOf" srcId="{AB03D302-2193-4130-A23B-D037B057E358}" destId="{92517869-A126-4F99-9560-7099F235998C}" srcOrd="0" destOrd="2" presId="urn:microsoft.com/office/officeart/2005/8/layout/list1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7675B88A-5B31-41A2-9CCD-697C76D98013}" type="presOf" srcId="{C9CB5ED5-4F18-4CD5-912D-177798A61A6F}" destId="{27E43D79-D673-4ACE-9353-51BEAB403B7D}" srcOrd="0" destOrd="3" presId="urn:microsoft.com/office/officeart/2005/8/layout/list1"/>
    <dgm:cxn modelId="{45BCDC8B-33A8-473D-A6E1-67E3D6DE3D94}" srcId="{3B048668-5DA4-42A8-9167-08E0685A235B}" destId="{C9CB5ED5-4F18-4CD5-912D-177798A61A6F}" srcOrd="3" destOrd="0" parTransId="{33948082-14DC-45A7-85D4-E08B3825DBF6}" sibTransId="{AAB2BD0E-092C-4B37-89D4-84297588122D}"/>
    <dgm:cxn modelId="{DD98609E-06AF-460F-B2F1-F790BC7CCDC6}" srcId="{3B048668-5DA4-42A8-9167-08E0685A235B}" destId="{28C2246D-D5ED-4FAD-9124-E17234661F4D}" srcOrd="1" destOrd="0" parTransId="{46AFD987-63C9-4B02-BF62-1EA3B1CE1F2F}" sibTransId="{FC25197B-109B-431D-94BB-7A7ED776863A}"/>
    <dgm:cxn modelId="{8A18D6A1-5A83-49E8-AFB0-F619A482C25E}" srcId="{FACBF853-A631-47C5-807F-6A8BF260CF95}" destId="{E3BE4F9D-229A-4014-8BBF-5EFA579934D8}" srcOrd="4" destOrd="0" parTransId="{D60600D1-2B81-4EA7-B9CC-9E80C31A6AEF}" sibTransId="{C01A218F-3A19-4980-9485-C3C33B74ADBF}"/>
    <dgm:cxn modelId="{E34A02A9-CDDE-4B3D-B878-89A1AEE8456E}" type="presOf" srcId="{86C31BE2-BB07-4F85-BFB0-C6BFCF2B39B2}" destId="{27E43D79-D673-4ACE-9353-51BEAB403B7D}" srcOrd="0" destOrd="0" presId="urn:microsoft.com/office/officeart/2005/8/layout/list1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F357A0BA-6083-4567-8729-AB876C1E92ED}" srcId="{3B048668-5DA4-42A8-9167-08E0685A235B}" destId="{9119225B-16AF-4737-8EE0-25C48468D17B}" srcOrd="2" destOrd="0" parTransId="{D161F3F3-02C3-4A25-B372-25901DD86E2D}" sibTransId="{FC781EDD-4F9D-43ED-B467-378F2B2FA3F0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52A665CD-1AB5-429C-8946-000364914E04}" type="presOf" srcId="{3B048668-5DA4-42A8-9167-08E0685A235B}" destId="{8F99BD46-DAD9-4D51-A90A-3D301EFCBD91}" srcOrd="0" destOrd="0" presId="urn:microsoft.com/office/officeart/2005/8/layout/list1"/>
    <dgm:cxn modelId="{6243E4D3-1E00-4710-B9D7-EA3C9CDF4DB2}" type="presOf" srcId="{9119225B-16AF-4737-8EE0-25C48468D17B}" destId="{27E43D79-D673-4ACE-9353-51BEAB403B7D}" srcOrd="0" destOrd="2" presId="urn:microsoft.com/office/officeart/2005/8/layout/list1"/>
    <dgm:cxn modelId="{B5AD6BEA-D3F1-4A2D-9688-5EFA139A9BE2}" type="presOf" srcId="{3B048668-5DA4-42A8-9167-08E0685A235B}" destId="{D865B49F-E8C7-4F10-A02C-574EC1F4FA51}" srcOrd="1" destOrd="0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  <dgm:cxn modelId="{6B02E39E-1247-4911-9C5A-77147DAADACF}" type="presParOf" srcId="{1715197F-23C8-44BA-BE6C-858B7FD7B904}" destId="{B6E2B611-4E9A-4A48-9607-4F050B1BFAC2}" srcOrd="3" destOrd="0" presId="urn:microsoft.com/office/officeart/2005/8/layout/list1"/>
    <dgm:cxn modelId="{7AB24DC3-6588-4B5E-A010-9E6B0ABAD049}" type="presParOf" srcId="{1715197F-23C8-44BA-BE6C-858B7FD7B904}" destId="{116B8A8B-5F1B-494D-B4EB-8896B9E5BA9B}" srcOrd="4" destOrd="0" presId="urn:microsoft.com/office/officeart/2005/8/layout/list1"/>
    <dgm:cxn modelId="{5BDA6A23-2574-468A-BDFE-698DAD0F23E8}" type="presParOf" srcId="{116B8A8B-5F1B-494D-B4EB-8896B9E5BA9B}" destId="{8F99BD46-DAD9-4D51-A90A-3D301EFCBD91}" srcOrd="0" destOrd="0" presId="urn:microsoft.com/office/officeart/2005/8/layout/list1"/>
    <dgm:cxn modelId="{B5E6B480-4D41-430C-9028-827E6E0E0B58}" type="presParOf" srcId="{116B8A8B-5F1B-494D-B4EB-8896B9E5BA9B}" destId="{D865B49F-E8C7-4F10-A02C-574EC1F4FA51}" srcOrd="1" destOrd="0" presId="urn:microsoft.com/office/officeart/2005/8/layout/list1"/>
    <dgm:cxn modelId="{42257D13-6FBD-499C-9E7C-93F94C0209A9}" type="presParOf" srcId="{1715197F-23C8-44BA-BE6C-858B7FD7B904}" destId="{C825AFCB-22A7-42BA-8851-4A31937B6642}" srcOrd="5" destOrd="0" presId="urn:microsoft.com/office/officeart/2005/8/layout/list1"/>
    <dgm:cxn modelId="{242EF11C-4539-4EAE-94CC-76125DBA4F51}" type="presParOf" srcId="{1715197F-23C8-44BA-BE6C-858B7FD7B904}" destId="{27E43D79-D673-4ACE-9353-51BEAB403B7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r>
            <a:rPr lang="en-US" b="1" i="1" dirty="0"/>
            <a:t>Graph-Based Structure for Mobility Data</a:t>
          </a:r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dirty="0"/>
            <a:t>COVID-19 transmission </a:t>
          </a:r>
          <a:r>
            <a:rPr lang="en-US" b="1" dirty="0"/>
            <a:t>data is structured as a </a:t>
          </a:r>
          <a:r>
            <a:rPr lang="en-US" b="1" dirty="0" err="1"/>
            <a:t>spatio</a:t>
          </a:r>
          <a:r>
            <a:rPr lang="en-US" b="1" dirty="0"/>
            <a:t>-temporal graph</a:t>
          </a:r>
          <a:r>
            <a:rPr lang="en-US" dirty="0"/>
            <a:t> rather than a simple time series.</a:t>
          </a:r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3B048668-5DA4-42A8-9167-08E0685A235B}">
      <dgm:prSet/>
      <dgm:spPr/>
      <dgm:t>
        <a:bodyPr/>
        <a:lstStyle/>
        <a:p>
          <a:r>
            <a:rPr lang="en-US" b="1" i="1" dirty="0"/>
            <a:t>Spatial and Temporal Dependencies</a:t>
          </a:r>
        </a:p>
      </dgm:t>
    </dgm:pt>
    <dgm:pt modelId="{DA4E5EF2-6D57-4DE9-96DA-1EAADF5841DD}" type="parTrans" cxnId="{F345266A-347C-4AA7-8A14-06DC4805921F}">
      <dgm:prSet/>
      <dgm:spPr/>
      <dgm:t>
        <a:bodyPr/>
        <a:lstStyle/>
        <a:p>
          <a:endParaRPr lang="en-US"/>
        </a:p>
      </dgm:t>
    </dgm:pt>
    <dgm:pt modelId="{E490514A-C0EE-4F99-9E29-8B6122E37AC9}" type="sibTrans" cxnId="{F345266A-347C-4AA7-8A14-06DC4805921F}">
      <dgm:prSet/>
      <dgm:spPr/>
      <dgm:t>
        <a:bodyPr/>
        <a:lstStyle/>
        <a:p>
          <a:endParaRPr lang="en-US"/>
        </a:p>
      </dgm:t>
    </dgm:pt>
    <dgm:pt modelId="{86C31BE2-BB07-4F85-BFB0-C6BFCF2B39B2}">
      <dgm:prSet/>
      <dgm:spPr/>
      <dgm:t>
        <a:bodyPr/>
        <a:lstStyle/>
        <a:p>
          <a:r>
            <a:rPr lang="en-US" b="1" dirty="0"/>
            <a:t>Spatial Edges: </a:t>
          </a:r>
          <a:r>
            <a:rPr lang="en-US" dirty="0"/>
            <a:t>Represent </a:t>
          </a:r>
          <a:r>
            <a:rPr lang="en-US" b="1" dirty="0"/>
            <a:t>direct connections between locations </a:t>
          </a:r>
          <a:r>
            <a:rPr lang="en-US" dirty="0"/>
            <a:t>based on human movement.</a:t>
          </a:r>
        </a:p>
      </dgm:t>
    </dgm:pt>
    <dgm:pt modelId="{FEA14220-9A39-43FB-BD8F-479F06DEB839}" type="parTrans" cxnId="{440BD45B-0B42-41BA-AA49-FD6865074079}">
      <dgm:prSet/>
      <dgm:spPr/>
      <dgm:t>
        <a:bodyPr/>
        <a:lstStyle/>
        <a:p>
          <a:endParaRPr lang="en-US"/>
        </a:p>
      </dgm:t>
    </dgm:pt>
    <dgm:pt modelId="{378D75D3-AF95-4766-94E7-074023FEC5C5}" type="sibTrans" cxnId="{440BD45B-0B42-41BA-AA49-FD6865074079}">
      <dgm:prSet/>
      <dgm:spPr/>
      <dgm:t>
        <a:bodyPr/>
        <a:lstStyle/>
        <a:p>
          <a:endParaRPr lang="en-US"/>
        </a:p>
      </dgm:t>
    </dgm:pt>
    <dgm:pt modelId="{E15C9B8F-1D00-43D7-9FC0-A6CF5355ED7A}">
      <dgm:prSet/>
      <dgm:spPr/>
      <dgm:t>
        <a:bodyPr/>
        <a:lstStyle/>
        <a:p>
          <a:r>
            <a:rPr lang="en-US" b="1" dirty="0"/>
            <a:t>Nodes </a:t>
          </a:r>
          <a:r>
            <a:rPr lang="en-US" b="0" dirty="0"/>
            <a:t>in this graph represent </a:t>
          </a:r>
          <a:r>
            <a:rPr lang="en-US" b="1" dirty="0"/>
            <a:t>regions (e.g., counties), </a:t>
          </a:r>
          <a:r>
            <a:rPr lang="en-US" b="0" dirty="0"/>
            <a:t>with</a:t>
          </a:r>
          <a:r>
            <a:rPr lang="en-US" b="1" dirty="0"/>
            <a:t> edges </a:t>
          </a:r>
          <a:r>
            <a:rPr lang="en-US" b="0" dirty="0"/>
            <a:t>indicating</a:t>
          </a:r>
          <a:r>
            <a:rPr lang="en-US" b="1" dirty="0"/>
            <a:t> human mobility between regions,</a:t>
          </a:r>
          <a:r>
            <a:rPr lang="en-US" dirty="0"/>
            <a:t> weighted by normalized mobility flow.</a:t>
          </a:r>
        </a:p>
      </dgm:t>
    </dgm:pt>
    <dgm:pt modelId="{377274CE-463F-4762-ADFD-ABD2A458459A}" type="parTrans" cxnId="{347B1FBC-2667-424E-989E-FBC1C3218DAA}">
      <dgm:prSet/>
      <dgm:spPr/>
      <dgm:t>
        <a:bodyPr/>
        <a:lstStyle/>
        <a:p>
          <a:endParaRPr lang="en-US"/>
        </a:p>
      </dgm:t>
    </dgm:pt>
    <dgm:pt modelId="{82E1CD0F-D89A-4EEA-B700-35C85783F2A7}" type="sibTrans" cxnId="{347B1FBC-2667-424E-989E-FBC1C3218DAA}">
      <dgm:prSet/>
      <dgm:spPr/>
      <dgm:t>
        <a:bodyPr/>
        <a:lstStyle/>
        <a:p>
          <a:endParaRPr lang="en-US"/>
        </a:p>
      </dgm:t>
    </dgm:pt>
    <dgm:pt modelId="{7834E37C-50EB-4F66-9BE7-B1DB2F51CA8D}">
      <dgm:prSet/>
      <dgm:spPr/>
      <dgm:t>
        <a:bodyPr/>
        <a:lstStyle/>
        <a:p>
          <a:r>
            <a:rPr lang="en-US" b="1" dirty="0"/>
            <a:t>Temporal Edges: </a:t>
          </a:r>
          <a:r>
            <a:rPr lang="en-US" dirty="0"/>
            <a:t>Represent </a:t>
          </a:r>
          <a:r>
            <a:rPr lang="en-US" b="1" dirty="0"/>
            <a:t>connections across time</a:t>
          </a:r>
          <a:r>
            <a:rPr lang="en-US" dirty="0"/>
            <a:t>, linking nodes to their own past states (up to a week prior).</a:t>
          </a:r>
        </a:p>
      </dgm:t>
    </dgm:pt>
    <dgm:pt modelId="{1024D5CC-7BF6-4F0D-94B6-C04A94418EFA}" type="parTrans" cxnId="{C31EB0D7-39B4-47C9-A1F4-8C2C45930059}">
      <dgm:prSet/>
      <dgm:spPr/>
      <dgm:t>
        <a:bodyPr/>
        <a:lstStyle/>
        <a:p>
          <a:endParaRPr lang="en-US"/>
        </a:p>
      </dgm:t>
    </dgm:pt>
    <dgm:pt modelId="{8E21DD77-4936-479A-94C2-664DE231DC96}" type="sibTrans" cxnId="{C31EB0D7-39B4-47C9-A1F4-8C2C45930059}">
      <dgm:prSet/>
      <dgm:spPr/>
      <dgm:t>
        <a:bodyPr/>
        <a:lstStyle/>
        <a:p>
          <a:endParaRPr lang="en-US"/>
        </a:p>
      </dgm:t>
    </dgm:pt>
    <dgm:pt modelId="{E53A9CAB-C926-4E69-B600-2B7C20C37438}">
      <dgm:prSet/>
      <dgm:spPr/>
      <dgm:t>
        <a:bodyPr/>
        <a:lstStyle/>
        <a:p>
          <a:r>
            <a:rPr lang="en-US" dirty="0"/>
            <a:t>Example: Think of a graph where each node is a city. The edges change based on people moving from one city to another at different times of the day. This graph captures both spatial (location) and temporal (time) data.</a:t>
          </a:r>
        </a:p>
      </dgm:t>
    </dgm:pt>
    <dgm:pt modelId="{CD477FF5-7742-4D74-A1CA-32AB103F329C}" type="parTrans" cxnId="{D66CE33F-1D7D-43E7-8634-CAD8CE9DDA55}">
      <dgm:prSet/>
      <dgm:spPr/>
      <dgm:t>
        <a:bodyPr/>
        <a:lstStyle/>
        <a:p>
          <a:endParaRPr lang="en-US"/>
        </a:p>
      </dgm:t>
    </dgm:pt>
    <dgm:pt modelId="{4DD53516-19A2-4604-8C7D-C68ACD46F62E}" type="sibTrans" cxnId="{D66CE33F-1D7D-43E7-8634-CAD8CE9DDA55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2"/>
      <dgm:spPr/>
    </dgm:pt>
    <dgm:pt modelId="{67D0F799-6F3B-4D87-83FE-5D943C1D6A5A}" type="pres">
      <dgm:prSet presAssocID="{FACBF853-A631-47C5-807F-6A8BF260CF9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2">
        <dgm:presLayoutVars>
          <dgm:bulletEnabled val="1"/>
        </dgm:presLayoutVars>
      </dgm:prSet>
      <dgm:spPr/>
    </dgm:pt>
    <dgm:pt modelId="{B6E2B611-4E9A-4A48-9607-4F050B1BFAC2}" type="pres">
      <dgm:prSet presAssocID="{36205AED-5F45-4277-B0ED-38B7B9B915C0}" presName="spaceBetweenRectangles" presStyleCnt="0"/>
      <dgm:spPr/>
    </dgm:pt>
    <dgm:pt modelId="{116B8A8B-5F1B-494D-B4EB-8896B9E5BA9B}" type="pres">
      <dgm:prSet presAssocID="{3B048668-5DA4-42A8-9167-08E0685A235B}" presName="parentLin" presStyleCnt="0"/>
      <dgm:spPr/>
    </dgm:pt>
    <dgm:pt modelId="{8F99BD46-DAD9-4D51-A90A-3D301EFCBD91}" type="pres">
      <dgm:prSet presAssocID="{3B048668-5DA4-42A8-9167-08E0685A235B}" presName="parentLeftMargin" presStyleLbl="node1" presStyleIdx="0" presStyleCnt="2"/>
      <dgm:spPr/>
    </dgm:pt>
    <dgm:pt modelId="{D865B49F-E8C7-4F10-A02C-574EC1F4FA51}" type="pres">
      <dgm:prSet presAssocID="{3B048668-5DA4-42A8-9167-08E0685A235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825AFCB-22A7-42BA-8851-4A31937B6642}" type="pres">
      <dgm:prSet presAssocID="{3B048668-5DA4-42A8-9167-08E0685A235B}" presName="negativeSpace" presStyleCnt="0"/>
      <dgm:spPr/>
    </dgm:pt>
    <dgm:pt modelId="{27E43D79-D673-4ACE-9353-51BEAB403B7D}" type="pres">
      <dgm:prSet presAssocID="{3B048668-5DA4-42A8-9167-08E0685A235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E7B9F014-047B-4CDF-BC49-8B554ADD5AEA}" type="presOf" srcId="{E15C9B8F-1D00-43D7-9FC0-A6CF5355ED7A}" destId="{92517869-A126-4F99-9560-7099F235998C}" srcOrd="0" destOrd="1" presId="urn:microsoft.com/office/officeart/2005/8/layout/list1"/>
    <dgm:cxn modelId="{2CA7C523-87CD-40CF-97CE-44050A423BF8}" type="presOf" srcId="{E53A9CAB-C926-4E69-B600-2B7C20C37438}" destId="{92517869-A126-4F99-9560-7099F235998C}" srcOrd="0" destOrd="2" presId="urn:microsoft.com/office/officeart/2005/8/layout/list1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D66CE33F-1D7D-43E7-8634-CAD8CE9DDA55}" srcId="{E15C9B8F-1D00-43D7-9FC0-A6CF5355ED7A}" destId="{E53A9CAB-C926-4E69-B600-2B7C20C37438}" srcOrd="0" destOrd="0" parTransId="{CD477FF5-7742-4D74-A1CA-32AB103F329C}" sibTransId="{4DD53516-19A2-4604-8C7D-C68ACD46F62E}"/>
    <dgm:cxn modelId="{440BD45B-0B42-41BA-AA49-FD6865074079}" srcId="{3B048668-5DA4-42A8-9167-08E0685A235B}" destId="{86C31BE2-BB07-4F85-BFB0-C6BFCF2B39B2}" srcOrd="0" destOrd="0" parTransId="{FEA14220-9A39-43FB-BD8F-479F06DEB839}" sibTransId="{378D75D3-AF95-4766-94E7-074023FEC5C5}"/>
    <dgm:cxn modelId="{F345266A-347C-4AA7-8A14-06DC4805921F}" srcId="{8D41E8BD-D508-438A-9233-7C6AA65B0B30}" destId="{3B048668-5DA4-42A8-9167-08E0685A235B}" srcOrd="1" destOrd="0" parTransId="{DA4E5EF2-6D57-4DE9-96DA-1EAADF5841DD}" sibTransId="{E490514A-C0EE-4F99-9E29-8B6122E37AC9}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E34A02A9-CDDE-4B3D-B878-89A1AEE8456E}" type="presOf" srcId="{86C31BE2-BB07-4F85-BFB0-C6BFCF2B39B2}" destId="{27E43D79-D673-4ACE-9353-51BEAB403B7D}" srcOrd="0" destOrd="0" presId="urn:microsoft.com/office/officeart/2005/8/layout/list1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347B1FBC-2667-424E-989E-FBC1C3218DAA}" srcId="{FACBF853-A631-47C5-807F-6A8BF260CF95}" destId="{E15C9B8F-1D00-43D7-9FC0-A6CF5355ED7A}" srcOrd="1" destOrd="0" parTransId="{377274CE-463F-4762-ADFD-ABD2A458459A}" sibTransId="{82E1CD0F-D89A-4EEA-B700-35C85783F2A7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52A665CD-1AB5-429C-8946-000364914E04}" type="presOf" srcId="{3B048668-5DA4-42A8-9167-08E0685A235B}" destId="{8F99BD46-DAD9-4D51-A90A-3D301EFCBD91}" srcOrd="0" destOrd="0" presId="urn:microsoft.com/office/officeart/2005/8/layout/list1"/>
    <dgm:cxn modelId="{C31EB0D7-39B4-47C9-A1F4-8C2C45930059}" srcId="{3B048668-5DA4-42A8-9167-08E0685A235B}" destId="{7834E37C-50EB-4F66-9BE7-B1DB2F51CA8D}" srcOrd="1" destOrd="0" parTransId="{1024D5CC-7BF6-4F0D-94B6-C04A94418EFA}" sibTransId="{8E21DD77-4936-479A-94C2-664DE231DC96}"/>
    <dgm:cxn modelId="{261B9CE5-6F50-4757-92B0-A60A24869B82}" type="presOf" srcId="{7834E37C-50EB-4F66-9BE7-B1DB2F51CA8D}" destId="{27E43D79-D673-4ACE-9353-51BEAB403B7D}" srcOrd="0" destOrd="1" presId="urn:microsoft.com/office/officeart/2005/8/layout/list1"/>
    <dgm:cxn modelId="{B5AD6BEA-D3F1-4A2D-9688-5EFA139A9BE2}" type="presOf" srcId="{3B048668-5DA4-42A8-9167-08E0685A235B}" destId="{D865B49F-E8C7-4F10-A02C-574EC1F4FA51}" srcOrd="1" destOrd="0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  <dgm:cxn modelId="{6B02E39E-1247-4911-9C5A-77147DAADACF}" type="presParOf" srcId="{1715197F-23C8-44BA-BE6C-858B7FD7B904}" destId="{B6E2B611-4E9A-4A48-9607-4F050B1BFAC2}" srcOrd="3" destOrd="0" presId="urn:microsoft.com/office/officeart/2005/8/layout/list1"/>
    <dgm:cxn modelId="{7AB24DC3-6588-4B5E-A010-9E6B0ABAD049}" type="presParOf" srcId="{1715197F-23C8-44BA-BE6C-858B7FD7B904}" destId="{116B8A8B-5F1B-494D-B4EB-8896B9E5BA9B}" srcOrd="4" destOrd="0" presId="urn:microsoft.com/office/officeart/2005/8/layout/list1"/>
    <dgm:cxn modelId="{5BDA6A23-2574-468A-BDFE-698DAD0F23E8}" type="presParOf" srcId="{116B8A8B-5F1B-494D-B4EB-8896B9E5BA9B}" destId="{8F99BD46-DAD9-4D51-A90A-3D301EFCBD91}" srcOrd="0" destOrd="0" presId="urn:microsoft.com/office/officeart/2005/8/layout/list1"/>
    <dgm:cxn modelId="{B5E6B480-4D41-430C-9028-827E6E0E0B58}" type="presParOf" srcId="{116B8A8B-5F1B-494D-B4EB-8896B9E5BA9B}" destId="{D865B49F-E8C7-4F10-A02C-574EC1F4FA51}" srcOrd="1" destOrd="0" presId="urn:microsoft.com/office/officeart/2005/8/layout/list1"/>
    <dgm:cxn modelId="{42257D13-6FBD-499C-9E7C-93F94C0209A9}" type="presParOf" srcId="{1715197F-23C8-44BA-BE6C-858B7FD7B904}" destId="{C825AFCB-22A7-42BA-8851-4A31937B6642}" srcOrd="5" destOrd="0" presId="urn:microsoft.com/office/officeart/2005/8/layout/list1"/>
    <dgm:cxn modelId="{242EF11C-4539-4EAE-94CC-76125DBA4F51}" type="presParOf" srcId="{1715197F-23C8-44BA-BE6C-858B7FD7B904}" destId="{27E43D79-D673-4ACE-9353-51BEAB403B7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D41E8BD-D508-438A-9233-7C6AA65B0B3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ACBF853-A631-47C5-807F-6A8BF260CF95}">
      <dgm:prSet/>
      <dgm:spPr/>
      <dgm:t>
        <a:bodyPr/>
        <a:lstStyle/>
        <a:p>
          <a:r>
            <a:rPr lang="en-US" b="1" i="1" dirty="0"/>
            <a:t>Graph Setup</a:t>
          </a:r>
        </a:p>
      </dgm:t>
    </dgm:pt>
    <dgm:pt modelId="{22355137-BB90-4CA2-9A9B-F239B392EF13}" type="parTrans" cxnId="{6FD8EEB7-5746-43B1-8E4C-E7069EE5E57A}">
      <dgm:prSet/>
      <dgm:spPr/>
      <dgm:t>
        <a:bodyPr/>
        <a:lstStyle/>
        <a:p>
          <a:endParaRPr lang="en-US"/>
        </a:p>
      </dgm:t>
    </dgm:pt>
    <dgm:pt modelId="{36205AED-5F45-4277-B0ED-38B7B9B915C0}" type="sibTrans" cxnId="{6FD8EEB7-5746-43B1-8E4C-E7069EE5E57A}">
      <dgm:prSet/>
      <dgm:spPr/>
      <dgm:t>
        <a:bodyPr/>
        <a:lstStyle/>
        <a:p>
          <a:endParaRPr lang="en-US"/>
        </a:p>
      </dgm:t>
    </dgm:pt>
    <dgm:pt modelId="{C7BACAE0-900C-41E6-A73D-C8132ABB9D6D}">
      <dgm:prSet/>
      <dgm:spPr/>
      <dgm:t>
        <a:bodyPr/>
        <a:lstStyle/>
        <a:p>
          <a:r>
            <a:rPr lang="en-US" dirty="0"/>
            <a:t>The graph comprises </a:t>
          </a:r>
          <a:r>
            <a:rPr lang="en-US" b="1" dirty="0"/>
            <a:t>100 stacked layers</a:t>
          </a:r>
          <a:r>
            <a:rPr lang="en-US" dirty="0"/>
            <a:t> representing each day from February 22, 2020, to May 31, 2020.</a:t>
          </a:r>
        </a:p>
      </dgm:t>
    </dgm:pt>
    <dgm:pt modelId="{54C772AF-6CCA-44C7-970F-9410C73B6FCD}" type="parTrans" cxnId="{1BCB55F3-A1E0-4208-BE71-E8B8DADBEF2D}">
      <dgm:prSet/>
      <dgm:spPr/>
      <dgm:t>
        <a:bodyPr/>
        <a:lstStyle/>
        <a:p>
          <a:endParaRPr lang="en-US"/>
        </a:p>
      </dgm:t>
    </dgm:pt>
    <dgm:pt modelId="{0B15497F-E121-42BB-8294-5DA17AE2D8F7}" type="sibTrans" cxnId="{1BCB55F3-A1E0-4208-BE71-E8B8DADBEF2D}">
      <dgm:prSet/>
      <dgm:spPr/>
      <dgm:t>
        <a:bodyPr/>
        <a:lstStyle/>
        <a:p>
          <a:endParaRPr lang="en-US"/>
        </a:p>
      </dgm:t>
    </dgm:pt>
    <dgm:pt modelId="{CF013453-B66D-4421-977A-4DAA83A3F16E}">
      <dgm:prSet/>
      <dgm:spPr/>
      <dgm:t>
        <a:bodyPr/>
        <a:lstStyle/>
        <a:p>
          <a:r>
            <a:rPr lang="en-US" dirty="0"/>
            <a:t>Each county (node) in a daily layer connects to its previous seven days</a:t>
          </a:r>
          <a:r>
            <a:rPr lang="en-US" b="1" dirty="0"/>
            <a:t>, capturing a week’s temporal data </a:t>
          </a:r>
          <a:r>
            <a:rPr lang="en-US" dirty="0"/>
            <a:t>for predictive modeling.</a:t>
          </a:r>
        </a:p>
      </dgm:t>
    </dgm:pt>
    <dgm:pt modelId="{9C6BE010-A72F-41D7-9707-F0C331F4218C}" type="parTrans" cxnId="{8576532F-EBFD-45AE-879D-6E36197FF5EF}">
      <dgm:prSet/>
      <dgm:spPr/>
      <dgm:t>
        <a:bodyPr/>
        <a:lstStyle/>
        <a:p>
          <a:endParaRPr lang="en-US"/>
        </a:p>
      </dgm:t>
    </dgm:pt>
    <dgm:pt modelId="{8372B251-FDCA-4A51-8927-3293B32AD04D}" type="sibTrans" cxnId="{8576532F-EBFD-45AE-879D-6E36197FF5EF}">
      <dgm:prSet/>
      <dgm:spPr/>
      <dgm:t>
        <a:bodyPr/>
        <a:lstStyle/>
        <a:p>
          <a:endParaRPr lang="en-US"/>
        </a:p>
      </dgm:t>
    </dgm:pt>
    <dgm:pt modelId="{1715197F-23C8-44BA-BE6C-858B7FD7B904}" type="pres">
      <dgm:prSet presAssocID="{8D41E8BD-D508-438A-9233-7C6AA65B0B30}" presName="linear" presStyleCnt="0">
        <dgm:presLayoutVars>
          <dgm:dir/>
          <dgm:animLvl val="lvl"/>
          <dgm:resizeHandles val="exact"/>
        </dgm:presLayoutVars>
      </dgm:prSet>
      <dgm:spPr/>
    </dgm:pt>
    <dgm:pt modelId="{011C2BA5-5240-4B6A-B7DD-FCB5A33CFF7D}" type="pres">
      <dgm:prSet presAssocID="{FACBF853-A631-47C5-807F-6A8BF260CF95}" presName="parentLin" presStyleCnt="0"/>
      <dgm:spPr/>
    </dgm:pt>
    <dgm:pt modelId="{7771FB4D-A85C-4A96-A108-ECFD5AC0BC3F}" type="pres">
      <dgm:prSet presAssocID="{FACBF853-A631-47C5-807F-6A8BF260CF95}" presName="parentLeftMargin" presStyleLbl="node1" presStyleIdx="0" presStyleCnt="1"/>
      <dgm:spPr/>
    </dgm:pt>
    <dgm:pt modelId="{67D0F799-6F3B-4D87-83FE-5D943C1D6A5A}" type="pres">
      <dgm:prSet presAssocID="{FACBF853-A631-47C5-807F-6A8BF260CF9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E6CC121-4C8F-48C4-AA1F-3CB48825F9A7}" type="pres">
      <dgm:prSet presAssocID="{FACBF853-A631-47C5-807F-6A8BF260CF95}" presName="negativeSpace" presStyleCnt="0"/>
      <dgm:spPr/>
    </dgm:pt>
    <dgm:pt modelId="{92517869-A126-4F99-9560-7099F235998C}" type="pres">
      <dgm:prSet presAssocID="{FACBF853-A631-47C5-807F-6A8BF260CF9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0E32F03-A030-46F8-9FB1-DFAB87EB4F50}" type="presOf" srcId="{FACBF853-A631-47C5-807F-6A8BF260CF95}" destId="{7771FB4D-A85C-4A96-A108-ECFD5AC0BC3F}" srcOrd="0" destOrd="0" presId="urn:microsoft.com/office/officeart/2005/8/layout/list1"/>
    <dgm:cxn modelId="{8576532F-EBFD-45AE-879D-6E36197FF5EF}" srcId="{FACBF853-A631-47C5-807F-6A8BF260CF95}" destId="{CF013453-B66D-4421-977A-4DAA83A3F16E}" srcOrd="1" destOrd="0" parTransId="{9C6BE010-A72F-41D7-9707-F0C331F4218C}" sibTransId="{8372B251-FDCA-4A51-8927-3293B32AD04D}"/>
    <dgm:cxn modelId="{B5DE933D-968F-4B43-BC88-971332E62927}" type="presOf" srcId="{C7BACAE0-900C-41E6-A73D-C8132ABB9D6D}" destId="{92517869-A126-4F99-9560-7099F235998C}" srcOrd="0" destOrd="0" presId="urn:microsoft.com/office/officeart/2005/8/layout/list1"/>
    <dgm:cxn modelId="{59D4EC87-62F3-4AB1-BD73-4FFF42735091}" type="presOf" srcId="{8D41E8BD-D508-438A-9233-7C6AA65B0B30}" destId="{1715197F-23C8-44BA-BE6C-858B7FD7B904}" srcOrd="0" destOrd="0" presId="urn:microsoft.com/office/officeart/2005/8/layout/list1"/>
    <dgm:cxn modelId="{6FD8EEB7-5746-43B1-8E4C-E7069EE5E57A}" srcId="{8D41E8BD-D508-438A-9233-7C6AA65B0B30}" destId="{FACBF853-A631-47C5-807F-6A8BF260CF95}" srcOrd="0" destOrd="0" parTransId="{22355137-BB90-4CA2-9A9B-F239B392EF13}" sibTransId="{36205AED-5F45-4277-B0ED-38B7B9B915C0}"/>
    <dgm:cxn modelId="{DFA21CC8-2EC2-4BE2-B2E1-714F253E7A98}" type="presOf" srcId="{FACBF853-A631-47C5-807F-6A8BF260CF95}" destId="{67D0F799-6F3B-4D87-83FE-5D943C1D6A5A}" srcOrd="1" destOrd="0" presId="urn:microsoft.com/office/officeart/2005/8/layout/list1"/>
    <dgm:cxn modelId="{6C772EED-29EC-48A8-9214-19F98922319E}" type="presOf" srcId="{CF013453-B66D-4421-977A-4DAA83A3F16E}" destId="{92517869-A126-4F99-9560-7099F235998C}" srcOrd="0" destOrd="1" presId="urn:microsoft.com/office/officeart/2005/8/layout/list1"/>
    <dgm:cxn modelId="{1BCB55F3-A1E0-4208-BE71-E8B8DADBEF2D}" srcId="{FACBF853-A631-47C5-807F-6A8BF260CF95}" destId="{C7BACAE0-900C-41E6-A73D-C8132ABB9D6D}" srcOrd="0" destOrd="0" parTransId="{54C772AF-6CCA-44C7-970F-9410C73B6FCD}" sibTransId="{0B15497F-E121-42BB-8294-5DA17AE2D8F7}"/>
    <dgm:cxn modelId="{59092EBA-E13B-4B17-A17D-E695929FB60C}" type="presParOf" srcId="{1715197F-23C8-44BA-BE6C-858B7FD7B904}" destId="{011C2BA5-5240-4B6A-B7DD-FCB5A33CFF7D}" srcOrd="0" destOrd="0" presId="urn:microsoft.com/office/officeart/2005/8/layout/list1"/>
    <dgm:cxn modelId="{3EF9AA9A-BA90-4E58-8999-DC9E76C797D6}" type="presParOf" srcId="{011C2BA5-5240-4B6A-B7DD-FCB5A33CFF7D}" destId="{7771FB4D-A85C-4A96-A108-ECFD5AC0BC3F}" srcOrd="0" destOrd="0" presId="urn:microsoft.com/office/officeart/2005/8/layout/list1"/>
    <dgm:cxn modelId="{56F7206C-14C6-4651-8AFE-3B619E9840EF}" type="presParOf" srcId="{011C2BA5-5240-4B6A-B7DD-FCB5A33CFF7D}" destId="{67D0F799-6F3B-4D87-83FE-5D943C1D6A5A}" srcOrd="1" destOrd="0" presId="urn:microsoft.com/office/officeart/2005/8/layout/list1"/>
    <dgm:cxn modelId="{97B5AE70-D2E3-4F4A-BB02-9631330FF681}" type="presParOf" srcId="{1715197F-23C8-44BA-BE6C-858B7FD7B904}" destId="{8E6CC121-4C8F-48C4-AA1F-3CB48825F9A7}" srcOrd="1" destOrd="0" presId="urn:microsoft.com/office/officeart/2005/8/layout/list1"/>
    <dgm:cxn modelId="{E2B87016-29EF-4AB8-B32F-E7F07FAB1189}" type="presParOf" srcId="{1715197F-23C8-44BA-BE6C-858B7FD7B904}" destId="{92517869-A126-4F99-9560-7099F23599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166142"/>
          <a:ext cx="9670785" cy="1617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374904" rIns="7505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COVID-19 spread globally in early 2020</a:t>
          </a:r>
          <a:r>
            <a:rPr lang="en-US" sz="1800" kern="1200" dirty="0"/>
            <a:t>, leading to millions of infections and significant economic impacts.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Accurate forecasting</a:t>
          </a:r>
          <a:r>
            <a:rPr lang="en-US" sz="1800" kern="1200" dirty="0"/>
            <a:t> </a:t>
          </a:r>
          <a:r>
            <a:rPr lang="en-US" sz="1800" b="1" kern="1200" dirty="0"/>
            <a:t>helps policymakers </a:t>
          </a:r>
          <a:r>
            <a:rPr lang="en-US" sz="1800" kern="1200" dirty="0"/>
            <a:t>allocate healthcare resources, control outbreaks, and protect public safety.</a:t>
          </a:r>
        </a:p>
      </dsp:txBody>
      <dsp:txXfrm>
        <a:off x="0" y="166142"/>
        <a:ext cx="9670785" cy="1617712"/>
      </dsp:txXfrm>
    </dsp:sp>
    <dsp:sp modelId="{67D0F799-6F3B-4D87-83FE-5D943C1D6A5A}">
      <dsp:nvSpPr>
        <dsp:cNvPr id="0" name=""/>
        <dsp:cNvSpPr/>
      </dsp:nvSpPr>
      <dsp:spPr>
        <a:xfrm>
          <a:off x="532700" y="0"/>
          <a:ext cx="6769549" cy="4939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COVID-19</a:t>
          </a:r>
          <a:endParaRPr lang="en-US" sz="2000" kern="1200" dirty="0"/>
        </a:p>
      </dsp:txBody>
      <dsp:txXfrm>
        <a:off x="556814" y="24114"/>
        <a:ext cx="6721321" cy="445755"/>
      </dsp:txXfrm>
    </dsp:sp>
    <dsp:sp modelId="{27E43D79-D673-4ACE-9353-51BEAB403B7D}">
      <dsp:nvSpPr>
        <dsp:cNvPr id="0" name=""/>
        <dsp:cNvSpPr/>
      </dsp:nvSpPr>
      <dsp:spPr>
        <a:xfrm>
          <a:off x="0" y="1971616"/>
          <a:ext cx="9670785" cy="33882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82516"/>
              <a:satOff val="30732"/>
              <a:lumOff val="1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374904" rIns="7505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Mechanistic Models: Compartmental and agent-based models</a:t>
          </a:r>
          <a:r>
            <a:rPr lang="en-US" sz="1800" kern="1200" dirty="0"/>
            <a:t> encode disease dynamics at population or individual levels.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Example: Imagine you know that one sick person will spread the illness to two others. You could use this rule to predict how many people might get sick over time.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Time-Series Models</a:t>
          </a:r>
          <a:r>
            <a:rPr lang="en-US" sz="1800" kern="1200" dirty="0"/>
            <a:t>: Techniques like </a:t>
          </a:r>
          <a:r>
            <a:rPr lang="en-US" sz="1800" b="1" kern="1200" dirty="0"/>
            <a:t>curve-fitting, autoregression, and deep learning </a:t>
          </a:r>
          <a:r>
            <a:rPr lang="en-US" sz="1800" kern="1200" dirty="0"/>
            <a:t>rely on historical data from each time point independently.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Example: It’s like noticing that cases increased every week for a month and then using this pattern to guess the number of cases for the next week.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0" y="1971616"/>
        <a:ext cx="9670785" cy="3388264"/>
      </dsp:txXfrm>
    </dsp:sp>
    <dsp:sp modelId="{D865B49F-E8C7-4F10-A02C-574EC1F4FA51}">
      <dsp:nvSpPr>
        <dsp:cNvPr id="0" name=""/>
        <dsp:cNvSpPr/>
      </dsp:nvSpPr>
      <dsp:spPr>
        <a:xfrm>
          <a:off x="513035" y="1846208"/>
          <a:ext cx="6769549" cy="459201"/>
        </a:xfrm>
        <a:prstGeom prst="roundRect">
          <a:avLst/>
        </a:prstGeom>
        <a:solidFill>
          <a:schemeClr val="accent3">
            <a:hueOff val="1482516"/>
            <a:satOff val="30732"/>
            <a:lumOff val="1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Existing Approaches</a:t>
          </a:r>
          <a:endParaRPr lang="en-US" sz="2000" kern="1200" dirty="0"/>
        </a:p>
      </dsp:txBody>
      <dsp:txXfrm>
        <a:off x="535451" y="1868624"/>
        <a:ext cx="6724717" cy="4143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43D79-D673-4ACE-9353-51BEAB403B7D}">
      <dsp:nvSpPr>
        <dsp:cNvPr id="0" name=""/>
        <dsp:cNvSpPr/>
      </dsp:nvSpPr>
      <dsp:spPr>
        <a:xfrm>
          <a:off x="0" y="323408"/>
          <a:ext cx="6631564" cy="311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683" tIns="395732" rIns="51468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Initial Embedding (H₀): </a:t>
          </a:r>
          <a:r>
            <a:rPr lang="en-US" sz="1900" kern="1200" dirty="0"/>
            <a:t>Generated by a multi-layer perceptron (MLP) over </a:t>
          </a:r>
          <a:r>
            <a:rPr lang="en-US" sz="1900" b="1" kern="1200" dirty="0"/>
            <a:t>temporal features for up to d past days</a:t>
          </a:r>
          <a:r>
            <a:rPr lang="en-US" sz="1900" kern="1200" dirty="0"/>
            <a:t>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Layer Update (Hl+1): </a:t>
          </a:r>
          <a:r>
            <a:rPr lang="en-US" sz="1900" kern="1200" dirty="0"/>
            <a:t>Uses a normalized adjacency matrix (Â), a weight matrix (W), and a non-linearity (</a:t>
          </a:r>
          <a:r>
            <a:rPr lang="en-US" sz="1900" kern="1200" dirty="0" err="1"/>
            <a:t>ReLU</a:t>
          </a:r>
          <a:r>
            <a:rPr lang="en-US" sz="1900" kern="1200" dirty="0"/>
            <a:t>) for each layer, along with concatenation (|) to retain initial embeddings.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Final Prediction (P): </a:t>
          </a:r>
          <a:r>
            <a:rPr lang="en-US" sz="1900" kern="1200" dirty="0"/>
            <a:t>Produced by an MLP over spatial hops, providing the </a:t>
          </a:r>
          <a:r>
            <a:rPr lang="en-US" sz="1900" b="1" kern="1200" dirty="0"/>
            <a:t>forecast for COVID-19 cases based on learned </a:t>
          </a:r>
          <a:r>
            <a:rPr lang="en-US" sz="1900" b="1" kern="1200" dirty="0" err="1"/>
            <a:t>spatio</a:t>
          </a:r>
          <a:r>
            <a:rPr lang="en-US" sz="1900" b="1" kern="1200" dirty="0"/>
            <a:t>-temporal embeddings</a:t>
          </a:r>
          <a:r>
            <a:rPr lang="en-US" sz="1900" kern="1200" dirty="0"/>
            <a:t>.</a:t>
          </a:r>
        </a:p>
      </dsp:txBody>
      <dsp:txXfrm>
        <a:off x="0" y="323408"/>
        <a:ext cx="6631564" cy="3112200"/>
      </dsp:txXfrm>
    </dsp:sp>
    <dsp:sp modelId="{D865B49F-E8C7-4F10-A02C-574EC1F4FA51}">
      <dsp:nvSpPr>
        <dsp:cNvPr id="0" name=""/>
        <dsp:cNvSpPr/>
      </dsp:nvSpPr>
      <dsp:spPr>
        <a:xfrm>
          <a:off x="331578" y="42968"/>
          <a:ext cx="4642095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60" tIns="0" rIns="17546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 dirty="0"/>
            <a:t>Mathematical Formulation</a:t>
          </a:r>
        </a:p>
      </dsp:txBody>
      <dsp:txXfrm>
        <a:off x="358958" y="70348"/>
        <a:ext cx="4587335" cy="506120"/>
      </dsp:txXfrm>
    </dsp:sp>
    <dsp:sp modelId="{FAA27C0B-6AB2-42C5-B010-66E19F3DF693}">
      <dsp:nvSpPr>
        <dsp:cNvPr id="0" name=""/>
        <dsp:cNvSpPr/>
      </dsp:nvSpPr>
      <dsp:spPr>
        <a:xfrm>
          <a:off x="0" y="3818648"/>
          <a:ext cx="6631564" cy="1765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82516"/>
              <a:satOff val="30732"/>
              <a:lumOff val="1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683" tIns="395732" rIns="51468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+mn-lt"/>
            </a:rPr>
            <a:t>By including </a:t>
          </a:r>
          <a:r>
            <a:rPr lang="en-US" sz="1900" b="0" kern="1200" dirty="0">
              <a:latin typeface="+mn-lt"/>
            </a:rPr>
            <a:t>skip connections, </a:t>
          </a:r>
          <a:r>
            <a:rPr lang="en-US" sz="1900" b="1" kern="1200" dirty="0">
              <a:latin typeface="+mn-lt"/>
            </a:rPr>
            <a:t>information from one layer is directly passed to the next layer without modification</a:t>
          </a:r>
          <a:r>
            <a:rPr lang="en-US" sz="1900" kern="1200" dirty="0">
              <a:latin typeface="+mn-lt"/>
            </a:rPr>
            <a:t>. This helps retain the original data for each node, preventing it from getting “diluted” or lost as it passes through multiple layers.</a:t>
          </a:r>
        </a:p>
      </dsp:txBody>
      <dsp:txXfrm>
        <a:off x="0" y="3818648"/>
        <a:ext cx="6631564" cy="1765575"/>
      </dsp:txXfrm>
    </dsp:sp>
    <dsp:sp modelId="{36182421-86FE-462D-9AF7-C16388551235}">
      <dsp:nvSpPr>
        <dsp:cNvPr id="0" name=""/>
        <dsp:cNvSpPr/>
      </dsp:nvSpPr>
      <dsp:spPr>
        <a:xfrm>
          <a:off x="331578" y="3538208"/>
          <a:ext cx="4642095" cy="560880"/>
        </a:xfrm>
        <a:prstGeom prst="roundRect">
          <a:avLst/>
        </a:prstGeom>
        <a:solidFill>
          <a:schemeClr val="accent3">
            <a:hueOff val="1482516"/>
            <a:satOff val="30732"/>
            <a:lumOff val="1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460" tIns="0" rIns="17546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 dirty="0"/>
            <a:t>Skip Connections</a:t>
          </a:r>
        </a:p>
      </dsp:txBody>
      <dsp:txXfrm>
        <a:off x="358958" y="3565588"/>
        <a:ext cx="4587335" cy="5061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1979579"/>
          <a:ext cx="9670785" cy="15822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1353820" rIns="750560" bIns="462280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b="1" kern="1200" dirty="0"/>
        </a:p>
      </dsp:txBody>
      <dsp:txXfrm>
        <a:off x="0" y="1979579"/>
        <a:ext cx="9670785" cy="1582258"/>
      </dsp:txXfrm>
    </dsp:sp>
    <dsp:sp modelId="{67D0F799-6F3B-4D87-83FE-5D943C1D6A5A}">
      <dsp:nvSpPr>
        <dsp:cNvPr id="0" name=""/>
        <dsp:cNvSpPr/>
      </dsp:nvSpPr>
      <dsp:spPr>
        <a:xfrm>
          <a:off x="1520556" y="1622922"/>
          <a:ext cx="6769549" cy="12373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EXPERIMENTS</a:t>
          </a:r>
          <a:endParaRPr lang="en-US" sz="6500" b="1" i="1" kern="1200" dirty="0"/>
        </a:p>
      </dsp:txBody>
      <dsp:txXfrm>
        <a:off x="1580961" y="1683327"/>
        <a:ext cx="6648739" cy="11165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350571"/>
          <a:ext cx="9927532" cy="3839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06" tIns="479044" rIns="79490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New York Times (NYT) COVID-19 Dataset: </a:t>
          </a:r>
          <a:r>
            <a:rPr lang="en-US" sz="2300" kern="1200" dirty="0"/>
            <a:t>Provides </a:t>
          </a:r>
          <a:r>
            <a:rPr lang="en-US" sz="2300" b="1" kern="1200" dirty="0"/>
            <a:t>case and death counts</a:t>
          </a:r>
          <a:r>
            <a:rPr lang="en-US" sz="2300" kern="1200" dirty="0"/>
            <a:t> for daily reporting at the state and county level in the U.S.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Google COVID-19 Aggregated Mobility Research Dataset: </a:t>
          </a:r>
          <a:r>
            <a:rPr lang="en-US" sz="2300" kern="1200" dirty="0"/>
            <a:t>Tracks weekly movement between regions, </a:t>
          </a:r>
          <a:r>
            <a:rPr lang="en-US" sz="2300" b="1" kern="1200" dirty="0"/>
            <a:t>capturing mobility before and during the pandemic</a:t>
          </a:r>
          <a:r>
            <a:rPr lang="en-US" sz="2300" kern="1200" dirty="0"/>
            <a:t>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Google Community Mobility Reports: </a:t>
          </a:r>
          <a:r>
            <a:rPr lang="en-US" sz="2300" kern="1200" dirty="0"/>
            <a:t>Summarizes </a:t>
          </a:r>
          <a:r>
            <a:rPr lang="en-US" sz="2300" b="1" kern="1200" dirty="0"/>
            <a:t>mobility trends across different place categories</a:t>
          </a:r>
          <a:r>
            <a:rPr lang="en-US" sz="2300" kern="1200" dirty="0"/>
            <a:t> (e.g., grocery stores, parks, transit stations) and at the county level.</a:t>
          </a:r>
        </a:p>
      </dsp:txBody>
      <dsp:txXfrm>
        <a:off x="0" y="350571"/>
        <a:ext cx="9927532" cy="3839850"/>
      </dsp:txXfrm>
    </dsp:sp>
    <dsp:sp modelId="{67D0F799-6F3B-4D87-83FE-5D943C1D6A5A}">
      <dsp:nvSpPr>
        <dsp:cNvPr id="0" name=""/>
        <dsp:cNvSpPr/>
      </dsp:nvSpPr>
      <dsp:spPr>
        <a:xfrm>
          <a:off x="512108" y="11091"/>
          <a:ext cx="7169520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991" tIns="0" rIns="27099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dirty="0"/>
            <a:t>Datasets</a:t>
          </a:r>
        </a:p>
      </dsp:txBody>
      <dsp:txXfrm>
        <a:off x="545252" y="44235"/>
        <a:ext cx="7103232" cy="61267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477898"/>
          <a:ext cx="6555076" cy="50273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747" tIns="333248" rIns="50874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Common Node Features: Each node (representing a location) contains the following features: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State, county, and day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COVID-19 cases and death counts (normalized vectors over d days)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Aggregated Mobility Research Dataset: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Inter-county flows </a:t>
          </a:r>
          <a:r>
            <a:rPr lang="en-US" sz="1600" b="0" kern="1200" dirty="0"/>
            <a:t>and</a:t>
          </a:r>
          <a:r>
            <a:rPr lang="en-US" sz="1600" b="1" kern="1200" dirty="0"/>
            <a:t> Intra-county flows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Figure 3</a:t>
          </a:r>
          <a:r>
            <a:rPr lang="en-US" sz="1600" kern="1200" dirty="0"/>
            <a:t>, showing how movement dropped in April compared to January as people stayed in place more.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Figure 4, </a:t>
          </a:r>
          <a:r>
            <a:rPr lang="en-US" sz="1600" kern="1200" dirty="0"/>
            <a:t>gives a more specific example from King County, Washington, showing a drop in air travel from distant counties, with a smaller drop from nearby counties.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Community Mobility Reports: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</a:t>
          </a:r>
          <a:r>
            <a:rPr lang="en-US" sz="1600" b="1" kern="1200" dirty="0"/>
            <a:t>Community Mobility Reports</a:t>
          </a:r>
          <a:r>
            <a:rPr lang="en-US" sz="1600" kern="1200" dirty="0"/>
            <a:t> show changes in how people visit different categories of places. Each category has a </a:t>
          </a:r>
          <a:r>
            <a:rPr lang="en-US" sz="1600" b="1" kern="1200" dirty="0"/>
            <a:t>baseline</a:t>
          </a:r>
          <a:r>
            <a:rPr lang="en-US" sz="1600" kern="1200" dirty="0"/>
            <a:t> (a normal value) based on data collected in early 2020. Deviations from this baseline help researchers understand </a:t>
          </a:r>
          <a:r>
            <a:rPr lang="en-US" sz="1600" b="1" kern="1200" dirty="0"/>
            <a:t>behavioral changes</a:t>
          </a:r>
          <a:r>
            <a:rPr lang="en-US" sz="1600" kern="1200" dirty="0"/>
            <a:t> during the pandemic:</a:t>
          </a:r>
        </a:p>
      </dsp:txBody>
      <dsp:txXfrm>
        <a:off x="0" y="477898"/>
        <a:ext cx="6555076" cy="5027330"/>
      </dsp:txXfrm>
    </dsp:sp>
    <dsp:sp modelId="{67D0F799-6F3B-4D87-83FE-5D943C1D6A5A}">
      <dsp:nvSpPr>
        <dsp:cNvPr id="0" name=""/>
        <dsp:cNvSpPr/>
      </dsp:nvSpPr>
      <dsp:spPr>
        <a:xfrm>
          <a:off x="327753" y="226978"/>
          <a:ext cx="4588553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436" tIns="0" rIns="17343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kern="1200" dirty="0"/>
            <a:t>Data Details</a:t>
          </a:r>
        </a:p>
      </dsp:txBody>
      <dsp:txXfrm>
        <a:off x="352251" y="251476"/>
        <a:ext cx="4539557" cy="45284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596424"/>
          <a:ext cx="9670785" cy="461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499872" rIns="75056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Google mobility data</a:t>
          </a:r>
          <a:r>
            <a:rPr lang="en-US" sz="2400" kern="1200" dirty="0"/>
            <a:t>: Only includes data from smartphone users who opted in to Google’s Location History feature. This means </a:t>
          </a:r>
          <a:r>
            <a:rPr lang="en-US" sz="2400" b="1" kern="1200" dirty="0"/>
            <a:t>it doesn’t represent everyone</a:t>
          </a:r>
          <a:r>
            <a:rPr lang="en-US" sz="2400" kern="1200" dirty="0"/>
            <a:t>, as many people don’t use this feature.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Differential privacy</a:t>
          </a:r>
          <a:r>
            <a:rPr lang="en-US" sz="2400" kern="1200" dirty="0"/>
            <a:t>: Google applies privacy algorithms to make sure individual users aren’t identifiable. While this is important for privacy, it may also </a:t>
          </a:r>
          <a:r>
            <a:rPr lang="en-US" sz="2400" b="1" kern="1200" dirty="0"/>
            <a:t>obscure some details in the data</a:t>
          </a:r>
          <a:r>
            <a:rPr lang="en-US" sz="2400" kern="1200" dirty="0"/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Missing factors</a:t>
          </a:r>
          <a:r>
            <a:rPr lang="en-US" sz="2400" kern="1200" dirty="0"/>
            <a:t>: The data doesn’t cover certain factors like mask-wearing, weather changes, or increased awareness of the virus. These </a:t>
          </a:r>
          <a:r>
            <a:rPr lang="en-US" sz="2400" b="1" kern="1200" dirty="0"/>
            <a:t>factors can still reduce transmission risk even if people’s mobility remains the same</a:t>
          </a:r>
          <a:r>
            <a:rPr lang="en-US" sz="2400" kern="1200" dirty="0"/>
            <a:t>.</a:t>
          </a:r>
        </a:p>
      </dsp:txBody>
      <dsp:txXfrm>
        <a:off x="0" y="596424"/>
        <a:ext cx="9670785" cy="4611600"/>
      </dsp:txXfrm>
    </dsp:sp>
    <dsp:sp modelId="{67D0F799-6F3B-4D87-83FE-5D943C1D6A5A}">
      <dsp:nvSpPr>
        <dsp:cNvPr id="0" name=""/>
        <dsp:cNvSpPr/>
      </dsp:nvSpPr>
      <dsp:spPr>
        <a:xfrm>
          <a:off x="483539" y="242184"/>
          <a:ext cx="6769549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Limitations</a:t>
          </a:r>
        </a:p>
      </dsp:txBody>
      <dsp:txXfrm>
        <a:off x="518124" y="276769"/>
        <a:ext cx="6700379" cy="6393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344589"/>
          <a:ext cx="9670785" cy="1316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395732" rIns="75056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 </a:t>
          </a:r>
          <a:r>
            <a:rPr lang="en-US" sz="1900" b="1" kern="1200" dirty="0"/>
            <a:t>7-day time horizon</a:t>
          </a:r>
          <a:r>
            <a:rPr lang="en-US" sz="1900" kern="1200" dirty="0"/>
            <a:t> (one week) is used for the experiments.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Spatial data includes </a:t>
          </a:r>
          <a:r>
            <a:rPr lang="en-US" sz="1900" b="1" kern="1200" dirty="0"/>
            <a:t>2 hops of neighbors</a:t>
          </a:r>
          <a:r>
            <a:rPr lang="en-US" sz="1900" kern="1200" dirty="0"/>
            <a:t>, considering the 32 neighbors with the highest edge weight for each hop.</a:t>
          </a:r>
        </a:p>
      </dsp:txBody>
      <dsp:txXfrm>
        <a:off x="0" y="344589"/>
        <a:ext cx="9670785" cy="1316700"/>
      </dsp:txXfrm>
    </dsp:sp>
    <dsp:sp modelId="{67D0F799-6F3B-4D87-83FE-5D943C1D6A5A}">
      <dsp:nvSpPr>
        <dsp:cNvPr id="0" name=""/>
        <dsp:cNvSpPr/>
      </dsp:nvSpPr>
      <dsp:spPr>
        <a:xfrm>
          <a:off x="483539" y="64149"/>
          <a:ext cx="6769549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 dirty="0"/>
            <a:t>GNN Experimental Settings</a:t>
          </a:r>
        </a:p>
      </dsp:txBody>
      <dsp:txXfrm>
        <a:off x="510919" y="91529"/>
        <a:ext cx="6714789" cy="506120"/>
      </dsp:txXfrm>
    </dsp:sp>
    <dsp:sp modelId="{27E43D79-D673-4ACE-9353-51BEAB403B7D}">
      <dsp:nvSpPr>
        <dsp:cNvPr id="0" name=""/>
        <dsp:cNvSpPr/>
      </dsp:nvSpPr>
      <dsp:spPr>
        <a:xfrm>
          <a:off x="0" y="2044329"/>
          <a:ext cx="9670785" cy="335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82516"/>
              <a:satOff val="30732"/>
              <a:lumOff val="1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395732" rIns="75056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Optimizer</a:t>
          </a:r>
          <a:r>
            <a:rPr lang="en-US" sz="1900" kern="1200" dirty="0"/>
            <a:t>: Adam with a learning rate of 1e-5.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Model Architecture: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Four hidden layers: </a:t>
          </a:r>
          <a:r>
            <a:rPr lang="en-US" sz="1900" b="1" kern="1200" dirty="0"/>
            <a:t>Two-hop spatial model </a:t>
          </a:r>
          <a:r>
            <a:rPr lang="en-US" sz="1900" kern="1200" dirty="0"/>
            <a:t>with a </a:t>
          </a:r>
          <a:r>
            <a:rPr lang="en-US" sz="1900" b="1" kern="1200" dirty="0"/>
            <a:t>single-layer MLP on either side</a:t>
          </a:r>
          <a:endParaRPr lang="en-US" sz="1900" kern="1200" dirty="0"/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An </a:t>
          </a:r>
          <a:r>
            <a:rPr lang="en-US" sz="1900" b="1" kern="1200" dirty="0"/>
            <a:t>initial embedding layer </a:t>
          </a:r>
          <a:r>
            <a:rPr lang="en-US" sz="1900" kern="1200" dirty="0"/>
            <a:t>(to prepare the input data).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Two spatial aggregation layers </a:t>
          </a:r>
          <a:r>
            <a:rPr lang="en-US" sz="1900" kern="1200" dirty="0"/>
            <a:t>(to capture information from neighboring nodes).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 </a:t>
          </a:r>
          <a:r>
            <a:rPr lang="en-US" sz="1900" b="1" kern="1200" dirty="0"/>
            <a:t>final prediction layer</a:t>
          </a:r>
          <a:r>
            <a:rPr lang="en-US" sz="1900" kern="1200" dirty="0"/>
            <a:t> (for output).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Dropout rate of 0.5 for regularization.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Training Details: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Trained for 1 million steps.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MSLE (Mean Squared Logarithmic Error) regression loss.</a:t>
          </a:r>
        </a:p>
      </dsp:txBody>
      <dsp:txXfrm>
        <a:off x="0" y="2044329"/>
        <a:ext cx="9670785" cy="3351600"/>
      </dsp:txXfrm>
    </dsp:sp>
    <dsp:sp modelId="{D865B49F-E8C7-4F10-A02C-574EC1F4FA51}">
      <dsp:nvSpPr>
        <dsp:cNvPr id="0" name=""/>
        <dsp:cNvSpPr/>
      </dsp:nvSpPr>
      <dsp:spPr>
        <a:xfrm>
          <a:off x="483539" y="1763889"/>
          <a:ext cx="6769549" cy="560880"/>
        </a:xfrm>
        <a:prstGeom prst="roundRect">
          <a:avLst/>
        </a:prstGeom>
        <a:solidFill>
          <a:schemeClr val="accent3">
            <a:hueOff val="1482516"/>
            <a:satOff val="30732"/>
            <a:lumOff val="1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 dirty="0"/>
            <a:t>GNN Model Details</a:t>
          </a:r>
        </a:p>
      </dsp:txBody>
      <dsp:txXfrm>
        <a:off x="510919" y="1791269"/>
        <a:ext cx="6714789" cy="5061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443503"/>
          <a:ext cx="9670785" cy="137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520700" rIns="75056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Models are trained to </a:t>
          </a:r>
          <a:r>
            <a:rPr lang="en-US" sz="2500" b="1" kern="1200" dirty="0"/>
            <a:t>predict the change in the number of cases on day t+1</a:t>
          </a:r>
          <a:r>
            <a:rPr lang="en-US" sz="2500" kern="1200" dirty="0"/>
            <a:t>, using previous data.</a:t>
          </a:r>
        </a:p>
      </dsp:txBody>
      <dsp:txXfrm>
        <a:off x="0" y="443503"/>
        <a:ext cx="9670785" cy="1378125"/>
      </dsp:txXfrm>
    </dsp:sp>
    <dsp:sp modelId="{67D0F799-6F3B-4D87-83FE-5D943C1D6A5A}">
      <dsp:nvSpPr>
        <dsp:cNvPr id="0" name=""/>
        <dsp:cNvSpPr/>
      </dsp:nvSpPr>
      <dsp:spPr>
        <a:xfrm>
          <a:off x="483539" y="74503"/>
          <a:ext cx="6769549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Model Objective</a:t>
          </a:r>
        </a:p>
      </dsp:txBody>
      <dsp:txXfrm>
        <a:off x="519565" y="110529"/>
        <a:ext cx="6697497" cy="665948"/>
      </dsp:txXfrm>
    </dsp:sp>
    <dsp:sp modelId="{27E43D79-D673-4ACE-9353-51BEAB403B7D}">
      <dsp:nvSpPr>
        <dsp:cNvPr id="0" name=""/>
        <dsp:cNvSpPr/>
      </dsp:nvSpPr>
      <dsp:spPr>
        <a:xfrm>
          <a:off x="0" y="2399494"/>
          <a:ext cx="9670785" cy="181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82516"/>
              <a:satOff val="30732"/>
              <a:lumOff val="1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520700" rIns="75056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Training data from Days 59–120 (roughly March–April 2020).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Testing data from Days 120–150 (roughly May 2020).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</dsp:txBody>
      <dsp:txXfrm>
        <a:off x="0" y="2399494"/>
        <a:ext cx="9670785" cy="1811250"/>
      </dsp:txXfrm>
    </dsp:sp>
    <dsp:sp modelId="{D865B49F-E8C7-4F10-A02C-574EC1F4FA51}">
      <dsp:nvSpPr>
        <dsp:cNvPr id="0" name=""/>
        <dsp:cNvSpPr/>
      </dsp:nvSpPr>
      <dsp:spPr>
        <a:xfrm>
          <a:off x="483539" y="1956628"/>
          <a:ext cx="6769549" cy="738000"/>
        </a:xfrm>
        <a:prstGeom prst="roundRect">
          <a:avLst/>
        </a:prstGeom>
        <a:solidFill>
          <a:schemeClr val="accent3">
            <a:hueOff val="1482516"/>
            <a:satOff val="30732"/>
            <a:lumOff val="1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Data Splits</a:t>
          </a:r>
        </a:p>
      </dsp:txBody>
      <dsp:txXfrm>
        <a:off x="519565" y="1992654"/>
        <a:ext cx="6697497" cy="6659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CAC3B-C68C-4FCA-AE2D-E4D6AD24647F}">
      <dsp:nvSpPr>
        <dsp:cNvPr id="0" name=""/>
        <dsp:cNvSpPr/>
      </dsp:nvSpPr>
      <dsp:spPr>
        <a:xfrm>
          <a:off x="8449" y="504834"/>
          <a:ext cx="2037850" cy="61135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85" tIns="75485" rIns="75485" bIns="7548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No Mob Baselines</a:t>
          </a:r>
          <a:endParaRPr lang="en-US" sz="1800" kern="1200" dirty="0"/>
        </a:p>
      </dsp:txBody>
      <dsp:txXfrm>
        <a:off x="191856" y="504834"/>
        <a:ext cx="1671037" cy="611355"/>
      </dsp:txXfrm>
    </dsp:sp>
    <dsp:sp modelId="{59E8087F-BDFB-403C-9080-1BA412E1E850}">
      <dsp:nvSpPr>
        <dsp:cNvPr id="0" name=""/>
        <dsp:cNvSpPr/>
      </dsp:nvSpPr>
      <dsp:spPr>
        <a:xfrm>
          <a:off x="8449" y="1116190"/>
          <a:ext cx="1854444" cy="40209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42" tIns="146542" rIns="146542" bIns="293085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These baselines do not utilize any mobility information.</a:t>
          </a:r>
        </a:p>
      </dsp:txBody>
      <dsp:txXfrm>
        <a:off x="8449" y="1116190"/>
        <a:ext cx="1854444" cy="4020951"/>
      </dsp:txXfrm>
    </dsp:sp>
    <dsp:sp modelId="{7A875529-DE28-463B-95C0-9E20FDB97336}">
      <dsp:nvSpPr>
        <dsp:cNvPr id="0" name=""/>
        <dsp:cNvSpPr/>
      </dsp:nvSpPr>
      <dsp:spPr>
        <a:xfrm>
          <a:off x="1996317" y="504834"/>
          <a:ext cx="2037850" cy="611355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85" tIns="75485" rIns="75485" bIns="7548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Previous Day</a:t>
          </a:r>
          <a:endParaRPr lang="en-US" sz="1800" kern="1200" dirty="0"/>
        </a:p>
      </dsp:txBody>
      <dsp:txXfrm>
        <a:off x="2179724" y="504834"/>
        <a:ext cx="1671037" cy="611355"/>
      </dsp:txXfrm>
    </dsp:sp>
    <dsp:sp modelId="{0A17EA43-8FAB-4D19-A8FB-F1C9BEED666B}">
      <dsp:nvSpPr>
        <dsp:cNvPr id="0" name=""/>
        <dsp:cNvSpPr/>
      </dsp:nvSpPr>
      <dsp:spPr>
        <a:xfrm>
          <a:off x="1996317" y="1116190"/>
          <a:ext cx="1854444" cy="402095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42" tIns="146542" rIns="146542" bIns="293085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two baselines check different assumptions: </a:t>
          </a:r>
          <a:r>
            <a:rPr lang="en-US" sz="1200" b="1" kern="1200" dirty="0"/>
            <a:t>either cases will continue to change like yesterday or stay the same.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Previous Delta</a:t>
          </a:r>
          <a:r>
            <a:rPr lang="en-US" sz="1200" kern="1200" dirty="0"/>
            <a:t>: Predicts that the delta (change) in cases will be the same as the previous day's delta.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Previous Cases</a:t>
          </a:r>
          <a:r>
            <a:rPr lang="en-US" sz="1200" kern="1200" dirty="0"/>
            <a:t>: Predicts that the number of cases will remain the same as the previous day.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996317" y="1116190"/>
        <a:ext cx="1854444" cy="4020951"/>
      </dsp:txXfrm>
    </dsp:sp>
    <dsp:sp modelId="{B103241E-C123-4398-91A7-288535033918}">
      <dsp:nvSpPr>
        <dsp:cNvPr id="0" name=""/>
        <dsp:cNvSpPr/>
      </dsp:nvSpPr>
      <dsp:spPr>
        <a:xfrm>
          <a:off x="3984186" y="504834"/>
          <a:ext cx="2037850" cy="611355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85" tIns="75485" rIns="75485" bIns="7548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ARIMA</a:t>
          </a:r>
          <a:endParaRPr lang="en-US" sz="1800" kern="1200"/>
        </a:p>
      </dsp:txBody>
      <dsp:txXfrm>
        <a:off x="4167593" y="504834"/>
        <a:ext cx="1671037" cy="611355"/>
      </dsp:txXfrm>
    </dsp:sp>
    <dsp:sp modelId="{DB4DFD03-D2D3-4D92-BFC8-6588E013FF90}">
      <dsp:nvSpPr>
        <dsp:cNvPr id="0" name=""/>
        <dsp:cNvSpPr/>
      </dsp:nvSpPr>
      <dsp:spPr>
        <a:xfrm>
          <a:off x="3984186" y="1116190"/>
          <a:ext cx="1854444" cy="402095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42" tIns="146542" rIns="146542" bIns="293085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ARIMA uses only daily new case counts to make predictions, ignoring other features like mobility or region information.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984186" y="1116190"/>
        <a:ext cx="1854444" cy="4020951"/>
      </dsp:txXfrm>
    </dsp:sp>
    <dsp:sp modelId="{891B05F4-F867-4699-A898-603DD2896BE3}">
      <dsp:nvSpPr>
        <dsp:cNvPr id="0" name=""/>
        <dsp:cNvSpPr/>
      </dsp:nvSpPr>
      <dsp:spPr>
        <a:xfrm>
          <a:off x="5972054" y="504834"/>
          <a:ext cx="2037850" cy="611355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85" tIns="75485" rIns="75485" bIns="7548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LSTM</a:t>
          </a:r>
          <a:endParaRPr lang="en-US" sz="1800" kern="1200"/>
        </a:p>
      </dsp:txBody>
      <dsp:txXfrm>
        <a:off x="6155461" y="504834"/>
        <a:ext cx="1671037" cy="611355"/>
      </dsp:txXfrm>
    </dsp:sp>
    <dsp:sp modelId="{3121C0ED-D373-4637-AA71-5C45A8D4A148}">
      <dsp:nvSpPr>
        <dsp:cNvPr id="0" name=""/>
        <dsp:cNvSpPr/>
      </dsp:nvSpPr>
      <dsp:spPr>
        <a:xfrm>
          <a:off x="5972054" y="1116190"/>
          <a:ext cx="1854444" cy="402095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42" tIns="146542" rIns="146542" bIns="293085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 stack of two LSTM layers (32 and 16 units) followed by a dense layer.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By using LSTMs, the model can learn trends over time, like the steady rise in cases during an outbreak.</a:t>
          </a:r>
        </a:p>
      </dsp:txBody>
      <dsp:txXfrm>
        <a:off x="5972054" y="1116190"/>
        <a:ext cx="1854444" cy="4020951"/>
      </dsp:txXfrm>
    </dsp:sp>
    <dsp:sp modelId="{79C3B100-008A-4406-8476-291FD4D1DEAD}">
      <dsp:nvSpPr>
        <dsp:cNvPr id="0" name=""/>
        <dsp:cNvSpPr/>
      </dsp:nvSpPr>
      <dsp:spPr>
        <a:xfrm>
          <a:off x="7959923" y="504834"/>
          <a:ext cx="2037850" cy="611355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85" tIns="75485" rIns="75485" bIns="7548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Seq2Seq</a:t>
          </a:r>
          <a:endParaRPr lang="en-US" sz="1800" kern="1200"/>
        </a:p>
      </dsp:txBody>
      <dsp:txXfrm>
        <a:off x="8143330" y="504834"/>
        <a:ext cx="1671037" cy="611355"/>
      </dsp:txXfrm>
    </dsp:sp>
    <dsp:sp modelId="{0A916049-24CF-4AE2-BDC2-6D8821903617}">
      <dsp:nvSpPr>
        <dsp:cNvPr id="0" name=""/>
        <dsp:cNvSpPr/>
      </dsp:nvSpPr>
      <dsp:spPr>
        <a:xfrm>
          <a:off x="7959923" y="1116190"/>
          <a:ext cx="1854444" cy="402095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42" tIns="146542" rIns="146542" bIns="293085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Encoder-decoder architecture using GRU layers (32 and 16 units).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Seq2Seq model summarizes patterns into a compressed form with the encoder. For instance, if cases rise every three days, the model learns this pattern and generates a summary.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decoder “unpacks” this compressed information to predict future cases, reconstructing the sequence with predicted values for each future day.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7959923" y="1116190"/>
        <a:ext cx="1854444" cy="402095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373123"/>
          <a:ext cx="9670785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479044" rIns="75056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Table 1</a:t>
          </a:r>
          <a:r>
            <a:rPr lang="en-US" sz="2300" kern="1200" dirty="0"/>
            <a:t> compares the forecasting performance of the </a:t>
          </a:r>
          <a:r>
            <a:rPr lang="en-US" sz="2300" b="1" kern="1200" dirty="0" err="1"/>
            <a:t>spatio</a:t>
          </a:r>
          <a:r>
            <a:rPr lang="en-US" sz="2300" b="1" kern="1200" dirty="0"/>
            <a:t>-temporal GNN</a:t>
          </a:r>
          <a:r>
            <a:rPr lang="en-US" sz="2300" kern="1200" dirty="0"/>
            <a:t> against various baseline models using two metrics: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1" kern="1200" dirty="0"/>
            <a:t>RMSLE (Root Mean Squared Logarithmic Error)</a:t>
          </a:r>
          <a:endParaRPr lang="en-US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1" kern="1200" dirty="0"/>
            <a:t>Pearson Correlation (Corr)</a:t>
          </a:r>
          <a:endParaRPr lang="en-US" sz="2300" kern="1200" dirty="0"/>
        </a:p>
      </dsp:txBody>
      <dsp:txXfrm>
        <a:off x="0" y="373123"/>
        <a:ext cx="9670785" cy="1956150"/>
      </dsp:txXfrm>
    </dsp:sp>
    <dsp:sp modelId="{67D0F799-6F3B-4D87-83FE-5D943C1D6A5A}">
      <dsp:nvSpPr>
        <dsp:cNvPr id="0" name=""/>
        <dsp:cNvSpPr/>
      </dsp:nvSpPr>
      <dsp:spPr>
        <a:xfrm>
          <a:off x="483539" y="33643"/>
          <a:ext cx="6769549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kern="1200" dirty="0"/>
            <a:t>Case Prediction Performance</a:t>
          </a:r>
        </a:p>
      </dsp:txBody>
      <dsp:txXfrm>
        <a:off x="516683" y="66787"/>
        <a:ext cx="6703261" cy="61267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6B7DE-4FCE-4A2D-923D-2BA253DB76EF}">
      <dsp:nvSpPr>
        <dsp:cNvPr id="0" name=""/>
        <dsp:cNvSpPr/>
      </dsp:nvSpPr>
      <dsp:spPr>
        <a:xfrm>
          <a:off x="2888705" y="2183743"/>
          <a:ext cx="625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55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85079" y="2226179"/>
        <a:ext cx="32807" cy="6567"/>
      </dsp:txXfrm>
    </dsp:sp>
    <dsp:sp modelId="{35A18610-8F3B-4627-92CB-BEC9B469D258}">
      <dsp:nvSpPr>
        <dsp:cNvPr id="0" name=""/>
        <dsp:cNvSpPr/>
      </dsp:nvSpPr>
      <dsp:spPr>
        <a:xfrm>
          <a:off x="37654" y="13046"/>
          <a:ext cx="2852850" cy="44328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92" tIns="146736" rIns="139792" bIns="14673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Key Highlights: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Unlike previous mechanistic or autoregressive models, </a:t>
          </a:r>
          <a:r>
            <a:rPr lang="en-US" sz="1800" b="1" kern="1200" dirty="0"/>
            <a:t>GNN framework does not rely on fixed assumptions about disease dynamics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Instead, it can learn from diverse data sources, including </a:t>
          </a:r>
          <a:r>
            <a:rPr lang="en-US" sz="1800" b="1" kern="1200" dirty="0"/>
            <a:t>inter-region interactions and region-level features</a:t>
          </a:r>
          <a:r>
            <a:rPr lang="en-US" sz="1800" kern="1200" dirty="0"/>
            <a:t>, making it adaptable and powerful for forecasting.</a:t>
          </a:r>
        </a:p>
      </dsp:txBody>
      <dsp:txXfrm>
        <a:off x="37654" y="13046"/>
        <a:ext cx="2852850" cy="4432833"/>
      </dsp:txXfrm>
    </dsp:sp>
    <dsp:sp modelId="{AAF44BE6-56F0-4B7D-8C79-BB4786BD168E}">
      <dsp:nvSpPr>
        <dsp:cNvPr id="0" name=""/>
        <dsp:cNvSpPr/>
      </dsp:nvSpPr>
      <dsp:spPr>
        <a:xfrm>
          <a:off x="6397711" y="2183743"/>
          <a:ext cx="625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5555" y="45720"/>
              </a:lnTo>
            </a:path>
          </a:pathLst>
        </a:custGeom>
        <a:noFill/>
        <a:ln w="6350" cap="flat" cmpd="sng" algn="ctr">
          <a:solidFill>
            <a:schemeClr val="accent2">
              <a:hueOff val="1537472"/>
              <a:satOff val="-5405"/>
              <a:lumOff val="11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94085" y="2226179"/>
        <a:ext cx="32807" cy="6567"/>
      </dsp:txXfrm>
    </dsp:sp>
    <dsp:sp modelId="{6037839B-1425-4594-B1D1-EBA28585B856}">
      <dsp:nvSpPr>
        <dsp:cNvPr id="0" name=""/>
        <dsp:cNvSpPr/>
      </dsp:nvSpPr>
      <dsp:spPr>
        <a:xfrm>
          <a:off x="3546660" y="9289"/>
          <a:ext cx="2852850" cy="4440347"/>
        </a:xfrm>
        <a:prstGeom prst="rect">
          <a:avLst/>
        </a:prstGeom>
        <a:solidFill>
          <a:schemeClr val="accent2">
            <a:hueOff val="768736"/>
            <a:satOff val="-2702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92" tIns="146736" rIns="139792" bIns="14673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Future Directions: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Incorporating </a:t>
          </a:r>
          <a:r>
            <a:rPr lang="en-US" sz="1800" b="1" kern="1200" dirty="0"/>
            <a:t>new features </a:t>
          </a:r>
          <a:r>
            <a:rPr lang="en-US" sz="1800" kern="1200" dirty="0"/>
            <a:t>for better prediction accuracy.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Expanding the time horizon </a:t>
          </a:r>
          <a:r>
            <a:rPr lang="en-US" sz="1800" kern="1200" dirty="0"/>
            <a:t>for long-term predictions.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Applying epidemiological mobility data in </a:t>
          </a:r>
          <a:r>
            <a:rPr lang="en-US" sz="1800" b="1" kern="1200" dirty="0"/>
            <a:t>other regions worldwide </a:t>
          </a:r>
          <a:r>
            <a:rPr lang="en-US" sz="1800" kern="1200" dirty="0"/>
            <a:t>to test the model’s robustness.</a:t>
          </a:r>
        </a:p>
      </dsp:txBody>
      <dsp:txXfrm>
        <a:off x="3546660" y="9289"/>
        <a:ext cx="2852850" cy="4440347"/>
      </dsp:txXfrm>
    </dsp:sp>
    <dsp:sp modelId="{5663B915-DFE5-456D-826A-760FEF56C31C}">
      <dsp:nvSpPr>
        <dsp:cNvPr id="0" name=""/>
        <dsp:cNvSpPr/>
      </dsp:nvSpPr>
      <dsp:spPr>
        <a:xfrm>
          <a:off x="7055666" y="5515"/>
          <a:ext cx="2852850" cy="4447896"/>
        </a:xfrm>
        <a:prstGeom prst="rect">
          <a:avLst/>
        </a:prstGeom>
        <a:solidFill>
          <a:schemeClr val="accent2">
            <a:hueOff val="1537472"/>
            <a:satOff val="-5405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92" tIns="146736" rIns="139792" bIns="14673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kern="1200" dirty="0"/>
            <a:t>Limitations: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i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model focuses on a limited number of counties (top 20 by population). Scaling this framework to include all counties or to operate on a global scale could present computational challenges.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i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7055666" y="5515"/>
        <a:ext cx="2852850" cy="4447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570105"/>
          <a:ext cx="9670785" cy="185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395732" rIns="75056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Most models </a:t>
          </a:r>
          <a:r>
            <a:rPr lang="en-US" sz="1900" b="1" kern="1200" dirty="0"/>
            <a:t>assume forecasts depend on data from a single location or closed system.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However, a region’s COVID-19 cases are </a:t>
          </a:r>
          <a:r>
            <a:rPr lang="en-US" sz="1900" b="1" kern="1200" dirty="0"/>
            <a:t>also affected by human mobility and interactions between regions</a:t>
          </a:r>
          <a:r>
            <a:rPr lang="en-US" sz="1900" kern="1200" dirty="0"/>
            <a:t>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Example: If you’re predicting cases in one city without considering that people from nearby cities are visiting, your prediction might miss important details.</a:t>
          </a:r>
        </a:p>
      </dsp:txBody>
      <dsp:txXfrm>
        <a:off x="0" y="570105"/>
        <a:ext cx="9670785" cy="1855350"/>
      </dsp:txXfrm>
    </dsp:sp>
    <dsp:sp modelId="{67D0F799-6F3B-4D87-83FE-5D943C1D6A5A}">
      <dsp:nvSpPr>
        <dsp:cNvPr id="0" name=""/>
        <dsp:cNvSpPr/>
      </dsp:nvSpPr>
      <dsp:spPr>
        <a:xfrm>
          <a:off x="483539" y="289665"/>
          <a:ext cx="6769549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 dirty="0"/>
            <a:t>Limitations</a:t>
          </a:r>
        </a:p>
      </dsp:txBody>
      <dsp:txXfrm>
        <a:off x="510919" y="317045"/>
        <a:ext cx="6714789" cy="506120"/>
      </dsp:txXfrm>
    </dsp:sp>
    <dsp:sp modelId="{27E43D79-D673-4ACE-9353-51BEAB403B7D}">
      <dsp:nvSpPr>
        <dsp:cNvPr id="0" name=""/>
        <dsp:cNvSpPr/>
      </dsp:nvSpPr>
      <dsp:spPr>
        <a:xfrm>
          <a:off x="0" y="2808496"/>
          <a:ext cx="9670785" cy="1316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41258"/>
              <a:satOff val="15366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395732" rIns="75056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Real-time data on </a:t>
          </a:r>
          <a:r>
            <a:rPr lang="en-US" sz="1900" b="1" kern="1200" dirty="0"/>
            <a:t>inter-regional interactions can improve forecast</a:t>
          </a:r>
          <a:r>
            <a:rPr lang="en-US" sz="1900" kern="1200" dirty="0"/>
            <a:t> accuracy.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Mobile GPS data </a:t>
          </a:r>
          <a:r>
            <a:rPr lang="en-US" sz="1900" kern="1200" dirty="0"/>
            <a:t>provides new, detailed insights into human mobility patterns, supporting this research.</a:t>
          </a:r>
        </a:p>
      </dsp:txBody>
      <dsp:txXfrm>
        <a:off x="0" y="2808496"/>
        <a:ext cx="9670785" cy="1316700"/>
      </dsp:txXfrm>
    </dsp:sp>
    <dsp:sp modelId="{D865B49F-E8C7-4F10-A02C-574EC1F4FA51}">
      <dsp:nvSpPr>
        <dsp:cNvPr id="0" name=""/>
        <dsp:cNvSpPr/>
      </dsp:nvSpPr>
      <dsp:spPr>
        <a:xfrm>
          <a:off x="483539" y="2528056"/>
          <a:ext cx="6769549" cy="560880"/>
        </a:xfrm>
        <a:prstGeom prst="roundRect">
          <a:avLst/>
        </a:prstGeom>
        <a:solidFill>
          <a:schemeClr val="accent3">
            <a:hueOff val="741258"/>
            <a:satOff val="15366"/>
            <a:lumOff val="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 dirty="0"/>
            <a:t>Research Motivation</a:t>
          </a:r>
        </a:p>
      </dsp:txBody>
      <dsp:txXfrm>
        <a:off x="510919" y="2555436"/>
        <a:ext cx="6714789" cy="506120"/>
      </dsp:txXfrm>
    </dsp:sp>
    <dsp:sp modelId="{BE17C2CA-CF03-496D-B1FB-28C8720C7573}">
      <dsp:nvSpPr>
        <dsp:cNvPr id="0" name=""/>
        <dsp:cNvSpPr/>
      </dsp:nvSpPr>
      <dsp:spPr>
        <a:xfrm>
          <a:off x="0" y="4508236"/>
          <a:ext cx="9670785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82516"/>
              <a:satOff val="30732"/>
              <a:lumOff val="1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395732" rIns="75056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Forecast county-level COVID-19 cases in the U.S. </a:t>
          </a:r>
          <a:r>
            <a:rPr lang="en-US" sz="1900" kern="1200" dirty="0"/>
            <a:t>using a GNN that captures both </a:t>
          </a:r>
          <a:r>
            <a:rPr lang="en-US" sz="1900" b="1" kern="1200" dirty="0"/>
            <a:t>spatial and temporal dynamics</a:t>
          </a:r>
          <a:r>
            <a:rPr lang="en-US" sz="1900" kern="1200" dirty="0"/>
            <a:t>.</a:t>
          </a:r>
        </a:p>
      </dsp:txBody>
      <dsp:txXfrm>
        <a:off x="0" y="4508236"/>
        <a:ext cx="9670785" cy="1047375"/>
      </dsp:txXfrm>
    </dsp:sp>
    <dsp:sp modelId="{E24004F3-A23F-4AA2-A633-D9535CC5D4D0}">
      <dsp:nvSpPr>
        <dsp:cNvPr id="0" name=""/>
        <dsp:cNvSpPr/>
      </dsp:nvSpPr>
      <dsp:spPr>
        <a:xfrm>
          <a:off x="483539" y="4227796"/>
          <a:ext cx="6769549" cy="560880"/>
        </a:xfrm>
        <a:prstGeom prst="roundRect">
          <a:avLst/>
        </a:prstGeom>
        <a:solidFill>
          <a:schemeClr val="accent3">
            <a:hueOff val="1482516"/>
            <a:satOff val="30732"/>
            <a:lumOff val="1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 dirty="0"/>
            <a:t>Study Goal</a:t>
          </a:r>
        </a:p>
      </dsp:txBody>
      <dsp:txXfrm>
        <a:off x="510919" y="4255176"/>
        <a:ext cx="6714789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1959911"/>
          <a:ext cx="9670785" cy="15822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1353820" rIns="750560" bIns="462280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b="1" kern="1200" dirty="0"/>
        </a:p>
      </dsp:txBody>
      <dsp:txXfrm>
        <a:off x="0" y="1959911"/>
        <a:ext cx="9670785" cy="1582258"/>
      </dsp:txXfrm>
    </dsp:sp>
    <dsp:sp modelId="{67D0F799-6F3B-4D87-83FE-5D943C1D6A5A}">
      <dsp:nvSpPr>
        <dsp:cNvPr id="0" name=""/>
        <dsp:cNvSpPr/>
      </dsp:nvSpPr>
      <dsp:spPr>
        <a:xfrm>
          <a:off x="1540188" y="1426283"/>
          <a:ext cx="6769549" cy="1198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BACKGROUND</a:t>
          </a:r>
          <a:endParaRPr lang="en-US" sz="6500" b="1" i="1" kern="1200" dirty="0"/>
        </a:p>
      </dsp:txBody>
      <dsp:txXfrm>
        <a:off x="1598672" y="1484767"/>
        <a:ext cx="6652581" cy="1081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437852"/>
          <a:ext cx="9670785" cy="240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520700" rIns="75056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Recent advances </a:t>
          </a:r>
          <a:r>
            <a:rPr lang="en-US" sz="2500" b="1" kern="1200" dirty="0"/>
            <a:t>allow detailed tracking of human mobility</a:t>
          </a:r>
          <a:r>
            <a:rPr lang="en-US" sz="2500" kern="1200" dirty="0"/>
            <a:t>, crucial for accurately modeling disease spread.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This data also aids in </a:t>
          </a:r>
          <a:r>
            <a:rPr lang="en-US" sz="2500" b="1" kern="1200" dirty="0"/>
            <a:t>assessing the effectiveness of non-pharmaceutical interventions (NPIs) for COVID-19, </a:t>
          </a:r>
          <a:r>
            <a:rPr lang="en-US" sz="2500" b="0" kern="1200" dirty="0"/>
            <a:t>such as social distancing and travel restrictions</a:t>
          </a:r>
          <a:r>
            <a:rPr lang="en-US" sz="2500" kern="1200" dirty="0"/>
            <a:t>.</a:t>
          </a:r>
        </a:p>
      </dsp:txBody>
      <dsp:txXfrm>
        <a:off x="0" y="437852"/>
        <a:ext cx="9670785" cy="2401875"/>
      </dsp:txXfrm>
    </dsp:sp>
    <dsp:sp modelId="{67D0F799-6F3B-4D87-83FE-5D943C1D6A5A}">
      <dsp:nvSpPr>
        <dsp:cNvPr id="0" name=""/>
        <dsp:cNvSpPr/>
      </dsp:nvSpPr>
      <dsp:spPr>
        <a:xfrm>
          <a:off x="483539" y="68852"/>
          <a:ext cx="6769549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Importance of Mobility Data</a:t>
          </a:r>
        </a:p>
      </dsp:txBody>
      <dsp:txXfrm>
        <a:off x="519565" y="104878"/>
        <a:ext cx="6697497" cy="665948"/>
      </dsp:txXfrm>
    </dsp:sp>
    <dsp:sp modelId="{27E43D79-D673-4ACE-9353-51BEAB403B7D}">
      <dsp:nvSpPr>
        <dsp:cNvPr id="0" name=""/>
        <dsp:cNvSpPr/>
      </dsp:nvSpPr>
      <dsp:spPr>
        <a:xfrm>
          <a:off x="0" y="3343727"/>
          <a:ext cx="9670785" cy="204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82516"/>
              <a:satOff val="30732"/>
              <a:lumOff val="1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520700" rIns="75056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Studies have </a:t>
          </a:r>
          <a:r>
            <a:rPr lang="en-US" sz="2500" b="1" kern="1200" dirty="0"/>
            <a:t>shown that international flights contributed significantly to the early global spread of COVID-19</a:t>
          </a:r>
          <a:r>
            <a:rPr lang="en-US" sz="2500" kern="1200" dirty="0"/>
            <a:t>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COVID-19 analysis using the </a:t>
          </a:r>
          <a:r>
            <a:rPr lang="en-US" sz="2500" b="1" kern="1200" dirty="0" err="1"/>
            <a:t>SafeGraph</a:t>
          </a:r>
          <a:r>
            <a:rPr lang="en-US" sz="2500" b="1" kern="1200" dirty="0"/>
            <a:t> dataset highlighted how NPIs like social distancing impacted disease dynamics</a:t>
          </a:r>
          <a:r>
            <a:rPr lang="en-US" sz="2500" kern="1200" dirty="0"/>
            <a:t>.</a:t>
          </a:r>
        </a:p>
      </dsp:txBody>
      <dsp:txXfrm>
        <a:off x="0" y="3343727"/>
        <a:ext cx="9670785" cy="2047500"/>
      </dsp:txXfrm>
    </dsp:sp>
    <dsp:sp modelId="{D865B49F-E8C7-4F10-A02C-574EC1F4FA51}">
      <dsp:nvSpPr>
        <dsp:cNvPr id="0" name=""/>
        <dsp:cNvSpPr/>
      </dsp:nvSpPr>
      <dsp:spPr>
        <a:xfrm>
          <a:off x="483539" y="2974727"/>
          <a:ext cx="6769549" cy="738000"/>
        </a:xfrm>
        <a:prstGeom prst="roundRect">
          <a:avLst/>
        </a:prstGeom>
        <a:solidFill>
          <a:schemeClr val="accent3">
            <a:hueOff val="1482516"/>
            <a:satOff val="30732"/>
            <a:lumOff val="1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Previous Research</a:t>
          </a:r>
        </a:p>
      </dsp:txBody>
      <dsp:txXfrm>
        <a:off x="519565" y="3010753"/>
        <a:ext cx="6697497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437852"/>
          <a:ext cx="9670785" cy="240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520700" rIns="75056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Graphs naturally represent complex data structures </a:t>
          </a:r>
          <a:r>
            <a:rPr lang="en-US" sz="2500" kern="1200" dirty="0"/>
            <a:t>across many fields, including social, biological, and financial domains.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GNNs have shown superior performance</a:t>
          </a:r>
          <a:r>
            <a:rPr lang="en-US" sz="2500" kern="1200" dirty="0"/>
            <a:t> in tasks such as node classification, link prediction, community detection, and recommendations.</a:t>
          </a:r>
        </a:p>
      </dsp:txBody>
      <dsp:txXfrm>
        <a:off x="0" y="437852"/>
        <a:ext cx="9670785" cy="2401875"/>
      </dsp:txXfrm>
    </dsp:sp>
    <dsp:sp modelId="{67D0F799-6F3B-4D87-83FE-5D943C1D6A5A}">
      <dsp:nvSpPr>
        <dsp:cNvPr id="0" name=""/>
        <dsp:cNvSpPr/>
      </dsp:nvSpPr>
      <dsp:spPr>
        <a:xfrm>
          <a:off x="483539" y="68852"/>
          <a:ext cx="6769549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GNN Overview</a:t>
          </a:r>
        </a:p>
      </dsp:txBody>
      <dsp:txXfrm>
        <a:off x="519565" y="104878"/>
        <a:ext cx="6697497" cy="665948"/>
      </dsp:txXfrm>
    </dsp:sp>
    <dsp:sp modelId="{27E43D79-D673-4ACE-9353-51BEAB403B7D}">
      <dsp:nvSpPr>
        <dsp:cNvPr id="0" name=""/>
        <dsp:cNvSpPr/>
      </dsp:nvSpPr>
      <dsp:spPr>
        <a:xfrm>
          <a:off x="0" y="3343727"/>
          <a:ext cx="9670785" cy="204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82516"/>
              <a:satOff val="30732"/>
              <a:lumOff val="1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520700" rIns="75056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These graphs model connections between nodes over time and space</a:t>
          </a:r>
          <a:r>
            <a:rPr lang="en-US" sz="2500" kern="1200" dirty="0"/>
            <a:t>, making them ideal for dynamic data modeling.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They have been </a:t>
          </a:r>
          <a:r>
            <a:rPr lang="en-US" sz="2500" b="1" kern="1200" dirty="0"/>
            <a:t>successfully applied in areas like traffic prediction and disease forecasting (e.g., influenza).</a:t>
          </a:r>
        </a:p>
      </dsp:txBody>
      <dsp:txXfrm>
        <a:off x="0" y="3343727"/>
        <a:ext cx="9670785" cy="2047500"/>
      </dsp:txXfrm>
    </dsp:sp>
    <dsp:sp modelId="{D865B49F-E8C7-4F10-A02C-574EC1F4FA51}">
      <dsp:nvSpPr>
        <dsp:cNvPr id="0" name=""/>
        <dsp:cNvSpPr/>
      </dsp:nvSpPr>
      <dsp:spPr>
        <a:xfrm>
          <a:off x="483539" y="2974727"/>
          <a:ext cx="6769549" cy="738000"/>
        </a:xfrm>
        <a:prstGeom prst="roundRect">
          <a:avLst/>
        </a:prstGeom>
        <a:solidFill>
          <a:schemeClr val="accent3">
            <a:hueOff val="1482516"/>
            <a:satOff val="30732"/>
            <a:lumOff val="1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 err="1"/>
            <a:t>Spatio</a:t>
          </a:r>
          <a:r>
            <a:rPr lang="en-US" sz="2500" b="1" i="1" kern="1200" dirty="0"/>
            <a:t>-Temporal Graphs</a:t>
          </a:r>
        </a:p>
      </dsp:txBody>
      <dsp:txXfrm>
        <a:off x="519565" y="3010753"/>
        <a:ext cx="6697497" cy="665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1940253"/>
          <a:ext cx="9670785" cy="15822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1353820" rIns="750560" bIns="462280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b="1" kern="1200" dirty="0"/>
        </a:p>
      </dsp:txBody>
      <dsp:txXfrm>
        <a:off x="0" y="1940253"/>
        <a:ext cx="9670785" cy="1582258"/>
      </dsp:txXfrm>
    </dsp:sp>
    <dsp:sp modelId="{67D0F799-6F3B-4D87-83FE-5D943C1D6A5A}">
      <dsp:nvSpPr>
        <dsp:cNvPr id="0" name=""/>
        <dsp:cNvSpPr/>
      </dsp:nvSpPr>
      <dsp:spPr>
        <a:xfrm>
          <a:off x="1540188" y="1406606"/>
          <a:ext cx="6769549" cy="11587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METHOD</a:t>
          </a:r>
          <a:endParaRPr lang="en-US" sz="6500" b="1" i="1" kern="1200" dirty="0"/>
        </a:p>
      </dsp:txBody>
      <dsp:txXfrm>
        <a:off x="1596753" y="1463171"/>
        <a:ext cx="6656419" cy="10456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409800"/>
          <a:ext cx="9670785" cy="2453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395732" rIns="75056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Each node </a:t>
          </a:r>
          <a:r>
            <a:rPr lang="en-US" sz="1900" b="1" kern="1200" dirty="0"/>
            <a:t>gathers information from its neighboring nodes </a:t>
          </a:r>
          <a:r>
            <a:rPr lang="en-US" sz="1900" kern="1200" dirty="0"/>
            <a:t>and combines these signals into a message.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F (l) is the message function </a:t>
          </a:r>
          <a:r>
            <a:rPr lang="en-US" sz="1900" kern="1200" dirty="0"/>
            <a:t>at layer 𝑙, which determines how information from node 𝑗 is transformed and passed to node 𝑖.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0" y="409800"/>
        <a:ext cx="9670785" cy="2453850"/>
      </dsp:txXfrm>
    </dsp:sp>
    <dsp:sp modelId="{67D0F799-6F3B-4D87-83FE-5D943C1D6A5A}">
      <dsp:nvSpPr>
        <dsp:cNvPr id="0" name=""/>
        <dsp:cNvSpPr/>
      </dsp:nvSpPr>
      <dsp:spPr>
        <a:xfrm>
          <a:off x="483539" y="35397"/>
          <a:ext cx="6769549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 dirty="0"/>
            <a:t>Message Propagation</a:t>
          </a:r>
        </a:p>
      </dsp:txBody>
      <dsp:txXfrm>
        <a:off x="510919" y="62777"/>
        <a:ext cx="6714789" cy="506120"/>
      </dsp:txXfrm>
    </dsp:sp>
    <dsp:sp modelId="{27E43D79-D673-4ACE-9353-51BEAB403B7D}">
      <dsp:nvSpPr>
        <dsp:cNvPr id="0" name=""/>
        <dsp:cNvSpPr/>
      </dsp:nvSpPr>
      <dsp:spPr>
        <a:xfrm>
          <a:off x="0" y="3152728"/>
          <a:ext cx="9670785" cy="2453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82516"/>
              <a:satOff val="30732"/>
              <a:lumOff val="1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395732" rIns="75056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Each </a:t>
          </a:r>
          <a:r>
            <a:rPr lang="en-US" sz="1900" b="1" kern="1200" dirty="0"/>
            <a:t>node updates its own representation using the aggregated messages </a:t>
          </a:r>
          <a:r>
            <a:rPr lang="en-US" sz="1900" kern="1200" dirty="0"/>
            <a:t>from its neighbors.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G (l) is the update function</a:t>
          </a:r>
          <a:r>
            <a:rPr lang="en-US" sz="1900" kern="1200" dirty="0"/>
            <a:t> at layer 𝑙. It takes the current representation of node 𝑖 and the aggregated message 𝑚𝑖(𝑙+1) to produce the new representation ℎ𝑖(𝑙+1)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0" y="3152728"/>
        <a:ext cx="9670785" cy="2453850"/>
      </dsp:txXfrm>
    </dsp:sp>
    <dsp:sp modelId="{D865B49F-E8C7-4F10-A02C-574EC1F4FA51}">
      <dsp:nvSpPr>
        <dsp:cNvPr id="0" name=""/>
        <dsp:cNvSpPr/>
      </dsp:nvSpPr>
      <dsp:spPr>
        <a:xfrm>
          <a:off x="522870" y="2927231"/>
          <a:ext cx="6769549" cy="560880"/>
        </a:xfrm>
        <a:prstGeom prst="roundRect">
          <a:avLst/>
        </a:prstGeom>
        <a:solidFill>
          <a:schemeClr val="accent3">
            <a:hueOff val="1482516"/>
            <a:satOff val="30732"/>
            <a:lumOff val="1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1" kern="1200" dirty="0"/>
            <a:t>Node Updating</a:t>
          </a:r>
        </a:p>
      </dsp:txBody>
      <dsp:txXfrm>
        <a:off x="550250" y="2954611"/>
        <a:ext cx="6714789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523464"/>
          <a:ext cx="10047574" cy="2579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803" tIns="437388" rIns="77980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COVID-19 transmission </a:t>
          </a:r>
          <a:r>
            <a:rPr lang="en-US" sz="2100" b="1" kern="1200" dirty="0"/>
            <a:t>data is structured as a </a:t>
          </a:r>
          <a:r>
            <a:rPr lang="en-US" sz="2100" b="1" kern="1200" dirty="0" err="1"/>
            <a:t>spatio</a:t>
          </a:r>
          <a:r>
            <a:rPr lang="en-US" sz="2100" b="1" kern="1200" dirty="0"/>
            <a:t>-temporal graph</a:t>
          </a:r>
          <a:r>
            <a:rPr lang="en-US" sz="2100" kern="1200" dirty="0"/>
            <a:t> rather than a simple time series.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/>
            <a:t>Nodes </a:t>
          </a:r>
          <a:r>
            <a:rPr lang="en-US" sz="2100" b="0" kern="1200" dirty="0"/>
            <a:t>in this graph represent </a:t>
          </a:r>
          <a:r>
            <a:rPr lang="en-US" sz="2100" b="1" kern="1200" dirty="0"/>
            <a:t>regions (e.g., counties), </a:t>
          </a:r>
          <a:r>
            <a:rPr lang="en-US" sz="2100" b="0" kern="1200" dirty="0"/>
            <a:t>with</a:t>
          </a:r>
          <a:r>
            <a:rPr lang="en-US" sz="2100" b="1" kern="1200" dirty="0"/>
            <a:t> edges </a:t>
          </a:r>
          <a:r>
            <a:rPr lang="en-US" sz="2100" b="0" kern="1200" dirty="0"/>
            <a:t>indicating</a:t>
          </a:r>
          <a:r>
            <a:rPr lang="en-US" sz="2100" b="1" kern="1200" dirty="0"/>
            <a:t> human mobility between regions,</a:t>
          </a:r>
          <a:r>
            <a:rPr lang="en-US" sz="2100" kern="1200" dirty="0"/>
            <a:t> weighted by normalized mobility flow.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Example: Think of a graph where each node is a city. The edges change based on people moving from one city to another at different times of the day. This graph captures both spatial (location) and temporal (time) data.</a:t>
          </a:r>
        </a:p>
      </dsp:txBody>
      <dsp:txXfrm>
        <a:off x="0" y="523464"/>
        <a:ext cx="10047574" cy="2579850"/>
      </dsp:txXfrm>
    </dsp:sp>
    <dsp:sp modelId="{67D0F799-6F3B-4D87-83FE-5D943C1D6A5A}">
      <dsp:nvSpPr>
        <dsp:cNvPr id="0" name=""/>
        <dsp:cNvSpPr/>
      </dsp:nvSpPr>
      <dsp:spPr>
        <a:xfrm>
          <a:off x="502378" y="213504"/>
          <a:ext cx="7033302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842" tIns="0" rIns="2658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 dirty="0"/>
            <a:t>Graph-Based Structure for Mobility Data</a:t>
          </a:r>
        </a:p>
      </dsp:txBody>
      <dsp:txXfrm>
        <a:off x="532640" y="243766"/>
        <a:ext cx="6972778" cy="559396"/>
      </dsp:txXfrm>
    </dsp:sp>
    <dsp:sp modelId="{27E43D79-D673-4ACE-9353-51BEAB403B7D}">
      <dsp:nvSpPr>
        <dsp:cNvPr id="0" name=""/>
        <dsp:cNvSpPr/>
      </dsp:nvSpPr>
      <dsp:spPr>
        <a:xfrm>
          <a:off x="0" y="3526674"/>
          <a:ext cx="10047574" cy="1719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82516"/>
              <a:satOff val="30732"/>
              <a:lumOff val="1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803" tIns="437388" rIns="77980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/>
            <a:t>Spatial Edges: </a:t>
          </a:r>
          <a:r>
            <a:rPr lang="en-US" sz="2100" kern="1200" dirty="0"/>
            <a:t>Represent </a:t>
          </a:r>
          <a:r>
            <a:rPr lang="en-US" sz="2100" b="1" kern="1200" dirty="0"/>
            <a:t>direct connections between locations </a:t>
          </a:r>
          <a:r>
            <a:rPr lang="en-US" sz="2100" kern="1200" dirty="0"/>
            <a:t>based on human movement.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/>
            <a:t>Temporal Edges: </a:t>
          </a:r>
          <a:r>
            <a:rPr lang="en-US" sz="2100" kern="1200" dirty="0"/>
            <a:t>Represent </a:t>
          </a:r>
          <a:r>
            <a:rPr lang="en-US" sz="2100" b="1" kern="1200" dirty="0"/>
            <a:t>connections across time</a:t>
          </a:r>
          <a:r>
            <a:rPr lang="en-US" sz="2100" kern="1200" dirty="0"/>
            <a:t>, linking nodes to their own past states (up to a week prior).</a:t>
          </a:r>
        </a:p>
      </dsp:txBody>
      <dsp:txXfrm>
        <a:off x="0" y="3526674"/>
        <a:ext cx="10047574" cy="1719900"/>
      </dsp:txXfrm>
    </dsp:sp>
    <dsp:sp modelId="{D865B49F-E8C7-4F10-A02C-574EC1F4FA51}">
      <dsp:nvSpPr>
        <dsp:cNvPr id="0" name=""/>
        <dsp:cNvSpPr/>
      </dsp:nvSpPr>
      <dsp:spPr>
        <a:xfrm>
          <a:off x="502378" y="3216714"/>
          <a:ext cx="7033302" cy="619920"/>
        </a:xfrm>
        <a:prstGeom prst="roundRect">
          <a:avLst/>
        </a:prstGeom>
        <a:solidFill>
          <a:schemeClr val="accent3">
            <a:hueOff val="1482516"/>
            <a:satOff val="30732"/>
            <a:lumOff val="1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842" tIns="0" rIns="26584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 dirty="0"/>
            <a:t>Spatial and Temporal Dependencies</a:t>
          </a:r>
        </a:p>
      </dsp:txBody>
      <dsp:txXfrm>
        <a:off x="532640" y="3246976"/>
        <a:ext cx="6972778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7869-A126-4F99-9560-7099F235998C}">
      <dsp:nvSpPr>
        <dsp:cNvPr id="0" name=""/>
        <dsp:cNvSpPr/>
      </dsp:nvSpPr>
      <dsp:spPr>
        <a:xfrm>
          <a:off x="0" y="256808"/>
          <a:ext cx="9670785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0560" tIns="354076" rIns="7505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graph comprises </a:t>
          </a:r>
          <a:r>
            <a:rPr lang="en-US" sz="1700" b="1" kern="1200" dirty="0"/>
            <a:t>100 stacked layers</a:t>
          </a:r>
          <a:r>
            <a:rPr lang="en-US" sz="1700" kern="1200" dirty="0"/>
            <a:t> representing each day from February 22, 2020, to May 31, 2020.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Each county (node) in a daily layer connects to its previous seven days</a:t>
          </a:r>
          <a:r>
            <a:rPr lang="en-US" sz="1700" b="1" kern="1200" dirty="0"/>
            <a:t>, capturing a week’s temporal data </a:t>
          </a:r>
          <a:r>
            <a:rPr lang="en-US" sz="1700" kern="1200" dirty="0"/>
            <a:t>for predictive modeling.</a:t>
          </a:r>
        </a:p>
      </dsp:txBody>
      <dsp:txXfrm>
        <a:off x="0" y="256808"/>
        <a:ext cx="9670785" cy="1392300"/>
      </dsp:txXfrm>
    </dsp:sp>
    <dsp:sp modelId="{67D0F799-6F3B-4D87-83FE-5D943C1D6A5A}">
      <dsp:nvSpPr>
        <dsp:cNvPr id="0" name=""/>
        <dsp:cNvSpPr/>
      </dsp:nvSpPr>
      <dsp:spPr>
        <a:xfrm>
          <a:off x="483539" y="5888"/>
          <a:ext cx="6769549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873" tIns="0" rIns="25587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Graph Setup</a:t>
          </a:r>
        </a:p>
      </dsp:txBody>
      <dsp:txXfrm>
        <a:off x="508037" y="30386"/>
        <a:ext cx="672055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9CE248-556C-0C00-0B8F-F4B352B06F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480AB-1E39-638A-ACE8-F1A82D158C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2BA3E-B746-41EA-86D4-3AEC34E3B6C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B0250-5ACF-ABE1-A08C-C3B74C8C73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ED28-60FE-A6BF-6C02-CF1FF90691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01A0-CF12-485A-B516-A02E8140C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64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22:40:3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22:39:1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50768-2017-42A4-9432-719CAE2A33F5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2A252-453B-4535-96EA-1B772568A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3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5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5438E-654E-8550-E130-F430F9FF4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49F685-BE73-8EE0-134C-DC73E854F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EA2FB9-7BFF-31D3-A6DB-0269DA750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5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03283-101B-9C6B-8D48-2B4DFFA4B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EE3333-8579-10BA-2DB2-5F56D66D8B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1DF55-C57F-5107-28C2-8A1DA37F7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3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4E15-1BF1-4057-A3FE-0061DDE8AD6C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9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DF99-C7EA-4ABD-89A1-0440EE607E19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629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6770-3DF1-4F73-9985-CDB531BD5FB9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3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37A14A14-ABF7-4AFF-9E35-C934A50FC238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4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FAD3-DC25-4E4F-B305-1E63FE5D15D1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3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3658-BB7B-43B6-830F-704FC2CE2381}" type="datetime4">
              <a:rPr lang="en-US" smtClean="0"/>
              <a:t>November 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0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8B31D-CAF5-46C8-8696-80407E70D0FE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177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AD89-C7C7-4FD0-AF6E-05650FB230C6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963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B1BE-91E4-4443-AD2D-640D84121EEB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BAAC-2593-46B0-AA45-2A4D9AEDE624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E049-11D5-4574-9C3E-95778AB3D215}" type="datetime4">
              <a:rPr lang="en-US" smtClean="0"/>
              <a:t>November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B4E498E5-D495-469F-A010-7D443EA414BC}" type="datetime4">
              <a:rPr lang="en-US" smtClean="0"/>
              <a:t>November 6,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42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4D1B-1C1D-780C-3CCA-6622B477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1" y="509587"/>
            <a:ext cx="7649239" cy="742951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300" dirty="0"/>
              <a:t>Neha Goud Baddam</a:t>
            </a:r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EF254-CC63-AB61-94E1-87556BC6F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690" y="2204718"/>
            <a:ext cx="10060744" cy="2813001"/>
          </a:xfrm>
        </p:spPr>
        <p:txBody>
          <a:bodyPr>
            <a:noAutofit/>
          </a:bodyPr>
          <a:lstStyle/>
          <a:p>
            <a:r>
              <a:rPr lang="en-US" sz="4800" dirty="0"/>
              <a:t>Examining COVID-19 Forecasting using </a:t>
            </a:r>
            <a:r>
              <a:rPr lang="en-US" sz="4800" dirty="0" err="1"/>
              <a:t>Spatio</a:t>
            </a:r>
            <a:r>
              <a:rPr lang="en-US" sz="4800" dirty="0"/>
              <a:t>-Temporal Graph Neural Networks</a:t>
            </a:r>
            <a:endParaRPr lang="en-US" sz="6000" i="0" dirty="0">
              <a:solidFill>
                <a:srgbClr val="222222"/>
              </a:solidFill>
              <a:effectLst/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1FD649-68F7-F8E9-C2BD-715EA5D48155}"/>
              </a:ext>
            </a:extLst>
          </p:cNvPr>
          <p:cNvSpPr txBox="1">
            <a:spLocks/>
          </p:cNvSpPr>
          <p:nvPr/>
        </p:nvSpPr>
        <p:spPr>
          <a:xfrm>
            <a:off x="1059690" y="4676183"/>
            <a:ext cx="10060744" cy="140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schemeClr val="accent3"/>
                </a:solidFill>
              </a:rPr>
              <a:t>Amol Kapoor*, Xue Ben*, </a:t>
            </a:r>
            <a:r>
              <a:rPr lang="en-US" i="1" dirty="0" err="1">
                <a:solidFill>
                  <a:schemeClr val="accent3"/>
                </a:solidFill>
              </a:rPr>
              <a:t>Luyang</a:t>
            </a:r>
            <a:r>
              <a:rPr lang="en-US" i="1" dirty="0">
                <a:solidFill>
                  <a:schemeClr val="accent3"/>
                </a:solidFill>
              </a:rPr>
              <a:t> Liu, Bryan </a:t>
            </a:r>
            <a:r>
              <a:rPr lang="en-US" i="1" dirty="0" err="1">
                <a:solidFill>
                  <a:schemeClr val="accent3"/>
                </a:solidFill>
              </a:rPr>
              <a:t>Perozzi</a:t>
            </a:r>
            <a:r>
              <a:rPr lang="en-US" i="1" dirty="0">
                <a:solidFill>
                  <a:schemeClr val="accent3"/>
                </a:solidFill>
              </a:rPr>
              <a:t>, Matt Barnes, Martin Blais, Shawn O’Banion [</a:t>
            </a:r>
            <a:r>
              <a:rPr lang="en-US" i="1" dirty="0" err="1">
                <a:solidFill>
                  <a:schemeClr val="accent3"/>
                </a:solidFill>
              </a:rPr>
              <a:t>ajkapoor,sherryben,luyangliu,hubris,mattbarnes,blais,obanion</a:t>
            </a:r>
            <a:r>
              <a:rPr lang="en-US" i="1" dirty="0">
                <a:solidFill>
                  <a:schemeClr val="accent3"/>
                </a:solidFill>
              </a:rPr>
              <a:t>]@google.com Google Research</a:t>
            </a:r>
            <a:endParaRPr kumimoji="0" lang="en-US" altLang="en-US" sz="2400" b="1" i="1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C4AEB16-DFF2-9244-133A-08CB7F81D1FB}"/>
              </a:ext>
            </a:extLst>
          </p:cNvPr>
          <p:cNvSpPr txBox="1">
            <a:spLocks/>
          </p:cNvSpPr>
          <p:nvPr/>
        </p:nvSpPr>
        <p:spPr>
          <a:xfrm>
            <a:off x="971199" y="6081894"/>
            <a:ext cx="10060744" cy="972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MLG Workshop</a:t>
            </a:r>
            <a:endParaRPr lang="en-US" sz="2800" b="0" i="0" dirty="0">
              <a:solidFill>
                <a:srgbClr val="2A2A2A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3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1193B-F1B0-C12E-54A2-934F0FD60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D35440-DC4C-6941-F63C-5DDD1E78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78" y="9832"/>
            <a:ext cx="11681896" cy="1216024"/>
          </a:xfrm>
        </p:spPr>
        <p:txBody>
          <a:bodyPr>
            <a:noAutofit/>
          </a:bodyPr>
          <a:lstStyle/>
          <a:p>
            <a:r>
              <a:rPr lang="en-US" sz="4400" dirty="0"/>
              <a:t>Modeling the COVID-19 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EA27D-D2F3-0229-3D88-D57E069E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BFF615C-9E4A-0B3B-E843-C49C9C836B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371304"/>
              </p:ext>
            </p:extLst>
          </p:nvPr>
        </p:nvGraphicFramePr>
        <p:xfrm>
          <a:off x="885898" y="1363505"/>
          <a:ext cx="9670785" cy="165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0318A2B-A3BA-5B3B-C3C9-DC01EFD87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606" y="3156151"/>
            <a:ext cx="6780426" cy="3358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49FF2-0261-0794-CBF4-CCD1C1B824CA}"/>
              </a:ext>
            </a:extLst>
          </p:cNvPr>
          <p:cNvSpPr txBox="1"/>
          <p:nvPr/>
        </p:nvSpPr>
        <p:spPr>
          <a:xfrm>
            <a:off x="1011493" y="6265004"/>
            <a:ext cx="10169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1: Shows a "slice" of the COVID-19 graph across three days, with spatial connections between counties and temporal connections (highlighted in red) between days.</a:t>
            </a:r>
          </a:p>
        </p:txBody>
      </p:sp>
    </p:spTree>
    <p:extLst>
      <p:ext uri="{BB962C8B-B14F-4D97-AF65-F5344CB8AC3E}">
        <p14:creationId xmlns:p14="http://schemas.microsoft.com/office/powerpoint/2010/main" val="341985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5E2E8-2883-5CC8-5556-0E3A230F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98" y="0"/>
            <a:ext cx="9810604" cy="1216024"/>
          </a:xfrm>
        </p:spPr>
        <p:txBody>
          <a:bodyPr>
            <a:noAutofit/>
          </a:bodyPr>
          <a:lstStyle/>
          <a:p>
            <a:r>
              <a:rPr lang="en-US" sz="4400" dirty="0"/>
              <a:t>Skip-Connections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8F1E1-21D2-6FA8-8F64-309DD89A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E28C8E7D-5AFB-A87A-508C-CCDA8F83E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254303"/>
              </p:ext>
            </p:extLst>
          </p:nvPr>
        </p:nvGraphicFramePr>
        <p:xfrm>
          <a:off x="860617" y="1107906"/>
          <a:ext cx="6631565" cy="5627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CA8B033-0BCE-0176-271F-24ADE87404C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36434"/>
          <a:stretch/>
        </p:blipFill>
        <p:spPr>
          <a:xfrm>
            <a:off x="7800769" y="2134355"/>
            <a:ext cx="2936057" cy="1005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B7104-5DDE-A5A3-9D86-E326BC353E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9277" y="3360517"/>
            <a:ext cx="3802106" cy="2479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C7A47-FBBF-BDF8-BCF2-3CC857DE4899}"/>
              </a:ext>
            </a:extLst>
          </p:cNvPr>
          <p:cNvSpPr txBox="1"/>
          <p:nvPr/>
        </p:nvSpPr>
        <p:spPr>
          <a:xfrm>
            <a:off x="7800769" y="5677806"/>
            <a:ext cx="3527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2: Illustrates the skip-connection model, where each layer retains information by connecting back to earlier layers.</a:t>
            </a:r>
          </a:p>
        </p:txBody>
      </p:sp>
    </p:spTree>
    <p:extLst>
      <p:ext uri="{BB962C8B-B14F-4D97-AF65-F5344CB8AC3E}">
        <p14:creationId xmlns:p14="http://schemas.microsoft.com/office/powerpoint/2010/main" val="400177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7599A-8558-E088-2771-888BE5C79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97371-508A-912A-0085-6DDAB006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BC6C7DEC-0A0D-B5E5-3F10-358317CCA1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610235"/>
              </p:ext>
            </p:extLst>
          </p:nvPr>
        </p:nvGraphicFramePr>
        <p:xfrm>
          <a:off x="1260607" y="698960"/>
          <a:ext cx="9670785" cy="5460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87486-AC6B-3B1A-227F-D08796FF7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B6C7BF-D4B7-5120-3DF9-02EF5423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98" y="0"/>
            <a:ext cx="9810604" cy="1216024"/>
          </a:xfrm>
        </p:spPr>
        <p:txBody>
          <a:bodyPr>
            <a:noAutofit/>
          </a:bodyPr>
          <a:lstStyle/>
          <a:p>
            <a:r>
              <a:rPr lang="en-US" sz="4800" dirty="0"/>
              <a:t>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BFDC7-FB17-4875-7A5E-3003A1EC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64D01F67-2B22-BF8B-0D37-25C7D61DA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662781"/>
              </p:ext>
            </p:extLst>
          </p:nvPr>
        </p:nvGraphicFramePr>
        <p:xfrm>
          <a:off x="730628" y="1019415"/>
          <a:ext cx="10242172" cy="4201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82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2E3C2-4470-6CF3-294F-321047CC1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34B540-17D1-2BD2-EB8C-266D8212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70" y="0"/>
            <a:ext cx="9810604" cy="1216024"/>
          </a:xfrm>
        </p:spPr>
        <p:txBody>
          <a:bodyPr>
            <a:noAutofit/>
          </a:bodyPr>
          <a:lstStyle/>
          <a:p>
            <a:r>
              <a:rPr lang="en-US" sz="4800" dirty="0"/>
              <a:t>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25BB1-B76C-BE0A-259C-2E656F82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BA58F5F2-C9F2-20B9-5299-53BAFEE2E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6369313"/>
              </p:ext>
            </p:extLst>
          </p:nvPr>
        </p:nvGraphicFramePr>
        <p:xfrm>
          <a:off x="691298" y="1042218"/>
          <a:ext cx="6555076" cy="573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4A5C3FF-336E-93EC-6DF4-8824FD7D3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3188" y="4888014"/>
            <a:ext cx="3844975" cy="19699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56DE80-1FBE-7209-EF75-E7E41D32B8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3188" y="931583"/>
            <a:ext cx="3677826" cy="1888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8FD65D-325A-93D6-2B35-C95127D55F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4698" y="2909798"/>
            <a:ext cx="3596315" cy="18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9147-88E7-45FE-27F3-A82726830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3F462F-04E6-C496-6F21-A9F0A794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2" y="0"/>
            <a:ext cx="10714120" cy="1216024"/>
          </a:xfrm>
        </p:spPr>
        <p:txBody>
          <a:bodyPr>
            <a:noAutofit/>
          </a:bodyPr>
          <a:lstStyle/>
          <a:p>
            <a:r>
              <a:rPr lang="en-US" sz="4000" dirty="0"/>
              <a:t>Limitations of Data Sources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C83D0-2B96-37EA-8C3D-D0C502DC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768975CA-ED1E-2FC4-8CEF-F3F354546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348472"/>
              </p:ext>
            </p:extLst>
          </p:nvPr>
        </p:nvGraphicFramePr>
        <p:xfrm>
          <a:off x="929441" y="1107906"/>
          <a:ext cx="9670785" cy="545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76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7B921-B121-79A6-DBB7-DB7EA4938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45091-65EE-2F6F-2A4B-466FC6F6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Hyperparameters, Architectures, and Splits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5D74D-A0C2-7795-4D94-4BDA9A9A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BCDFDAF7-FC23-0EC7-8C7E-660AB4F8C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2573450"/>
              </p:ext>
            </p:extLst>
          </p:nvPr>
        </p:nvGraphicFramePr>
        <p:xfrm>
          <a:off x="1120788" y="1397921"/>
          <a:ext cx="9670785" cy="5460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0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053CA-21D7-1E52-45EA-80382876A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B1264A-BCC7-C417-DC54-7FC75439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Hyperparameters, Architectures, and Splits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25E8E-0652-714B-CD79-74BB22C5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7CA242C-2545-8A43-E08F-000226F68D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571405"/>
              </p:ext>
            </p:extLst>
          </p:nvPr>
        </p:nvGraphicFramePr>
        <p:xfrm>
          <a:off x="1190698" y="1216024"/>
          <a:ext cx="9670785" cy="4211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261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71CD3-957C-EDB4-3DB0-8A93047FE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DDFA3E-DE9E-4CB7-78D5-1267A0B3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383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BASELINES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B706B-C256-79FC-7C4C-6483AA62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8E777229-24D0-EDB7-E947-81EE81D25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5575622"/>
              </p:ext>
            </p:extLst>
          </p:nvPr>
        </p:nvGraphicFramePr>
        <p:xfrm>
          <a:off x="1071718" y="1216024"/>
          <a:ext cx="10006223" cy="564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824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64151-FBC6-4231-D816-79842F184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F9D5A3-764A-78C8-FF57-84A25872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3600" dirty="0"/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1D1D6-7108-6FA9-F364-55221FE9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C30DB87F-9879-1062-6C1E-1081EB6905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76758"/>
              </p:ext>
            </p:extLst>
          </p:nvPr>
        </p:nvGraphicFramePr>
        <p:xfrm>
          <a:off x="1190698" y="1078371"/>
          <a:ext cx="9670785" cy="2362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D5DC9D4-D733-A1A9-9AB1-7812B294AF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1591" y="3441289"/>
            <a:ext cx="7369179" cy="33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3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D18488-2945-FF47-1185-ABAD475D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8DEA7-C640-D936-6BBB-E60B4DC5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2" name="TextBox 3">
            <a:extLst>
              <a:ext uri="{FF2B5EF4-FFF2-40B4-BE49-F238E27FC236}">
                <a16:creationId xmlns:a16="http://schemas.microsoft.com/office/drawing/2014/main" id="{6185B193-26B8-9061-2EF1-79D2BF00C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8594985"/>
              </p:ext>
            </p:extLst>
          </p:nvPr>
        </p:nvGraphicFramePr>
        <p:xfrm>
          <a:off x="1190698" y="1107906"/>
          <a:ext cx="9670785" cy="5460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43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809B8-E752-F9DB-E5DF-01DD03E2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982" y="0"/>
            <a:ext cx="10187393" cy="1216024"/>
          </a:xfrm>
        </p:spPr>
        <p:txBody>
          <a:bodyPr>
            <a:normAutofit fontScale="90000"/>
          </a:bodyPr>
          <a:lstStyle/>
          <a:p>
            <a:r>
              <a:rPr lang="en-US" sz="4800"/>
              <a:t>LIMITATION &amp; FUTURE WORK</a:t>
            </a:r>
            <a:endParaRPr lang="en-US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25706-A8E3-7B83-7B5A-7D81CC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4" name="TextBox 5">
            <a:extLst>
              <a:ext uri="{FF2B5EF4-FFF2-40B4-BE49-F238E27FC236}">
                <a16:creationId xmlns:a16="http://schemas.microsoft.com/office/drawing/2014/main" id="{E3F4825C-47A9-DB39-182C-CED4811F7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945050"/>
              </p:ext>
            </p:extLst>
          </p:nvPr>
        </p:nvGraphicFramePr>
        <p:xfrm>
          <a:off x="950592" y="1216024"/>
          <a:ext cx="9946172" cy="4458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810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CD0AAD-CEC8-0A6F-D54C-72DBE83C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Questions?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7EAFB-2676-74E6-21C2-2D5FCDDC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2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9B75A-E130-0407-A9CC-20E3FB1D5A1C}"/>
              </a:ext>
            </a:extLst>
          </p:cNvPr>
          <p:cNvSpPr txBox="1"/>
          <p:nvPr/>
        </p:nvSpPr>
        <p:spPr>
          <a:xfrm>
            <a:off x="2295277" y="1960281"/>
            <a:ext cx="7601446" cy="1757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cap="all" spc="600" dirty="0">
                <a:solidFill>
                  <a:schemeClr val="tx2"/>
                </a:solidFill>
                <a:latin typeface="+mj-lt"/>
                <a:ea typeface="Batang" panose="02030600000101010101" pitchFamily="18" charset="-127"/>
                <a:cs typeface="+mj-cs"/>
              </a:rPr>
              <a:t>Thank You!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77397-D62B-5C73-FC2D-15D48FB4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9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D18488-2945-FF47-1185-ABAD475D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/>
              <a:t>Introduction</a:t>
            </a:r>
            <a:endParaRPr lang="en-US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8DEA7-C640-D936-6BBB-E60B4DC5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CEB0A1C9-8FEE-CFCD-E77A-68EBC93B77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9936258"/>
              </p:ext>
            </p:extLst>
          </p:nvPr>
        </p:nvGraphicFramePr>
        <p:xfrm>
          <a:off x="1190698" y="1012722"/>
          <a:ext cx="9670785" cy="5845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67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0005B-9CA6-E843-7B07-96BE6C993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EECF8-8F3C-4A5B-3F60-46FFE295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17B86BD-B330-B27E-FC98-9B2C2B96F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1202196"/>
              </p:ext>
            </p:extLst>
          </p:nvPr>
        </p:nvGraphicFramePr>
        <p:xfrm>
          <a:off x="1260607" y="698960"/>
          <a:ext cx="9670785" cy="5460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00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D0C40-F75D-3F08-A2B1-9D6A597A2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B960BB-4A04-E24B-6C8D-68C7AEE1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400" dirty="0"/>
              <a:t>Mobility Data in 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0698B-CB94-EE0F-03F9-BA4607B7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745A409D-CFA3-8836-C68B-0908B101D8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587696"/>
              </p:ext>
            </p:extLst>
          </p:nvPr>
        </p:nvGraphicFramePr>
        <p:xfrm>
          <a:off x="1190698" y="1216023"/>
          <a:ext cx="9670785" cy="5460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58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3FE78-466B-7AEF-64E4-BA6EA1F98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2BC94B-5E48-F848-0686-3C923209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rmAutofit/>
          </a:bodyPr>
          <a:lstStyle/>
          <a:p>
            <a:r>
              <a:rPr lang="en-US" sz="4800" dirty="0" err="1"/>
              <a:t>Spatio</a:t>
            </a:r>
            <a:r>
              <a:rPr lang="en-US" sz="4800" dirty="0"/>
              <a:t>-Temporal GNNs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14291-7DC0-DD24-859F-50E4307B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1D5FFCB-841B-7817-978B-E17B7CBC3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352544"/>
              </p:ext>
            </p:extLst>
          </p:nvPr>
        </p:nvGraphicFramePr>
        <p:xfrm>
          <a:off x="1190698" y="1216023"/>
          <a:ext cx="9670785" cy="5460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53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17A02-6B1A-9A83-111B-7A567B07C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1652B-1A0F-0A8D-598A-D7F04D24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574328E-2253-9FE8-26C4-90EA775B3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3565743"/>
              </p:ext>
            </p:extLst>
          </p:nvPr>
        </p:nvGraphicFramePr>
        <p:xfrm>
          <a:off x="1260607" y="698960"/>
          <a:ext cx="9670785" cy="5460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6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1E607-8967-AACC-CE33-67ACE81AA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406B58-1B84-DBDB-5E0A-8A6743B4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0"/>
            <a:ext cx="9810604" cy="1216024"/>
          </a:xfrm>
        </p:spPr>
        <p:txBody>
          <a:bodyPr>
            <a:noAutofit/>
          </a:bodyPr>
          <a:lstStyle/>
          <a:p>
            <a:r>
              <a:rPr lang="en-US" sz="4400" dirty="0"/>
              <a:t>Graph Neural 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1BD72-5408-F52A-CBED-25B2D62F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B5C43AA-EB9A-96A9-ED2B-CC797BC97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2911703"/>
              </p:ext>
            </p:extLst>
          </p:nvPr>
        </p:nvGraphicFramePr>
        <p:xfrm>
          <a:off x="1190698" y="1157029"/>
          <a:ext cx="9670785" cy="564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73D4DE8-AEA3-5153-633D-ECB7571D04C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50000"/>
          <a:stretch/>
        </p:blipFill>
        <p:spPr>
          <a:xfrm>
            <a:off x="4171150" y="2999286"/>
            <a:ext cx="3570061" cy="8594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2BACEF-9883-B866-665D-AC3690698AC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3167" r="5233" b="30689"/>
          <a:stretch/>
        </p:blipFill>
        <p:spPr>
          <a:xfrm>
            <a:off x="4424277" y="5856477"/>
            <a:ext cx="3343445" cy="71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569D2-DFE5-0C2E-0E72-8FD3A5A53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FB7C3-6DCB-F480-5844-4E636681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09" y="0"/>
            <a:ext cx="11652399" cy="1216024"/>
          </a:xfrm>
        </p:spPr>
        <p:txBody>
          <a:bodyPr>
            <a:noAutofit/>
          </a:bodyPr>
          <a:lstStyle/>
          <a:p>
            <a:r>
              <a:rPr lang="en-US" sz="4400" dirty="0"/>
              <a:t>Modeling the COVID-19 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8432E-FFDE-D7DE-8018-DDB460C8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6089" y="6277971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BE89F83A-3B00-01C8-526D-5247068F4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674481"/>
              </p:ext>
            </p:extLst>
          </p:nvPr>
        </p:nvGraphicFramePr>
        <p:xfrm>
          <a:off x="935057" y="1147200"/>
          <a:ext cx="10047575" cy="5460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2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7"/>
      </a:lt2>
      <a:accent1>
        <a:srgbClr val="44B557"/>
      </a:accent1>
      <a:accent2>
        <a:srgbClr val="47B386"/>
      </a:accent2>
      <a:accent3>
        <a:srgbClr val="50AFB0"/>
      </a:accent3>
      <a:accent4>
        <a:srgbClr val="59A7E0"/>
      </a:accent4>
      <a:accent5>
        <a:srgbClr val="7789E5"/>
      </a:accent5>
      <a:accent6>
        <a:srgbClr val="7B59E0"/>
      </a:accent6>
      <a:hlink>
        <a:srgbClr val="AE69A2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34651</TotalTime>
  <Words>1872</Words>
  <Application>Microsoft Office PowerPoint</Application>
  <PresentationFormat>Widescreen</PresentationFormat>
  <Paragraphs>171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Bembo</vt:lpstr>
      <vt:lpstr>Calibri</vt:lpstr>
      <vt:lpstr>Source Sans Pro</vt:lpstr>
      <vt:lpstr>ArchiveVTI</vt:lpstr>
      <vt:lpstr>Neha Goud Baddam</vt:lpstr>
      <vt:lpstr>Introduction</vt:lpstr>
      <vt:lpstr>Introduction</vt:lpstr>
      <vt:lpstr>PowerPoint Presentation</vt:lpstr>
      <vt:lpstr>Mobility Data in Graphs</vt:lpstr>
      <vt:lpstr>Spatio-Temporal GNNs</vt:lpstr>
      <vt:lpstr>PowerPoint Presentation</vt:lpstr>
      <vt:lpstr>Graph Neural Networks</vt:lpstr>
      <vt:lpstr>Modeling the COVID-19 Graph</vt:lpstr>
      <vt:lpstr>Modeling the COVID-19 Graph</vt:lpstr>
      <vt:lpstr>Skip-Connections Model</vt:lpstr>
      <vt:lpstr>PowerPoint Presentation</vt:lpstr>
      <vt:lpstr>DATA</vt:lpstr>
      <vt:lpstr>DATA</vt:lpstr>
      <vt:lpstr>Limitations of Data Sources</vt:lpstr>
      <vt:lpstr>Hyperparameters, Architectures, and Splits</vt:lpstr>
      <vt:lpstr>Hyperparameters, Architectures, and Splits</vt:lpstr>
      <vt:lpstr>BASELINES</vt:lpstr>
      <vt:lpstr>RESULTS</vt:lpstr>
      <vt:lpstr>LIMITATION &amp; FUTURE WORK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Alzheimer’s disease progression using deep recurrent neural networks</dc:title>
  <dc:creator>baddam neha</dc:creator>
  <cp:lastModifiedBy>baddam neha</cp:lastModifiedBy>
  <cp:revision>17</cp:revision>
  <dcterms:created xsi:type="dcterms:W3CDTF">2023-09-30T22:10:09Z</dcterms:created>
  <dcterms:modified xsi:type="dcterms:W3CDTF">2024-11-07T22:44:09Z</dcterms:modified>
</cp:coreProperties>
</file>