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4" r:id="rId9"/>
    <p:sldId id="27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49B6F-FC3B-4170-BE19-8E74FC368E43}" v="41" dt="2024-10-12T21:12:10.954"/>
    <p1510:client id="{9E0DA064-4449-474B-8946-78CEA9F61AAF}" v="627" dt="2024-10-12T20:58:0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dam neha" userId="128a631d3fa1a313" providerId="LiveId" clId="{9E0DA064-4449-474B-8946-78CEA9F61AAF}"/>
    <pc:docChg chg="undo redo custSel addSld delSld modSld addMainMaster delMainMaster">
      <pc:chgData name="baddam neha" userId="128a631d3fa1a313" providerId="LiveId" clId="{9E0DA064-4449-474B-8946-78CEA9F61AAF}" dt="2024-10-12T20:58:00.207" v="1476" actId="12100"/>
      <pc:docMkLst>
        <pc:docMk/>
      </pc:docMkLst>
      <pc:sldChg chg="addSp delSp modSp new mod setBg modClrScheme addAnim delAnim chgLayout">
        <pc:chgData name="baddam neha" userId="128a631d3fa1a313" providerId="LiveId" clId="{9E0DA064-4449-474B-8946-78CEA9F61AAF}" dt="2024-10-12T19:12:44.861" v="57" actId="20577"/>
        <pc:sldMkLst>
          <pc:docMk/>
          <pc:sldMk cId="1763562052" sldId="256"/>
        </pc:sldMkLst>
        <pc:spChg chg="mod">
          <ac:chgData name="baddam neha" userId="128a631d3fa1a313" providerId="LiveId" clId="{9E0DA064-4449-474B-8946-78CEA9F61AAF}" dt="2024-10-12T19:12:44.861" v="57" actId="20577"/>
          <ac:spMkLst>
            <pc:docMk/>
            <pc:sldMk cId="1763562052" sldId="256"/>
            <ac:spMk id="2" creationId="{8BF10BB8-5390-162A-43F1-CD802764AA5C}"/>
          </ac:spMkLst>
        </pc:spChg>
        <pc:spChg chg="mod">
          <ac:chgData name="baddam neha" userId="128a631d3fa1a313" providerId="LiveId" clId="{9E0DA064-4449-474B-8946-78CEA9F61AAF}" dt="2024-10-12T19:06:48.973" v="51" actId="26606"/>
          <ac:spMkLst>
            <pc:docMk/>
            <pc:sldMk cId="1763562052" sldId="256"/>
            <ac:spMk id="3" creationId="{102326F6-9C43-3EF2-7591-F4C40AE2D56F}"/>
          </ac:spMkLst>
        </pc:spChg>
        <pc:spChg chg="add del mod">
          <ac:chgData name="baddam neha" userId="128a631d3fa1a313" providerId="LiveId" clId="{9E0DA064-4449-474B-8946-78CEA9F61AAF}" dt="2024-10-12T19:06:54.016" v="52" actId="478"/>
          <ac:spMkLst>
            <pc:docMk/>
            <pc:sldMk cId="1763562052" sldId="256"/>
            <ac:spMk id="5" creationId="{DECDCC80-CDAA-C287-D70B-6D2C1AC88E62}"/>
          </ac:spMkLst>
        </pc:spChg>
        <pc:spChg chg="add del">
          <ac:chgData name="baddam neha" userId="128a631d3fa1a313" providerId="LiveId" clId="{9E0DA064-4449-474B-8946-78CEA9F61AAF}" dt="2024-10-12T19:05:15.983" v="36" actId="26606"/>
          <ac:spMkLst>
            <pc:docMk/>
            <pc:sldMk cId="1763562052" sldId="256"/>
            <ac:spMk id="9" creationId="{6E0D4398-84C2-41B8-BF30-3157F7B18DF2}"/>
          </ac:spMkLst>
        </pc:spChg>
        <pc:spChg chg="add del">
          <ac:chgData name="baddam neha" userId="128a631d3fa1a313" providerId="LiveId" clId="{9E0DA064-4449-474B-8946-78CEA9F61AAF}" dt="2024-10-12T19:05:15.983" v="36" actId="26606"/>
          <ac:spMkLst>
            <pc:docMk/>
            <pc:sldMk cId="1763562052" sldId="256"/>
            <ac:spMk id="11" creationId="{1E519840-CB5B-442F-AF8C-F848E7699768}"/>
          </ac:spMkLst>
        </pc:spChg>
        <pc:spChg chg="add del">
          <ac:chgData name="baddam neha" userId="128a631d3fa1a313" providerId="LiveId" clId="{9E0DA064-4449-474B-8946-78CEA9F61AAF}" dt="2024-10-12T19:05:25.177" v="38" actId="26606"/>
          <ac:spMkLst>
            <pc:docMk/>
            <pc:sldMk cId="1763562052" sldId="256"/>
            <ac:spMk id="17" creationId="{1A32057F-F015-B1B2-4E3E-2307F8EFC97B}"/>
          </ac:spMkLst>
        </pc:spChg>
        <pc:spChg chg="add del">
          <ac:chgData name="baddam neha" userId="128a631d3fa1a313" providerId="LiveId" clId="{9E0DA064-4449-474B-8946-78CEA9F61AAF}" dt="2024-10-12T19:06:48.973" v="51" actId="26606"/>
          <ac:spMkLst>
            <pc:docMk/>
            <pc:sldMk cId="1763562052" sldId="256"/>
            <ac:spMk id="20" creationId="{68CA250C-CF5A-4736-9249-D6111F7C5545}"/>
          </ac:spMkLst>
        </pc:spChg>
        <pc:spChg chg="add del">
          <ac:chgData name="baddam neha" userId="128a631d3fa1a313" providerId="LiveId" clId="{9E0DA064-4449-474B-8946-78CEA9F61AAF}" dt="2024-10-12T19:06:48.973" v="51" actId="26606"/>
          <ac:spMkLst>
            <pc:docMk/>
            <pc:sldMk cId="1763562052" sldId="256"/>
            <ac:spMk id="21" creationId="{032274B4-B001-4088-B01D-E6999509E268}"/>
          </ac:spMkLst>
        </pc:spChg>
        <pc:spChg chg="add del">
          <ac:chgData name="baddam neha" userId="128a631d3fa1a313" providerId="LiveId" clId="{9E0DA064-4449-474B-8946-78CEA9F61AAF}" dt="2024-10-12T19:06:21.121" v="46" actId="26606"/>
          <ac:spMkLst>
            <pc:docMk/>
            <pc:sldMk cId="1763562052" sldId="256"/>
            <ac:spMk id="24" creationId="{68CA250C-CF5A-4736-9249-D6111F7C5545}"/>
          </ac:spMkLst>
        </pc:spChg>
        <pc:spChg chg="add del">
          <ac:chgData name="baddam neha" userId="128a631d3fa1a313" providerId="LiveId" clId="{9E0DA064-4449-474B-8946-78CEA9F61AAF}" dt="2024-10-12T19:06:21.121" v="46" actId="26606"/>
          <ac:spMkLst>
            <pc:docMk/>
            <pc:sldMk cId="1763562052" sldId="256"/>
            <ac:spMk id="25" creationId="{032274B4-B001-4088-B01D-E6999509E268}"/>
          </ac:spMkLst>
        </pc:spChg>
        <pc:spChg chg="add del">
          <ac:chgData name="baddam neha" userId="128a631d3fa1a313" providerId="LiveId" clId="{9E0DA064-4449-474B-8946-78CEA9F61AAF}" dt="2024-10-12T19:06:39.965" v="48" actId="26606"/>
          <ac:spMkLst>
            <pc:docMk/>
            <pc:sldMk cId="1763562052" sldId="256"/>
            <ac:spMk id="26" creationId="{9C51935E-4A08-4AE4-8E13-F40CD3C4F1C4}"/>
          </ac:spMkLst>
        </pc:spChg>
        <pc:spChg chg="add del">
          <ac:chgData name="baddam neha" userId="128a631d3fa1a313" providerId="LiveId" clId="{9E0DA064-4449-474B-8946-78CEA9F61AAF}" dt="2024-10-12T19:06:12.984" v="42" actId="26606"/>
          <ac:spMkLst>
            <pc:docMk/>
            <pc:sldMk cId="1763562052" sldId="256"/>
            <ac:spMk id="27" creationId="{6DA65B90-7B06-4499-91BA-CDDD36132481}"/>
          </ac:spMkLst>
        </pc:spChg>
        <pc:spChg chg="add del">
          <ac:chgData name="baddam neha" userId="128a631d3fa1a313" providerId="LiveId" clId="{9E0DA064-4449-474B-8946-78CEA9F61AAF}" dt="2024-10-12T19:06:12.984" v="42" actId="26606"/>
          <ac:spMkLst>
            <pc:docMk/>
            <pc:sldMk cId="1763562052" sldId="256"/>
            <ac:spMk id="29" creationId="{389C36E1-2D95-402F-A472-3E6699BE2622}"/>
          </ac:spMkLst>
        </pc:spChg>
        <pc:spChg chg="add del">
          <ac:chgData name="baddam neha" userId="128a631d3fa1a313" providerId="LiveId" clId="{9E0DA064-4449-474B-8946-78CEA9F61AAF}" dt="2024-10-12T19:06:48.942" v="50" actId="26606"/>
          <ac:spMkLst>
            <pc:docMk/>
            <pc:sldMk cId="1763562052" sldId="256"/>
            <ac:spMk id="34" creationId="{87B4472A-332B-71E5-8009-33841E7C3F0B}"/>
          </ac:spMkLst>
        </pc:spChg>
        <pc:spChg chg="add">
          <ac:chgData name="baddam neha" userId="128a631d3fa1a313" providerId="LiveId" clId="{9E0DA064-4449-474B-8946-78CEA9F61AAF}" dt="2024-10-12T19:06:48.973" v="51" actId="26606"/>
          <ac:spMkLst>
            <pc:docMk/>
            <pc:sldMk cId="1763562052" sldId="256"/>
            <ac:spMk id="36" creationId="{9B7AD9F6-8CE7-4299-8FC6-328F4DCD3FF9}"/>
          </ac:spMkLst>
        </pc:spChg>
        <pc:spChg chg="add">
          <ac:chgData name="baddam neha" userId="128a631d3fa1a313" providerId="LiveId" clId="{9E0DA064-4449-474B-8946-78CEA9F61AAF}" dt="2024-10-12T19:06:48.973" v="51" actId="26606"/>
          <ac:spMkLst>
            <pc:docMk/>
            <pc:sldMk cId="1763562052" sldId="256"/>
            <ac:spMk id="37" creationId="{F49775AF-8896-43EE-92C6-83497D6DC56F}"/>
          </ac:spMkLst>
        </pc:spChg>
        <pc:grpChg chg="add del">
          <ac:chgData name="baddam neha" userId="128a631d3fa1a313" providerId="LiveId" clId="{9E0DA064-4449-474B-8946-78CEA9F61AAF}" dt="2024-10-12T19:06:39.965" v="48" actId="26606"/>
          <ac:grpSpMkLst>
            <pc:docMk/>
            <pc:sldMk cId="1763562052" sldId="256"/>
            <ac:grpSpMk id="28" creationId="{4B7AF231-444C-44D0-B791-BAFE395E36AC}"/>
          </ac:grpSpMkLst>
        </pc:grpChg>
        <pc:picChg chg="add del">
          <ac:chgData name="baddam neha" userId="128a631d3fa1a313" providerId="LiveId" clId="{9E0DA064-4449-474B-8946-78CEA9F61AAF}" dt="2024-10-12T19:05:15.983" v="36" actId="26606"/>
          <ac:picMkLst>
            <pc:docMk/>
            <pc:sldMk cId="1763562052" sldId="256"/>
            <ac:picMk id="4" creationId="{C60B974C-1D6D-BECC-6307-CFAD011F5064}"/>
          </ac:picMkLst>
        </pc:picChg>
        <pc:picChg chg="add del">
          <ac:chgData name="baddam neha" userId="128a631d3fa1a313" providerId="LiveId" clId="{9E0DA064-4449-474B-8946-78CEA9F61AAF}" dt="2024-10-12T19:05:25.177" v="38" actId="26606"/>
          <ac:picMkLst>
            <pc:docMk/>
            <pc:sldMk cId="1763562052" sldId="256"/>
            <ac:picMk id="18" creationId="{CE7F7B9B-38D4-CF72-7BCD-00D949DC574C}"/>
          </ac:picMkLst>
        </pc:picChg>
        <pc:picChg chg="add mod ord">
          <ac:chgData name="baddam neha" userId="128a631d3fa1a313" providerId="LiveId" clId="{9E0DA064-4449-474B-8946-78CEA9F61AAF}" dt="2024-10-12T19:06:48.973" v="51" actId="26606"/>
          <ac:picMkLst>
            <pc:docMk/>
            <pc:sldMk cId="1763562052" sldId="256"/>
            <ac:picMk id="22" creationId="{70E84607-2809-2463-ABB0-D61D9F86B469}"/>
          </ac:picMkLst>
        </pc:picChg>
        <pc:cxnChg chg="add del">
          <ac:chgData name="baddam neha" userId="128a631d3fa1a313" providerId="LiveId" clId="{9E0DA064-4449-474B-8946-78CEA9F61AAF}" dt="2024-10-12T19:05:15.983" v="36" actId="26606"/>
          <ac:cxnSpMkLst>
            <pc:docMk/>
            <pc:sldMk cId="1763562052" sldId="256"/>
            <ac:cxnSpMk id="13" creationId="{AC7EF422-3076-48F2-A38B-7CA851778E05}"/>
          </ac:cxnSpMkLst>
        </pc:cxnChg>
        <pc:cxnChg chg="add del">
          <ac:chgData name="baddam neha" userId="128a631d3fa1a313" providerId="LiveId" clId="{9E0DA064-4449-474B-8946-78CEA9F61AAF}" dt="2024-10-12T19:05:15.983" v="36" actId="26606"/>
          <ac:cxnSpMkLst>
            <pc:docMk/>
            <pc:sldMk cId="1763562052" sldId="256"/>
            <ac:cxnSpMk id="15" creationId="{6896548C-21A4-493D-B220-64E89F1EF6D7}"/>
          </ac:cxnSpMkLst>
        </pc:cxnChg>
      </pc:sldChg>
      <pc:sldChg chg="add del">
        <pc:chgData name="baddam neha" userId="128a631d3fa1a313" providerId="LiveId" clId="{9E0DA064-4449-474B-8946-78CEA9F61AAF}" dt="2024-10-12T19:07:08.208" v="54" actId="47"/>
        <pc:sldMkLst>
          <pc:docMk/>
          <pc:sldMk cId="192673759" sldId="257"/>
        </pc:sldMkLst>
      </pc:sldChg>
      <pc:sldChg chg="addSp delSp modSp new mod setBg">
        <pc:chgData name="baddam neha" userId="128a631d3fa1a313" providerId="LiveId" clId="{9E0DA064-4449-474B-8946-78CEA9F61AAF}" dt="2024-10-12T20:20:04.061" v="707" actId="14100"/>
        <pc:sldMkLst>
          <pc:docMk/>
          <pc:sldMk cId="3442888285" sldId="257"/>
        </pc:sldMkLst>
        <pc:spChg chg="mod">
          <ac:chgData name="baddam neha" userId="128a631d3fa1a313" providerId="LiveId" clId="{9E0DA064-4449-474B-8946-78CEA9F61AAF}" dt="2024-10-12T20:18:31.489" v="691" actId="26606"/>
          <ac:spMkLst>
            <pc:docMk/>
            <pc:sldMk cId="3442888285" sldId="257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18:34.841" v="692" actId="478"/>
          <ac:spMkLst>
            <pc:docMk/>
            <pc:sldMk cId="3442888285" sldId="257"/>
            <ac:spMk id="3" creationId="{57957966-DA21-4E8E-8B94-7F0176328926}"/>
          </ac:spMkLst>
        </pc:spChg>
        <pc:spChg chg="add">
          <ac:chgData name="baddam neha" userId="128a631d3fa1a313" providerId="LiveId" clId="{9E0DA064-4449-474B-8946-78CEA9F61AAF}" dt="2024-10-12T19:38:44.495" v="265"/>
          <ac:spMkLst>
            <pc:docMk/>
            <pc:sldMk cId="3442888285" sldId="257"/>
            <ac:spMk id="4" creationId="{0D163E5A-6DD8-5F96-C64E-EE71E08F0D08}"/>
          </ac:spMkLst>
        </pc:spChg>
        <pc:spChg chg="add del mod">
          <ac:chgData name="baddam neha" userId="128a631d3fa1a313" providerId="LiveId" clId="{9E0DA064-4449-474B-8946-78CEA9F61AAF}" dt="2024-10-12T20:18:38.763" v="694" actId="478"/>
          <ac:spMkLst>
            <pc:docMk/>
            <pc:sldMk cId="3442888285" sldId="257"/>
            <ac:spMk id="7" creationId="{6C52D6DA-EAD5-8B5E-28F2-92D56F4BA2EB}"/>
          </ac:spMkLst>
        </pc:spChg>
        <pc:spChg chg="add del">
          <ac:chgData name="baddam neha" userId="128a631d3fa1a313" providerId="LiveId" clId="{9E0DA064-4449-474B-8946-78CEA9F61AAF}" dt="2024-10-12T20:00:47.948" v="501" actId="26606"/>
          <ac:spMkLst>
            <pc:docMk/>
            <pc:sldMk cId="3442888285" sldId="257"/>
            <ac:spMk id="9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0:47.948" v="501" actId="26606"/>
          <ac:spMkLst>
            <pc:docMk/>
            <pc:sldMk cId="3442888285" sldId="257"/>
            <ac:spMk id="11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2:29.101" v="532" actId="26606"/>
          <ac:spMkLst>
            <pc:docMk/>
            <pc:sldMk cId="3442888285" sldId="257"/>
            <ac:spMk id="13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2:29.101" v="532" actId="26606"/>
          <ac:spMkLst>
            <pc:docMk/>
            <pc:sldMk cId="3442888285" sldId="257"/>
            <ac:spMk id="14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2:47.546" v="535" actId="26606"/>
          <ac:spMkLst>
            <pc:docMk/>
            <pc:sldMk cId="3442888285" sldId="257"/>
            <ac:spMk id="20" creationId="{F13C74B1-5B17-4795-BED0-7140497B445A}"/>
          </ac:spMkLst>
        </pc:spChg>
        <pc:spChg chg="add del">
          <ac:chgData name="baddam neha" userId="128a631d3fa1a313" providerId="LiveId" clId="{9E0DA064-4449-474B-8946-78CEA9F61AAF}" dt="2024-10-12T20:02:47.546" v="535" actId="26606"/>
          <ac:spMkLst>
            <pc:docMk/>
            <pc:sldMk cId="3442888285" sldId="257"/>
            <ac:spMk id="22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3:07.894" v="538" actId="26606"/>
          <ac:spMkLst>
            <pc:docMk/>
            <pc:sldMk cId="3442888285" sldId="257"/>
            <ac:spMk id="27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3:07.894" v="538" actId="26606"/>
          <ac:spMkLst>
            <pc:docMk/>
            <pc:sldMk cId="3442888285" sldId="257"/>
            <ac:spMk id="29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8:27.814" v="601" actId="26606"/>
          <ac:spMkLst>
            <pc:docMk/>
            <pc:sldMk cId="3442888285" sldId="257"/>
            <ac:spMk id="34" creationId="{F13C74B1-5B17-4795-BED0-7140497B445A}"/>
          </ac:spMkLst>
        </pc:spChg>
        <pc:spChg chg="add del">
          <ac:chgData name="baddam neha" userId="128a631d3fa1a313" providerId="LiveId" clId="{9E0DA064-4449-474B-8946-78CEA9F61AAF}" dt="2024-10-12T20:08:27.814" v="601" actId="26606"/>
          <ac:spMkLst>
            <pc:docMk/>
            <pc:sldMk cId="3442888285" sldId="257"/>
            <ac:spMk id="36" creationId="{3FCFB1DE-0B7E-48CC-BA90-B2AB0889F9D6}"/>
          </ac:spMkLst>
        </pc:spChg>
        <pc:spChg chg="add del mod">
          <ac:chgData name="baddam neha" userId="128a631d3fa1a313" providerId="LiveId" clId="{9E0DA064-4449-474B-8946-78CEA9F61AAF}" dt="2024-10-12T20:18:31.489" v="691" actId="26606"/>
          <ac:spMkLst>
            <pc:docMk/>
            <pc:sldMk cId="3442888285" sldId="257"/>
            <ac:spMk id="41" creationId="{45D37F4E-DDB4-456B-97E0-9937730A039F}"/>
          </ac:spMkLst>
        </pc:spChg>
        <pc:spChg chg="add del mod">
          <ac:chgData name="baddam neha" userId="128a631d3fa1a313" providerId="LiveId" clId="{9E0DA064-4449-474B-8946-78CEA9F61AAF}" dt="2024-10-12T20:18:31.489" v="691" actId="26606"/>
          <ac:spMkLst>
            <pc:docMk/>
            <pc:sldMk cId="3442888285" sldId="257"/>
            <ac:spMk id="43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18:31.489" v="691" actId="26606"/>
          <ac:spMkLst>
            <pc:docMk/>
            <pc:sldMk cId="3442888285" sldId="257"/>
            <ac:spMk id="49" creationId="{9412A842-B9E7-4C3C-B662-F4D51B2DAB05}"/>
          </ac:spMkLst>
        </pc:spChg>
        <pc:spChg chg="add del">
          <ac:chgData name="baddam neha" userId="128a631d3fa1a313" providerId="LiveId" clId="{9E0DA064-4449-474B-8946-78CEA9F61AAF}" dt="2024-10-12T20:18:31.489" v="691" actId="26606"/>
          <ac:spMkLst>
            <pc:docMk/>
            <pc:sldMk cId="3442888285" sldId="257"/>
            <ac:spMk id="51" creationId="{F46F1031-33AF-48F9-9F84-ABD90CFA0EC8}"/>
          </ac:spMkLst>
        </pc:spChg>
        <pc:graphicFrameChg chg="add mod">
          <ac:chgData name="baddam neha" userId="128a631d3fa1a313" providerId="LiveId" clId="{9E0DA064-4449-474B-8946-78CEA9F61AAF}" dt="2024-10-12T20:20:04.061" v="707" actId="14100"/>
          <ac:graphicFrameMkLst>
            <pc:docMk/>
            <pc:sldMk cId="3442888285" sldId="257"/>
            <ac:graphicFrameMk id="8" creationId="{422CD889-B10C-5E89-F2A5-FF4DF131CC9A}"/>
          </ac:graphicFrameMkLst>
        </pc:graphicFrameChg>
        <pc:graphicFrameChg chg="add del">
          <ac:chgData name="baddam neha" userId="128a631d3fa1a313" providerId="LiveId" clId="{9E0DA064-4449-474B-8946-78CEA9F61AAF}" dt="2024-10-12T20:18:31.489" v="691" actId="26606"/>
          <ac:graphicFrameMkLst>
            <pc:docMk/>
            <pc:sldMk cId="3442888285" sldId="257"/>
            <ac:graphicFrameMk id="45" creationId="{D3BDE4E8-9BF1-11E0-2E61-62396C24A833}"/>
          </ac:graphicFrameMkLst>
        </pc:graphicFrameChg>
        <pc:picChg chg="add del">
          <ac:chgData name="baddam neha" userId="128a631d3fa1a313" providerId="LiveId" clId="{9E0DA064-4449-474B-8946-78CEA9F61AAF}" dt="2024-10-12T20:00:47.948" v="501" actId="26606"/>
          <ac:picMkLst>
            <pc:docMk/>
            <pc:sldMk cId="3442888285" sldId="257"/>
            <ac:picMk id="5" creationId="{780ED37E-CF19-618D-CCA2-7F8D885AA986}"/>
          </ac:picMkLst>
        </pc:picChg>
        <pc:picChg chg="add del mod">
          <ac:chgData name="baddam neha" userId="128a631d3fa1a313" providerId="LiveId" clId="{9E0DA064-4449-474B-8946-78CEA9F61AAF}" dt="2024-10-12T20:08:30.122" v="602" actId="478"/>
          <ac:picMkLst>
            <pc:docMk/>
            <pc:sldMk cId="3442888285" sldId="257"/>
            <ac:picMk id="15" creationId="{175AB683-7635-F5C7-89F8-D290E608DDFC}"/>
          </ac:picMkLst>
        </pc:picChg>
      </pc:sldChg>
      <pc:sldChg chg="addSp delSp modSp add del mod setBg">
        <pc:chgData name="baddam neha" userId="128a631d3fa1a313" providerId="LiveId" clId="{9E0DA064-4449-474B-8946-78CEA9F61AAF}" dt="2024-10-12T20:13:35.507" v="645" actId="47"/>
        <pc:sldMkLst>
          <pc:docMk/>
          <pc:sldMk cId="7265294" sldId="258"/>
        </pc:sldMkLst>
        <pc:spChg chg="mod">
          <ac:chgData name="baddam neha" userId="128a631d3fa1a313" providerId="LiveId" clId="{9E0DA064-4449-474B-8946-78CEA9F61AAF}" dt="2024-10-12T20:13:11.453" v="636" actId="26606"/>
          <ac:spMkLst>
            <pc:docMk/>
            <pc:sldMk cId="7265294" sldId="258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04:14.472" v="554" actId="26606"/>
          <ac:spMkLst>
            <pc:docMk/>
            <pc:sldMk cId="7265294" sldId="258"/>
            <ac:spMk id="3" creationId="{57957966-DA21-4E8E-8B94-7F0176328926}"/>
          </ac:spMkLst>
        </pc:spChg>
        <pc:spChg chg="add del mod">
          <ac:chgData name="baddam neha" userId="128a631d3fa1a313" providerId="LiveId" clId="{9E0DA064-4449-474B-8946-78CEA9F61AAF}" dt="2024-10-12T20:07:11.462" v="583" actId="478"/>
          <ac:spMkLst>
            <pc:docMk/>
            <pc:sldMk cId="7265294" sldId="258"/>
            <ac:spMk id="6" creationId="{E69FBE1E-9CA9-86D1-6C5C-B8BA02D1138C}"/>
          </ac:spMkLst>
        </pc:spChg>
        <pc:spChg chg="add del">
          <ac:chgData name="baddam neha" userId="128a631d3fa1a313" providerId="LiveId" clId="{9E0DA064-4449-474B-8946-78CEA9F61AAF}" dt="2024-10-12T20:03:46.612" v="541" actId="26606"/>
          <ac:spMkLst>
            <pc:docMk/>
            <pc:sldMk cId="7265294" sldId="258"/>
            <ac:spMk id="9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3:46.612" v="541" actId="26606"/>
          <ac:spMkLst>
            <pc:docMk/>
            <pc:sldMk cId="7265294" sldId="258"/>
            <ac:spMk id="11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3:52.400" v="545" actId="26606"/>
          <ac:spMkLst>
            <pc:docMk/>
            <pc:sldMk cId="7265294" sldId="258"/>
            <ac:spMk id="15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3:52.400" v="545" actId="26606"/>
          <ac:spMkLst>
            <pc:docMk/>
            <pc:sldMk cId="7265294" sldId="258"/>
            <ac:spMk id="17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3:52.400" v="545" actId="26606"/>
          <ac:spMkLst>
            <pc:docMk/>
            <pc:sldMk cId="7265294" sldId="258"/>
            <ac:spMk id="18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04:08.539" v="549" actId="26606"/>
          <ac:spMkLst>
            <pc:docMk/>
            <pc:sldMk cId="7265294" sldId="258"/>
            <ac:spMk id="22" creationId="{F13C74B1-5B17-4795-BED0-7140497B445A}"/>
          </ac:spMkLst>
        </pc:spChg>
        <pc:spChg chg="add del">
          <ac:chgData name="baddam neha" userId="128a631d3fa1a313" providerId="LiveId" clId="{9E0DA064-4449-474B-8946-78CEA9F61AAF}" dt="2024-10-12T20:04:08.539" v="549" actId="26606"/>
          <ac:spMkLst>
            <pc:docMk/>
            <pc:sldMk cId="7265294" sldId="258"/>
            <ac:spMk id="23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4:08.539" v="549" actId="26606"/>
          <ac:spMkLst>
            <pc:docMk/>
            <pc:sldMk cId="7265294" sldId="258"/>
            <ac:spMk id="24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04:12.476" v="551" actId="26606"/>
          <ac:spMkLst>
            <pc:docMk/>
            <pc:sldMk cId="7265294" sldId="258"/>
            <ac:spMk id="27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04:12.476" v="551" actId="26606"/>
          <ac:spMkLst>
            <pc:docMk/>
            <pc:sldMk cId="7265294" sldId="258"/>
            <ac:spMk id="28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04:14.457" v="553" actId="26606"/>
          <ac:spMkLst>
            <pc:docMk/>
            <pc:sldMk cId="7265294" sldId="258"/>
            <ac:spMk id="31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4:14.457" v="553" actId="26606"/>
          <ac:spMkLst>
            <pc:docMk/>
            <pc:sldMk cId="7265294" sldId="258"/>
            <ac:spMk id="32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4:14.457" v="553" actId="26606"/>
          <ac:spMkLst>
            <pc:docMk/>
            <pc:sldMk cId="7265294" sldId="258"/>
            <ac:spMk id="33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06:45.621" v="577" actId="26606"/>
          <ac:spMkLst>
            <pc:docMk/>
            <pc:sldMk cId="7265294" sldId="258"/>
            <ac:spMk id="36" creationId="{F13C74B1-5B17-4795-BED0-7140497B445A}"/>
          </ac:spMkLst>
        </pc:spChg>
        <pc:spChg chg="add del">
          <ac:chgData name="baddam neha" userId="128a631d3fa1a313" providerId="LiveId" clId="{9E0DA064-4449-474B-8946-78CEA9F61AAF}" dt="2024-10-12T20:06:45.621" v="577" actId="26606"/>
          <ac:spMkLst>
            <pc:docMk/>
            <pc:sldMk cId="7265294" sldId="258"/>
            <ac:spMk id="37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6:33.414" v="574" actId="26606"/>
          <ac:spMkLst>
            <pc:docMk/>
            <pc:sldMk cId="7265294" sldId="258"/>
            <ac:spMk id="38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07:05.749" v="582" actId="26606"/>
          <ac:spMkLst>
            <pc:docMk/>
            <pc:sldMk cId="7265294" sldId="258"/>
            <ac:spMk id="42" creationId="{100EDD19-6802-4EC3-95CE-CFFAB042CFD6}"/>
          </ac:spMkLst>
        </pc:spChg>
        <pc:spChg chg="add del">
          <ac:chgData name="baddam neha" userId="128a631d3fa1a313" providerId="LiveId" clId="{9E0DA064-4449-474B-8946-78CEA9F61AAF}" dt="2024-10-12T20:07:05.749" v="582" actId="26606"/>
          <ac:spMkLst>
            <pc:docMk/>
            <pc:sldMk cId="7265294" sldId="258"/>
            <ac:spMk id="44" creationId="{DB17E863-922E-4C26-BD64-E8FD41D28661}"/>
          </ac:spMkLst>
        </pc:spChg>
        <pc:spChg chg="add del">
          <ac:chgData name="baddam neha" userId="128a631d3fa1a313" providerId="LiveId" clId="{9E0DA064-4449-474B-8946-78CEA9F61AAF}" dt="2024-10-12T20:06:24.179" v="571" actId="26606"/>
          <ac:spMkLst>
            <pc:docMk/>
            <pc:sldMk cId="7265294" sldId="258"/>
            <ac:spMk id="46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06:24.179" v="571" actId="26606"/>
          <ac:spMkLst>
            <pc:docMk/>
            <pc:sldMk cId="7265294" sldId="258"/>
            <ac:spMk id="48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13:11.453" v="636" actId="26606"/>
          <ac:spMkLst>
            <pc:docMk/>
            <pc:sldMk cId="7265294" sldId="258"/>
            <ac:spMk id="49" creationId="{100EDD19-6802-4EC3-95CE-CFFAB042CFD6}"/>
          </ac:spMkLst>
        </pc:spChg>
        <pc:spChg chg="add del">
          <ac:chgData name="baddam neha" userId="128a631d3fa1a313" providerId="LiveId" clId="{9E0DA064-4449-474B-8946-78CEA9F61AAF}" dt="2024-10-12T20:07:00.702" v="579" actId="26606"/>
          <ac:spMkLst>
            <pc:docMk/>
            <pc:sldMk cId="7265294" sldId="258"/>
            <ac:spMk id="50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13:11.453" v="636" actId="26606"/>
          <ac:spMkLst>
            <pc:docMk/>
            <pc:sldMk cId="7265294" sldId="258"/>
            <ac:spMk id="51" creationId="{DB17E863-922E-4C26-BD64-E8FD41D28661}"/>
          </ac:spMkLst>
        </pc:spChg>
        <pc:spChg chg="add del">
          <ac:chgData name="baddam neha" userId="128a631d3fa1a313" providerId="LiveId" clId="{9E0DA064-4449-474B-8946-78CEA9F61AAF}" dt="2024-10-12T20:07:00.702" v="579" actId="26606"/>
          <ac:spMkLst>
            <pc:docMk/>
            <pc:sldMk cId="7265294" sldId="258"/>
            <ac:spMk id="52" creationId="{3FCFB1DE-0B7E-48CC-BA90-B2AB0889F9D6}"/>
          </ac:spMkLst>
        </pc:spChg>
        <pc:spChg chg="add">
          <ac:chgData name="baddam neha" userId="128a631d3fa1a313" providerId="LiveId" clId="{9E0DA064-4449-474B-8946-78CEA9F61AAF}" dt="2024-10-12T20:13:11.453" v="636" actId="26606"/>
          <ac:spMkLst>
            <pc:docMk/>
            <pc:sldMk cId="7265294" sldId="258"/>
            <ac:spMk id="53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07:05.745" v="581" actId="26606"/>
          <ac:spMkLst>
            <pc:docMk/>
            <pc:sldMk cId="7265294" sldId="258"/>
            <ac:spMk id="54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7:05.745" v="581" actId="26606"/>
          <ac:spMkLst>
            <pc:docMk/>
            <pc:sldMk cId="7265294" sldId="258"/>
            <ac:spMk id="56" creationId="{3FCFB1DE-0B7E-48CC-BA90-B2AB0889F9D6}"/>
          </ac:spMkLst>
        </pc:spChg>
        <pc:spChg chg="add">
          <ac:chgData name="baddam neha" userId="128a631d3fa1a313" providerId="LiveId" clId="{9E0DA064-4449-474B-8946-78CEA9F61AAF}" dt="2024-10-12T20:13:11.453" v="636" actId="26606"/>
          <ac:spMkLst>
            <pc:docMk/>
            <pc:sldMk cId="7265294" sldId="258"/>
            <ac:spMk id="58" creationId="{FD079A19-B31E-4129-A464-7547FF05AE33}"/>
          </ac:spMkLst>
        </pc:spChg>
        <pc:graphicFrameChg chg="add mod modGraphic">
          <ac:chgData name="baddam neha" userId="128a631d3fa1a313" providerId="LiveId" clId="{9E0DA064-4449-474B-8946-78CEA9F61AAF}" dt="2024-10-12T20:13:11.453" v="636" actId="26606"/>
          <ac:graphicFrameMkLst>
            <pc:docMk/>
            <pc:sldMk cId="7265294" sldId="258"/>
            <ac:graphicFrameMk id="7" creationId="{CAA6E0EE-11C0-3703-8AEB-A70AB0031432}"/>
          </ac:graphicFrameMkLst>
        </pc:graphicFrameChg>
        <pc:graphicFrameChg chg="add del">
          <ac:chgData name="baddam neha" userId="128a631d3fa1a313" providerId="LiveId" clId="{9E0DA064-4449-474B-8946-78CEA9F61AAF}" dt="2024-10-12T20:03:49.168" v="543" actId="26606"/>
          <ac:graphicFrameMkLst>
            <pc:docMk/>
            <pc:sldMk cId="7265294" sldId="258"/>
            <ac:graphicFrameMk id="13" creationId="{4CEC4949-032A-6914-26F4-A62E39980F39}"/>
          </ac:graphicFrameMkLst>
        </pc:graphicFrameChg>
        <pc:graphicFrameChg chg="add del">
          <ac:chgData name="baddam neha" userId="128a631d3fa1a313" providerId="LiveId" clId="{9E0DA064-4449-474B-8946-78CEA9F61AAF}" dt="2024-10-12T20:04:03.999" v="547" actId="26606"/>
          <ac:graphicFrameMkLst>
            <pc:docMk/>
            <pc:sldMk cId="7265294" sldId="258"/>
            <ac:graphicFrameMk id="20" creationId="{F8C701F6-C289-E909-1541-33337D93246D}"/>
          </ac:graphicFrameMkLst>
        </pc:graphicFrameChg>
        <pc:graphicFrameChg chg="add del">
          <ac:chgData name="baddam neha" userId="128a631d3fa1a313" providerId="LiveId" clId="{9E0DA064-4449-474B-8946-78CEA9F61AAF}" dt="2024-10-12T20:04:12.476" v="551" actId="26606"/>
          <ac:graphicFrameMkLst>
            <pc:docMk/>
            <pc:sldMk cId="7265294" sldId="258"/>
            <ac:graphicFrameMk id="29" creationId="{6EF7A2D4-88CA-DF4A-1EBC-278682B659CB}"/>
          </ac:graphicFrameMkLst>
        </pc:graphicFrameChg>
        <pc:graphicFrameChg chg="add del mod modGraphic">
          <ac:chgData name="baddam neha" userId="128a631d3fa1a313" providerId="LiveId" clId="{9E0DA064-4449-474B-8946-78CEA9F61AAF}" dt="2024-10-12T20:06:39.756" v="576" actId="478"/>
          <ac:graphicFrameMkLst>
            <pc:docMk/>
            <pc:sldMk cId="7265294" sldId="258"/>
            <ac:graphicFrameMk id="41" creationId="{5B41ACF0-79BA-106D-E0D4-DD287DD24874}"/>
          </ac:graphicFrameMkLst>
        </pc:graphicFrameChg>
        <pc:picChg chg="add del">
          <ac:chgData name="baddam neha" userId="128a631d3fa1a313" providerId="LiveId" clId="{9E0DA064-4449-474B-8946-78CEA9F61AAF}" dt="2024-10-12T20:03:46.612" v="541" actId="26606"/>
          <ac:picMkLst>
            <pc:docMk/>
            <pc:sldMk cId="7265294" sldId="258"/>
            <ac:picMk id="5" creationId="{3C5D47B6-03E0-952F-9D9B-ED3B6BCE601C}"/>
          </ac:picMkLst>
        </pc:picChg>
        <pc:picChg chg="add del">
          <ac:chgData name="baddam neha" userId="128a631d3fa1a313" providerId="LiveId" clId="{9E0DA064-4449-474B-8946-78CEA9F61AAF}" dt="2024-10-12T20:03:52.400" v="545" actId="26606"/>
          <ac:picMkLst>
            <pc:docMk/>
            <pc:sldMk cId="7265294" sldId="258"/>
            <ac:picMk id="16" creationId="{3C5D47B6-03E0-952F-9D9B-ED3B6BCE601C}"/>
          </ac:picMkLst>
        </pc:picChg>
        <pc:picChg chg="add del">
          <ac:chgData name="baddam neha" userId="128a631d3fa1a313" providerId="LiveId" clId="{9E0DA064-4449-474B-8946-78CEA9F61AAF}" dt="2024-10-12T20:04:08.539" v="549" actId="26606"/>
          <ac:picMkLst>
            <pc:docMk/>
            <pc:sldMk cId="7265294" sldId="258"/>
            <ac:picMk id="25" creationId="{F6AACA32-0FA4-52ED-7636-E2EB1E8F6F82}"/>
          </ac:picMkLst>
        </pc:picChg>
        <pc:picChg chg="add del">
          <ac:chgData name="baddam neha" userId="128a631d3fa1a313" providerId="LiveId" clId="{9E0DA064-4449-474B-8946-78CEA9F61AAF}" dt="2024-10-12T20:04:14.457" v="553" actId="26606"/>
          <ac:picMkLst>
            <pc:docMk/>
            <pc:sldMk cId="7265294" sldId="258"/>
            <ac:picMk id="34" creationId="{B6B3F92A-0C2D-540A-45B5-2D1935F29522}"/>
          </ac:picMkLst>
        </pc:picChg>
        <pc:picChg chg="add del">
          <ac:chgData name="baddam neha" userId="128a631d3fa1a313" providerId="LiveId" clId="{9E0DA064-4449-474B-8946-78CEA9F61AAF}" dt="2024-10-12T20:06:37.021" v="575" actId="478"/>
          <ac:picMkLst>
            <pc:docMk/>
            <pc:sldMk cId="7265294" sldId="258"/>
            <ac:picMk id="39" creationId="{F6AACA32-0FA4-52ED-7636-E2EB1E8F6F82}"/>
          </ac:picMkLst>
        </pc:picChg>
        <pc:picChg chg="add del">
          <ac:chgData name="baddam neha" userId="128a631d3fa1a313" providerId="LiveId" clId="{9E0DA064-4449-474B-8946-78CEA9F61AAF}" dt="2024-10-12T20:07:00.702" v="579" actId="26606"/>
          <ac:picMkLst>
            <pc:docMk/>
            <pc:sldMk cId="7265294" sldId="258"/>
            <ac:picMk id="47" creationId="{EAB618A1-4292-8572-1B49-801CBB663EE6}"/>
          </ac:picMkLst>
        </pc:picChg>
        <pc:picChg chg="add del">
          <ac:chgData name="baddam neha" userId="128a631d3fa1a313" providerId="LiveId" clId="{9E0DA064-4449-474B-8946-78CEA9F61AAF}" dt="2024-10-12T20:07:05.745" v="581" actId="26606"/>
          <ac:picMkLst>
            <pc:docMk/>
            <pc:sldMk cId="7265294" sldId="258"/>
            <ac:picMk id="55" creationId="{6AFF8B30-58AE-E9BF-1B89-30EAE189AC61}"/>
          </ac:picMkLst>
        </pc:picChg>
      </pc:sldChg>
      <pc:sldChg chg="addSp delSp modSp add del mod setBg">
        <pc:chgData name="baddam neha" userId="128a631d3fa1a313" providerId="LiveId" clId="{9E0DA064-4449-474B-8946-78CEA9F61AAF}" dt="2024-10-12T20:29:14.224" v="1141" actId="47"/>
        <pc:sldMkLst>
          <pc:docMk/>
          <pc:sldMk cId="573445256" sldId="259"/>
        </pc:sldMkLst>
        <pc:spChg chg="mod">
          <ac:chgData name="baddam neha" userId="128a631d3fa1a313" providerId="LiveId" clId="{9E0DA064-4449-474B-8946-78CEA9F61AAF}" dt="2024-10-12T20:14:20.401" v="648" actId="26606"/>
          <ac:spMkLst>
            <pc:docMk/>
            <pc:sldMk cId="573445256" sldId="259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14:23.299" v="649" actId="478"/>
          <ac:spMkLst>
            <pc:docMk/>
            <pc:sldMk cId="573445256" sldId="259"/>
            <ac:spMk id="3" creationId="{57957966-DA21-4E8E-8B94-7F0176328926}"/>
          </ac:spMkLst>
        </pc:spChg>
        <pc:spChg chg="add mod">
          <ac:chgData name="baddam neha" userId="128a631d3fa1a313" providerId="LiveId" clId="{9E0DA064-4449-474B-8946-78CEA9F61AAF}" dt="2024-10-12T20:14:23.299" v="649" actId="478"/>
          <ac:spMkLst>
            <pc:docMk/>
            <pc:sldMk cId="573445256" sldId="259"/>
            <ac:spMk id="6" creationId="{9027C5C6-C263-726F-65D9-FABE6F07DA98}"/>
          </ac:spMkLst>
        </pc:spChg>
        <pc:spChg chg="add del">
          <ac:chgData name="baddam neha" userId="128a631d3fa1a313" providerId="LiveId" clId="{9E0DA064-4449-474B-8946-78CEA9F61AAF}" dt="2024-10-12T20:14:20.401" v="648" actId="26606"/>
          <ac:spMkLst>
            <pc:docMk/>
            <pc:sldMk cId="573445256" sldId="259"/>
            <ac:spMk id="9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14:20.401" v="648" actId="26606"/>
          <ac:spMkLst>
            <pc:docMk/>
            <pc:sldMk cId="573445256" sldId="259"/>
            <ac:spMk id="11" creationId="{FD079A19-B31E-4129-A464-7547FF05AE33}"/>
          </ac:spMkLst>
        </pc:spChg>
        <pc:graphicFrameChg chg="add del">
          <ac:chgData name="baddam neha" userId="128a631d3fa1a313" providerId="LiveId" clId="{9E0DA064-4449-474B-8946-78CEA9F61AAF}" dt="2024-10-12T20:14:20.401" v="648" actId="26606"/>
          <ac:graphicFrameMkLst>
            <pc:docMk/>
            <pc:sldMk cId="573445256" sldId="259"/>
            <ac:graphicFrameMk id="5" creationId="{6634B081-9914-54B4-F371-A4DB73513027}"/>
          </ac:graphicFrameMkLst>
        </pc:graphicFrameChg>
      </pc:sldChg>
      <pc:sldChg chg="addSp delSp modSp add del mod setBg">
        <pc:chgData name="baddam neha" userId="128a631d3fa1a313" providerId="LiveId" clId="{9E0DA064-4449-474B-8946-78CEA9F61AAF}" dt="2024-10-12T20:37:23.341" v="1258" actId="47"/>
        <pc:sldMkLst>
          <pc:docMk/>
          <pc:sldMk cId="4171064691" sldId="260"/>
        </pc:sldMkLst>
        <pc:spChg chg="mod">
          <ac:chgData name="baddam neha" userId="128a631d3fa1a313" providerId="LiveId" clId="{9E0DA064-4449-474B-8946-78CEA9F61AAF}" dt="2024-10-12T20:34:10.480" v="1229" actId="26606"/>
          <ac:spMkLst>
            <pc:docMk/>
            <pc:sldMk cId="4171064691" sldId="260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33:22.406" v="1220" actId="478"/>
          <ac:spMkLst>
            <pc:docMk/>
            <pc:sldMk cId="4171064691" sldId="260"/>
            <ac:spMk id="3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32:13.617" v="1193" actId="26606"/>
          <ac:spMkLst>
            <pc:docMk/>
            <pc:sldMk cId="4171064691" sldId="260"/>
            <ac:spMk id="6" creationId="{2E442304-DDBD-4F7B-8017-36BCC863FB40}"/>
          </ac:spMkLst>
        </pc:spChg>
        <pc:spChg chg="add del">
          <ac:chgData name="baddam neha" userId="128a631d3fa1a313" providerId="LiveId" clId="{9E0DA064-4449-474B-8946-78CEA9F61AAF}" dt="2024-10-12T20:32:13.617" v="1193" actId="26606"/>
          <ac:spMkLst>
            <pc:docMk/>
            <pc:sldMk cId="4171064691" sldId="260"/>
            <ac:spMk id="7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30:04.005" v="1149" actId="26606"/>
          <ac:spMkLst>
            <pc:docMk/>
            <pc:sldMk cId="4171064691" sldId="260"/>
            <ac:spMk id="8" creationId="{7E4D9578-9611-4CED-873D-5048C96F2A35}"/>
          </ac:spMkLst>
        </pc:spChg>
        <pc:spChg chg="add del">
          <ac:chgData name="baddam neha" userId="128a631d3fa1a313" providerId="LiveId" clId="{9E0DA064-4449-474B-8946-78CEA9F61AAF}" dt="2024-10-12T20:31:18.691" v="1167" actId="26606"/>
          <ac:spMkLst>
            <pc:docMk/>
            <pc:sldMk cId="4171064691" sldId="260"/>
            <ac:spMk id="9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0:04.005" v="1149" actId="26606"/>
          <ac:spMkLst>
            <pc:docMk/>
            <pc:sldMk cId="4171064691" sldId="260"/>
            <ac:spMk id="10" creationId="{4241C762-7335-46DA-9C85-927E705B8852}"/>
          </ac:spMkLst>
        </pc:spChg>
        <pc:spChg chg="add del">
          <ac:chgData name="baddam neha" userId="128a631d3fa1a313" providerId="LiveId" clId="{9E0DA064-4449-474B-8946-78CEA9F61AAF}" dt="2024-10-12T20:31:18.691" v="1167" actId="26606"/>
          <ac:spMkLst>
            <pc:docMk/>
            <pc:sldMk cId="4171064691" sldId="260"/>
            <ac:spMk id="11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32:38.225" v="1207" actId="26606"/>
          <ac:spMkLst>
            <pc:docMk/>
            <pc:sldMk cId="4171064691" sldId="260"/>
            <ac:spMk id="14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2:38.225" v="1207" actId="26606"/>
          <ac:spMkLst>
            <pc:docMk/>
            <pc:sldMk cId="4171064691" sldId="260"/>
            <ac:spMk id="15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29:41.869" v="1144" actId="26606"/>
          <ac:spMkLst>
            <pc:docMk/>
            <pc:sldMk cId="4171064691" sldId="260"/>
            <ac:spMk id="16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29:41.869" v="1144" actId="26606"/>
          <ac:spMkLst>
            <pc:docMk/>
            <pc:sldMk cId="4171064691" sldId="260"/>
            <ac:spMk id="18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32:50.834" v="1209" actId="26606"/>
          <ac:spMkLst>
            <pc:docMk/>
            <pc:sldMk cId="4171064691" sldId="260"/>
            <ac:spMk id="19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30:03.284" v="1148" actId="26606"/>
          <ac:spMkLst>
            <pc:docMk/>
            <pc:sldMk cId="4171064691" sldId="260"/>
            <ac:spMk id="20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0:03.284" v="1148" actId="26606"/>
          <ac:spMkLst>
            <pc:docMk/>
            <pc:sldMk cId="4171064691" sldId="260"/>
            <ac:spMk id="21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32:50.834" v="1209" actId="26606"/>
          <ac:spMkLst>
            <pc:docMk/>
            <pc:sldMk cId="4171064691" sldId="260"/>
            <ac:spMk id="24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33:19.557" v="1219" actId="26606"/>
          <ac:spMkLst>
            <pc:docMk/>
            <pc:sldMk cId="4171064691" sldId="260"/>
            <ac:spMk id="25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3:19.557" v="1219" actId="26606"/>
          <ac:spMkLst>
            <pc:docMk/>
            <pc:sldMk cId="4171064691" sldId="260"/>
            <ac:spMk id="26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30:02.428" v="1147" actId="26606"/>
          <ac:spMkLst>
            <pc:docMk/>
            <pc:sldMk cId="4171064691" sldId="260"/>
            <ac:spMk id="27" creationId="{35DB3719-6FDC-4E5D-891D-FF40B7300F64}"/>
          </ac:spMkLst>
        </pc:spChg>
        <pc:spChg chg="add del mod">
          <ac:chgData name="baddam neha" userId="128a631d3fa1a313" providerId="LiveId" clId="{9E0DA064-4449-474B-8946-78CEA9F61AAF}" dt="2024-10-12T20:33:24.723" v="1221" actId="478"/>
          <ac:spMkLst>
            <pc:docMk/>
            <pc:sldMk cId="4171064691" sldId="260"/>
            <ac:spMk id="29" creationId="{0F72C0DD-45C5-ACDE-621D-E1D87430C7E5}"/>
          </ac:spMkLst>
        </pc:spChg>
        <pc:spChg chg="add del">
          <ac:chgData name="baddam neha" userId="128a631d3fa1a313" providerId="LiveId" clId="{9E0DA064-4449-474B-8946-78CEA9F61AAF}" dt="2024-10-12T20:33:55.752" v="1227" actId="26606"/>
          <ac:spMkLst>
            <pc:docMk/>
            <pc:sldMk cId="4171064691" sldId="260"/>
            <ac:spMk id="32" creationId="{2E442304-DDBD-4F7B-8017-36BCC863FB40}"/>
          </ac:spMkLst>
        </pc:spChg>
        <pc:spChg chg="add del">
          <ac:chgData name="baddam neha" userId="128a631d3fa1a313" providerId="LiveId" clId="{9E0DA064-4449-474B-8946-78CEA9F61AAF}" dt="2024-10-12T20:33:55.752" v="1227" actId="26606"/>
          <ac:spMkLst>
            <pc:docMk/>
            <pc:sldMk cId="4171064691" sldId="260"/>
            <ac:spMk id="33" creationId="{535742DD-1B16-4E9D-B715-0D74B4574A68}"/>
          </ac:spMkLst>
        </pc:spChg>
        <pc:spChg chg="add del mod">
          <ac:chgData name="baddam neha" userId="128a631d3fa1a313" providerId="LiveId" clId="{9E0DA064-4449-474B-8946-78CEA9F61AAF}" dt="2024-10-12T20:34:18.039" v="1233" actId="478"/>
          <ac:spMkLst>
            <pc:docMk/>
            <pc:sldMk cId="4171064691" sldId="260"/>
            <ac:spMk id="34" creationId="{6AB124B3-7D22-CA3D-99C8-B2749CFCE26A}"/>
          </ac:spMkLst>
        </pc:spChg>
        <pc:spChg chg="add del">
          <ac:chgData name="baddam neha" userId="128a631d3fa1a313" providerId="LiveId" clId="{9E0DA064-4449-474B-8946-78CEA9F61AAF}" dt="2024-10-12T20:33:43.466" v="1225" actId="26606"/>
          <ac:spMkLst>
            <pc:docMk/>
            <pc:sldMk cId="4171064691" sldId="260"/>
            <ac:spMk id="35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4:10.480" v="1229" actId="26606"/>
          <ac:spMkLst>
            <pc:docMk/>
            <pc:sldMk cId="4171064691" sldId="260"/>
            <ac:spMk id="36" creationId="{35DB3719-6FDC-4E5D-891D-FF40B7300F64}"/>
          </ac:spMkLst>
        </pc:spChg>
        <pc:spChg chg="add del">
          <ac:chgData name="baddam neha" userId="128a631d3fa1a313" providerId="LiveId" clId="{9E0DA064-4449-474B-8946-78CEA9F61AAF}" dt="2024-10-12T20:33:43.466" v="1225" actId="26606"/>
          <ac:spMkLst>
            <pc:docMk/>
            <pc:sldMk cId="4171064691" sldId="260"/>
            <ac:spMk id="37" creationId="{FD079A19-B31E-4129-A464-7547FF05AE33}"/>
          </ac:spMkLst>
        </pc:spChg>
        <pc:graphicFrameChg chg="add del">
          <ac:chgData name="baddam neha" userId="128a631d3fa1a313" providerId="LiveId" clId="{9E0DA064-4449-474B-8946-78CEA9F61AAF}" dt="2024-10-12T20:31:18.691" v="1167" actId="26606"/>
          <ac:graphicFrameMkLst>
            <pc:docMk/>
            <pc:sldMk cId="4171064691" sldId="260"/>
            <ac:graphicFrameMk id="5" creationId="{1C280118-6487-D120-6512-1A91E054A1BB}"/>
          </ac:graphicFrameMkLst>
        </pc:graphicFrameChg>
        <pc:graphicFrameChg chg="add del">
          <ac:chgData name="baddam neha" userId="128a631d3fa1a313" providerId="LiveId" clId="{9E0DA064-4449-474B-8946-78CEA9F61AAF}" dt="2024-10-12T20:32:13.617" v="1193" actId="26606"/>
          <ac:graphicFrameMkLst>
            <pc:docMk/>
            <pc:sldMk cId="4171064691" sldId="260"/>
            <ac:graphicFrameMk id="13" creationId="{12935CF1-68CA-E7B8-391E-ECEF77BB9F9A}"/>
          </ac:graphicFrameMkLst>
        </pc:graphicFrameChg>
        <pc:graphicFrameChg chg="add del">
          <ac:chgData name="baddam neha" userId="128a631d3fa1a313" providerId="LiveId" clId="{9E0DA064-4449-474B-8946-78CEA9F61AAF}" dt="2024-10-12T20:32:38.225" v="1207" actId="26606"/>
          <ac:graphicFrameMkLst>
            <pc:docMk/>
            <pc:sldMk cId="4171064691" sldId="260"/>
            <ac:graphicFrameMk id="17" creationId="{9B1EE8C4-1A22-C78B-DEAB-16B53D367A4E}"/>
          </ac:graphicFrameMkLst>
        </pc:graphicFrameChg>
        <pc:graphicFrameChg chg="add del mod modGraphic">
          <ac:chgData name="baddam neha" userId="128a631d3fa1a313" providerId="LiveId" clId="{9E0DA064-4449-474B-8946-78CEA9F61AAF}" dt="2024-10-12T20:30:03.284" v="1148" actId="26606"/>
          <ac:graphicFrameMkLst>
            <pc:docMk/>
            <pc:sldMk cId="4171064691" sldId="260"/>
            <ac:graphicFrameMk id="22" creationId="{7093B756-BC63-3FBE-CF0C-3FE43F4DDECF}"/>
          </ac:graphicFrameMkLst>
        </pc:graphicFrameChg>
        <pc:graphicFrameChg chg="add del">
          <ac:chgData name="baddam neha" userId="128a631d3fa1a313" providerId="LiveId" clId="{9E0DA064-4449-474B-8946-78CEA9F61AAF}" dt="2024-10-12T20:33:19.557" v="1219" actId="26606"/>
          <ac:graphicFrameMkLst>
            <pc:docMk/>
            <pc:sldMk cId="4171064691" sldId="260"/>
            <ac:graphicFrameMk id="28" creationId="{53434ABF-B287-6CD5-C483-094EF91924F5}"/>
          </ac:graphicFrameMkLst>
        </pc:graphicFrameChg>
        <pc:graphicFrameChg chg="add del mod modGraphic">
          <ac:chgData name="baddam neha" userId="128a631d3fa1a313" providerId="LiveId" clId="{9E0DA064-4449-474B-8946-78CEA9F61AAF}" dt="2024-10-12T20:34:13.209" v="1231" actId="478"/>
          <ac:graphicFrameMkLst>
            <pc:docMk/>
            <pc:sldMk cId="4171064691" sldId="260"/>
            <ac:graphicFrameMk id="30" creationId="{84DA5791-9A24-3D67-154B-767AC12A1C2F}"/>
          </ac:graphicFrameMkLst>
        </pc:graphicFrameChg>
        <pc:graphicFrameChg chg="add mod">
          <ac:chgData name="baddam neha" userId="128a631d3fa1a313" providerId="LiveId" clId="{9E0DA064-4449-474B-8946-78CEA9F61AAF}" dt="2024-10-12T20:34:13.609" v="1232"/>
          <ac:graphicFrameMkLst>
            <pc:docMk/>
            <pc:sldMk cId="4171064691" sldId="260"/>
            <ac:graphicFrameMk id="38" creationId="{D0C22670-A3CE-7E91-A564-E4209615AC48}"/>
          </ac:graphicFrameMkLst>
        </pc:graphicFrameChg>
        <pc:graphicFrameChg chg="add mod">
          <ac:chgData name="baddam neha" userId="128a631d3fa1a313" providerId="LiveId" clId="{9E0DA064-4449-474B-8946-78CEA9F61AAF}" dt="2024-10-12T20:35:34.295" v="1242" actId="20577"/>
          <ac:graphicFrameMkLst>
            <pc:docMk/>
            <pc:sldMk cId="4171064691" sldId="260"/>
            <ac:graphicFrameMk id="39" creationId="{783C6999-85BB-86DF-043F-C7D2AD4BEC01}"/>
          </ac:graphicFrameMkLst>
        </pc:graphicFrameChg>
        <pc:picChg chg="add del">
          <ac:chgData name="baddam neha" userId="128a631d3fa1a313" providerId="LiveId" clId="{9E0DA064-4449-474B-8946-78CEA9F61AAF}" dt="2024-10-12T20:29:41.869" v="1144" actId="26606"/>
          <ac:picMkLst>
            <pc:docMk/>
            <pc:sldMk cId="4171064691" sldId="260"/>
            <ac:picMk id="12" creationId="{E2B589AB-CB10-AC5A-1C57-C319B98E449A}"/>
          </ac:picMkLst>
        </pc:picChg>
        <pc:picChg chg="add del">
          <ac:chgData name="baddam neha" userId="128a631d3fa1a313" providerId="LiveId" clId="{9E0DA064-4449-474B-8946-78CEA9F61AAF}" dt="2024-10-12T20:32:50.834" v="1209" actId="26606"/>
          <ac:picMkLst>
            <pc:docMk/>
            <pc:sldMk cId="4171064691" sldId="260"/>
            <ac:picMk id="23" creationId="{817C8866-F0A1-FCCA-897B-EBFE50D150D3}"/>
          </ac:picMkLst>
        </pc:picChg>
      </pc:sldChg>
      <pc:sldChg chg="addSp delSp modSp add del mod setBg">
        <pc:chgData name="baddam neha" userId="128a631d3fa1a313" providerId="LiveId" clId="{9E0DA064-4449-474B-8946-78CEA9F61AAF}" dt="2024-10-12T20:38:11.075" v="1267" actId="47"/>
        <pc:sldMkLst>
          <pc:docMk/>
          <pc:sldMk cId="3402321948" sldId="261"/>
        </pc:sldMkLst>
        <pc:spChg chg="mod">
          <ac:chgData name="baddam neha" userId="128a631d3fa1a313" providerId="LiveId" clId="{9E0DA064-4449-474B-8946-78CEA9F61AAF}" dt="2024-10-12T20:36:42.608" v="1248" actId="26606"/>
          <ac:spMkLst>
            <pc:docMk/>
            <pc:sldMk cId="3402321948" sldId="261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36:45.414" v="1249" actId="478"/>
          <ac:spMkLst>
            <pc:docMk/>
            <pc:sldMk cId="3402321948" sldId="261"/>
            <ac:spMk id="3" creationId="{57957966-DA21-4E8E-8B94-7F0176328926}"/>
          </ac:spMkLst>
        </pc:spChg>
        <pc:spChg chg="add del mod">
          <ac:chgData name="baddam neha" userId="128a631d3fa1a313" providerId="LiveId" clId="{9E0DA064-4449-474B-8946-78CEA9F61AAF}" dt="2024-10-12T20:36:46.879" v="1250" actId="478"/>
          <ac:spMkLst>
            <pc:docMk/>
            <pc:sldMk cId="3402321948" sldId="261"/>
            <ac:spMk id="6" creationId="{FFC6FD93-7486-0EE5-067E-0EAEE056E2BB}"/>
          </ac:spMkLst>
        </pc:spChg>
        <pc:spChg chg="add del">
          <ac:chgData name="baddam neha" userId="128a631d3fa1a313" providerId="LiveId" clId="{9E0DA064-4449-474B-8946-78CEA9F61AAF}" dt="2024-10-12T20:36:00.381" v="1244" actId="26606"/>
          <ac:spMkLst>
            <pc:docMk/>
            <pc:sldMk cId="3402321948" sldId="261"/>
            <ac:spMk id="9" creationId="{35DB3719-6FDC-4E5D-891D-FF40B7300F64}"/>
          </ac:spMkLst>
        </pc:spChg>
        <pc:spChg chg="add del">
          <ac:chgData name="baddam neha" userId="128a631d3fa1a313" providerId="LiveId" clId="{9E0DA064-4449-474B-8946-78CEA9F61AAF}" dt="2024-10-12T20:36:30.976" v="1246" actId="26606"/>
          <ac:spMkLst>
            <pc:docMk/>
            <pc:sldMk cId="3402321948" sldId="261"/>
            <ac:spMk id="11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36:30.976" v="1246" actId="26606"/>
          <ac:spMkLst>
            <pc:docMk/>
            <pc:sldMk cId="3402321948" sldId="261"/>
            <ac:spMk id="12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36:42.608" v="1248" actId="26606"/>
          <ac:spMkLst>
            <pc:docMk/>
            <pc:sldMk cId="3402321948" sldId="261"/>
            <ac:spMk id="15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36:42.608" v="1248" actId="26606"/>
          <ac:spMkLst>
            <pc:docMk/>
            <pc:sldMk cId="3402321948" sldId="261"/>
            <ac:spMk id="16" creationId="{FD079A19-B31E-4129-A464-7547FF05AE33}"/>
          </ac:spMkLst>
        </pc:spChg>
        <pc:graphicFrameChg chg="add del">
          <ac:chgData name="baddam neha" userId="128a631d3fa1a313" providerId="LiveId" clId="{9E0DA064-4449-474B-8946-78CEA9F61AAF}" dt="2024-10-12T20:36:00.381" v="1244" actId="26606"/>
          <ac:graphicFrameMkLst>
            <pc:docMk/>
            <pc:sldMk cId="3402321948" sldId="261"/>
            <ac:graphicFrameMk id="5" creationId="{204DA708-0BC5-E1B6-62F1-E3F20E2E0AE5}"/>
          </ac:graphicFrameMkLst>
        </pc:graphicFrameChg>
        <pc:graphicFrameChg chg="add mod">
          <ac:chgData name="baddam neha" userId="128a631d3fa1a313" providerId="LiveId" clId="{9E0DA064-4449-474B-8946-78CEA9F61AAF}" dt="2024-10-12T20:38:04.341" v="1265" actId="12100"/>
          <ac:graphicFrameMkLst>
            <pc:docMk/>
            <pc:sldMk cId="3402321948" sldId="261"/>
            <ac:graphicFrameMk id="7" creationId="{C52D0B24-B35D-5D20-84B8-B2E45C5B3749}"/>
          </ac:graphicFrameMkLst>
        </pc:graphicFrameChg>
        <pc:graphicFrameChg chg="add del">
          <ac:chgData name="baddam neha" userId="128a631d3fa1a313" providerId="LiveId" clId="{9E0DA064-4449-474B-8946-78CEA9F61AAF}" dt="2024-10-12T20:36:30.976" v="1246" actId="26606"/>
          <ac:graphicFrameMkLst>
            <pc:docMk/>
            <pc:sldMk cId="3402321948" sldId="261"/>
            <ac:graphicFrameMk id="13" creationId="{DD9BCBFB-1790-236C-084F-DAB468631536}"/>
          </ac:graphicFrameMkLst>
        </pc:graphicFrameChg>
        <pc:graphicFrameChg chg="add del">
          <ac:chgData name="baddam neha" userId="128a631d3fa1a313" providerId="LiveId" clId="{9E0DA064-4449-474B-8946-78CEA9F61AAF}" dt="2024-10-12T20:36:42.608" v="1248" actId="26606"/>
          <ac:graphicFrameMkLst>
            <pc:docMk/>
            <pc:sldMk cId="3402321948" sldId="261"/>
            <ac:graphicFrameMk id="17" creationId="{DBE59781-51AE-6032-BC77-6A30C80BE18E}"/>
          </ac:graphicFrameMkLst>
        </pc:graphicFrameChg>
      </pc:sldChg>
      <pc:sldChg chg="addSp delSp modSp add del mod">
        <pc:chgData name="baddam neha" userId="128a631d3fa1a313" providerId="LiveId" clId="{9E0DA064-4449-474B-8946-78CEA9F61AAF}" dt="2024-10-12T19:32:42.946" v="227" actId="47"/>
        <pc:sldMkLst>
          <pc:docMk/>
          <pc:sldMk cId="2157601401" sldId="262"/>
        </pc:sldMkLst>
        <pc:spChg chg="del">
          <ac:chgData name="baddam neha" userId="128a631d3fa1a313" providerId="LiveId" clId="{9E0DA064-4449-474B-8946-78CEA9F61AAF}" dt="2024-10-12T19:28:05.236" v="178" actId="478"/>
          <ac:spMkLst>
            <pc:docMk/>
            <pc:sldMk cId="2157601401" sldId="262"/>
            <ac:spMk id="3" creationId="{57957966-DA21-4E8E-8B94-7F0176328926}"/>
          </ac:spMkLst>
        </pc:spChg>
        <pc:spChg chg="add mod">
          <ac:chgData name="baddam neha" userId="128a631d3fa1a313" providerId="LiveId" clId="{9E0DA064-4449-474B-8946-78CEA9F61AAF}" dt="2024-10-12T19:28:05.236" v="178" actId="478"/>
          <ac:spMkLst>
            <pc:docMk/>
            <pc:sldMk cId="2157601401" sldId="262"/>
            <ac:spMk id="5" creationId="{39B69673-7173-BBAE-51A2-495C65CB19AA}"/>
          </ac:spMkLst>
        </pc:spChg>
      </pc:sldChg>
      <pc:sldChg chg="addSp delSp modSp add del mod setBg">
        <pc:chgData name="baddam neha" userId="128a631d3fa1a313" providerId="LiveId" clId="{9E0DA064-4449-474B-8946-78CEA9F61AAF}" dt="2024-10-12T20:40:58.903" v="1303" actId="47"/>
        <pc:sldMkLst>
          <pc:docMk/>
          <pc:sldMk cId="1749915460" sldId="263"/>
        </pc:sldMkLst>
        <pc:spChg chg="mod">
          <ac:chgData name="baddam neha" userId="128a631d3fa1a313" providerId="LiveId" clId="{9E0DA064-4449-474B-8946-78CEA9F61AAF}" dt="2024-10-12T20:39:32.808" v="1278" actId="26606"/>
          <ac:spMkLst>
            <pc:docMk/>
            <pc:sldMk cId="1749915460" sldId="263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39:32.808" v="1278" actId="26606"/>
          <ac:spMkLst>
            <pc:docMk/>
            <pc:sldMk cId="1749915460" sldId="263"/>
            <ac:spMk id="5" creationId="{39B69673-7173-BBAE-51A2-495C65CB19AA}"/>
          </ac:spMkLst>
        </pc:spChg>
        <pc:spChg chg="add del">
          <ac:chgData name="baddam neha" userId="128a631d3fa1a313" providerId="LiveId" clId="{9E0DA064-4449-474B-8946-78CEA9F61AAF}" dt="2024-10-12T19:32:15.135" v="226" actId="26606"/>
          <ac:spMkLst>
            <pc:docMk/>
            <pc:sldMk cId="1749915460" sldId="263"/>
            <ac:spMk id="8" creationId="{2E442304-DDBD-4F7B-8017-36BCC863FB40}"/>
          </ac:spMkLst>
        </pc:spChg>
        <pc:spChg chg="add del">
          <ac:chgData name="baddam neha" userId="128a631d3fa1a313" providerId="LiveId" clId="{9E0DA064-4449-474B-8946-78CEA9F61AAF}" dt="2024-10-12T19:32:15.135" v="226" actId="26606"/>
          <ac:spMkLst>
            <pc:docMk/>
            <pc:sldMk cId="1749915460" sldId="263"/>
            <ac:spMk id="9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19:32:04.258" v="224" actId="26606"/>
          <ac:spMkLst>
            <pc:docMk/>
            <pc:sldMk cId="1749915460" sldId="263"/>
            <ac:spMk id="11" creationId="{2E442304-DDBD-4F7B-8017-36BCC863FB40}"/>
          </ac:spMkLst>
        </pc:spChg>
        <pc:spChg chg="add del">
          <ac:chgData name="baddam neha" userId="128a631d3fa1a313" providerId="LiveId" clId="{9E0DA064-4449-474B-8946-78CEA9F61AAF}" dt="2024-10-12T20:39:00.551" v="1273" actId="26606"/>
          <ac:spMkLst>
            <pc:docMk/>
            <pc:sldMk cId="1749915460" sldId="263"/>
            <ac:spMk id="12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19:32:04.258" v="224" actId="26606"/>
          <ac:spMkLst>
            <pc:docMk/>
            <pc:sldMk cId="1749915460" sldId="263"/>
            <ac:spMk id="13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39:00.551" v="1273" actId="26606"/>
          <ac:spMkLst>
            <pc:docMk/>
            <pc:sldMk cId="1749915460" sldId="263"/>
            <ac:spMk id="14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39:47.775" v="1279" actId="26606"/>
          <ac:spMkLst>
            <pc:docMk/>
            <pc:sldMk cId="1749915460" sldId="263"/>
            <ac:spMk id="16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39:11.378" v="1275" actId="26606"/>
          <ac:spMkLst>
            <pc:docMk/>
            <pc:sldMk cId="1749915460" sldId="263"/>
            <ac:spMk id="17" creationId="{35DB3719-6FDC-4E5D-891D-FF40B7300F64}"/>
          </ac:spMkLst>
        </pc:spChg>
        <pc:spChg chg="add del">
          <ac:chgData name="baddam neha" userId="128a631d3fa1a313" providerId="LiveId" clId="{9E0DA064-4449-474B-8946-78CEA9F61AAF}" dt="2024-10-12T20:39:47.775" v="1279" actId="26606"/>
          <ac:spMkLst>
            <pc:docMk/>
            <pc:sldMk cId="1749915460" sldId="263"/>
            <ac:spMk id="19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39:17.920" v="1277" actId="26606"/>
          <ac:spMkLst>
            <pc:docMk/>
            <pc:sldMk cId="1749915460" sldId="263"/>
            <ac:spMk id="20" creationId="{F13C74B1-5B17-4795-BED0-7140497B445A}"/>
          </ac:spMkLst>
        </pc:spChg>
        <pc:spChg chg="add del">
          <ac:chgData name="baddam neha" userId="128a631d3fa1a313" providerId="LiveId" clId="{9E0DA064-4449-474B-8946-78CEA9F61AAF}" dt="2024-10-12T20:39:17.920" v="1277" actId="26606"/>
          <ac:spMkLst>
            <pc:docMk/>
            <pc:sldMk cId="1749915460" sldId="263"/>
            <ac:spMk id="21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39:17.920" v="1277" actId="26606"/>
          <ac:spMkLst>
            <pc:docMk/>
            <pc:sldMk cId="1749915460" sldId="263"/>
            <ac:spMk id="22" creationId="{39B69673-7173-BBAE-51A2-495C65CB19AA}"/>
          </ac:spMkLst>
        </pc:spChg>
        <pc:spChg chg="add">
          <ac:chgData name="baddam neha" userId="128a631d3fa1a313" providerId="LiveId" clId="{9E0DA064-4449-474B-8946-78CEA9F61AAF}" dt="2024-10-12T20:39:47.775" v="1279" actId="26606"/>
          <ac:spMkLst>
            <pc:docMk/>
            <pc:sldMk cId="1749915460" sldId="263"/>
            <ac:spMk id="29" creationId="{247B6BBF-09F2-4A29-AE4E-3771E2924817}"/>
          </ac:spMkLst>
        </pc:spChg>
        <pc:spChg chg="add">
          <ac:chgData name="baddam neha" userId="128a631d3fa1a313" providerId="LiveId" clId="{9E0DA064-4449-474B-8946-78CEA9F61AAF}" dt="2024-10-12T20:39:47.775" v="1279" actId="26606"/>
          <ac:spMkLst>
            <pc:docMk/>
            <pc:sldMk cId="1749915460" sldId="263"/>
            <ac:spMk id="31" creationId="{535742DD-1B16-4E9D-B715-0D74B4574A68}"/>
          </ac:spMkLst>
        </pc:spChg>
        <pc:graphicFrameChg chg="add del">
          <ac:chgData name="baddam neha" userId="128a631d3fa1a313" providerId="LiveId" clId="{9E0DA064-4449-474B-8946-78CEA9F61AAF}" dt="2024-10-12T19:32:04.258" v="224" actId="26606"/>
          <ac:graphicFrameMkLst>
            <pc:docMk/>
            <pc:sldMk cId="1749915460" sldId="263"/>
            <ac:graphicFrameMk id="7" creationId="{25066ECD-BE38-1B7A-FD7D-0095ADDF9AEF}"/>
          </ac:graphicFrameMkLst>
        </pc:graphicFrameChg>
        <pc:graphicFrameChg chg="add del">
          <ac:chgData name="baddam neha" userId="128a631d3fa1a313" providerId="LiveId" clId="{9E0DA064-4449-474B-8946-78CEA9F61AAF}" dt="2024-10-12T19:32:15.135" v="226" actId="26606"/>
          <ac:graphicFrameMkLst>
            <pc:docMk/>
            <pc:sldMk cId="1749915460" sldId="263"/>
            <ac:graphicFrameMk id="10" creationId="{25066ECD-BE38-1B7A-FD7D-0095ADDF9AEF}"/>
          </ac:graphicFrameMkLst>
        </pc:graphicFrameChg>
        <pc:graphicFrameChg chg="add del">
          <ac:chgData name="baddam neha" userId="128a631d3fa1a313" providerId="LiveId" clId="{9E0DA064-4449-474B-8946-78CEA9F61AAF}" dt="2024-10-12T20:39:00.551" v="1273" actId="26606"/>
          <ac:graphicFrameMkLst>
            <pc:docMk/>
            <pc:sldMk cId="1749915460" sldId="263"/>
            <ac:graphicFrameMk id="15" creationId="{FB7A9A17-BA65-CF02-CA1E-08989B0E4A0C}"/>
          </ac:graphicFrameMkLst>
        </pc:graphicFrameChg>
        <pc:graphicFrameChg chg="add del">
          <ac:chgData name="baddam neha" userId="128a631d3fa1a313" providerId="LiveId" clId="{9E0DA064-4449-474B-8946-78CEA9F61AAF}" dt="2024-10-12T20:39:11.378" v="1275" actId="26606"/>
          <ac:graphicFrameMkLst>
            <pc:docMk/>
            <pc:sldMk cId="1749915460" sldId="263"/>
            <ac:graphicFrameMk id="18" creationId="{D6B3C383-E427-0B7A-67BA-48212EF072C0}"/>
          </ac:graphicFrameMkLst>
        </pc:graphicFrameChg>
        <pc:graphicFrameChg chg="add mod modGraphic">
          <ac:chgData name="baddam neha" userId="128a631d3fa1a313" providerId="LiveId" clId="{9E0DA064-4449-474B-8946-78CEA9F61AAF}" dt="2024-10-12T20:39:47.775" v="1279" actId="26606"/>
          <ac:graphicFrameMkLst>
            <pc:docMk/>
            <pc:sldMk cId="1749915460" sldId="263"/>
            <ac:graphicFrameMk id="24" creationId="{FB7A9A17-BA65-CF02-CA1E-08989B0E4A0C}"/>
          </ac:graphicFrameMkLst>
        </pc:graphicFrameChg>
        <pc:picChg chg="add del">
          <ac:chgData name="baddam neha" userId="128a631d3fa1a313" providerId="LiveId" clId="{9E0DA064-4449-474B-8946-78CEA9F61AAF}" dt="2024-10-12T20:39:17.920" v="1277" actId="26606"/>
          <ac:picMkLst>
            <pc:docMk/>
            <pc:sldMk cId="1749915460" sldId="263"/>
            <ac:picMk id="23" creationId="{E8BACBB8-2D2A-205E-E4FF-DFA53BF4F05C}"/>
          </ac:picMkLst>
        </pc:picChg>
      </pc:sldChg>
      <pc:sldChg chg="addSp delSp modSp add mod setBg addAnim delAnim">
        <pc:chgData name="baddam neha" userId="128a631d3fa1a313" providerId="LiveId" clId="{9E0DA064-4449-474B-8946-78CEA9F61AAF}" dt="2024-10-12T20:55:09.998" v="1457"/>
        <pc:sldMkLst>
          <pc:docMk/>
          <pc:sldMk cId="2517270605" sldId="264"/>
        </pc:sldMkLst>
        <pc:spChg chg="mod ord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19:30:05.523" v="207" actId="26606"/>
          <ac:spMkLst>
            <pc:docMk/>
            <pc:sldMk cId="2517270605" sldId="264"/>
            <ac:spMk id="4" creationId="{17954BE8-D86C-1E23-D5AD-8FBD24F4794C}"/>
          </ac:spMkLst>
        </pc:spChg>
        <pc:spChg chg="del">
          <ac:chgData name="baddam neha" userId="128a631d3fa1a313" providerId="LiveId" clId="{9E0DA064-4449-474B-8946-78CEA9F61AAF}" dt="2024-10-12T19:29:43.480" v="196" actId="478"/>
          <ac:spMkLst>
            <pc:docMk/>
            <pc:sldMk cId="2517270605" sldId="264"/>
            <ac:spMk id="5" creationId="{39B69673-7173-BBAE-51A2-495C65CB19AA}"/>
          </ac:spMkLst>
        </pc:spChg>
        <pc:spChg chg="add del mod">
          <ac:chgData name="baddam neha" userId="128a631d3fa1a313" providerId="LiveId" clId="{9E0DA064-4449-474B-8946-78CEA9F61AAF}" dt="2024-10-12T20:54:42.348" v="1452" actId="14826"/>
          <ac:spMkLst>
            <pc:docMk/>
            <pc:sldMk cId="2517270605" sldId="264"/>
            <ac:spMk id="7" creationId="{C569C933-BA52-DEE1-79E4-B2457FAA2BF3}"/>
          </ac:spMkLst>
        </pc:spChg>
        <pc:spChg chg="add del">
          <ac:chgData name="baddam neha" userId="128a631d3fa1a313" providerId="LiveId" clId="{9E0DA064-4449-474B-8946-78CEA9F61AAF}" dt="2024-10-12T19:30:05.516" v="206" actId="26606"/>
          <ac:spMkLst>
            <pc:docMk/>
            <pc:sldMk cId="2517270605" sldId="264"/>
            <ac:spMk id="9" creationId="{AD7D4B0F-05C9-4891-9ACF-CB75D9EC779D}"/>
          </ac:spMkLst>
        </pc:spChg>
        <pc:spChg chg="add del">
          <ac:chgData name="baddam neha" userId="128a631d3fa1a313" providerId="LiveId" clId="{9E0DA064-4449-474B-8946-78CEA9F61AAF}" dt="2024-10-12T20:52:39.602" v="1431" actId="26606"/>
          <ac:spMkLst>
            <pc:docMk/>
            <pc:sldMk cId="2517270605" sldId="264"/>
            <ac:spMk id="10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19:30:05.516" v="206" actId="26606"/>
          <ac:spMkLst>
            <pc:docMk/>
            <pc:sldMk cId="2517270605" sldId="264"/>
            <ac:spMk id="11" creationId="{7BE24C53-14CD-41D5-8FA6-4FBCF0A1402A}"/>
          </ac:spMkLst>
        </pc:spChg>
        <pc:spChg chg="add del">
          <ac:chgData name="baddam neha" userId="128a631d3fa1a313" providerId="LiveId" clId="{9E0DA064-4449-474B-8946-78CEA9F61AAF}" dt="2024-10-12T20:52:39.602" v="1431" actId="26606"/>
          <ac:spMkLst>
            <pc:docMk/>
            <pc:sldMk cId="2517270605" sldId="264"/>
            <ac:spMk id="12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20:52:39.602" v="1431" actId="26606"/>
          <ac:spMkLst>
            <pc:docMk/>
            <pc:sldMk cId="2517270605" sldId="264"/>
            <ac:spMk id="14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20:52:39.596" v="1430" actId="26606"/>
          <ac:spMkLst>
            <pc:docMk/>
            <pc:sldMk cId="2517270605" sldId="264"/>
            <ac:spMk id="16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20:52:39.596" v="1430" actId="26606"/>
          <ac:spMkLst>
            <pc:docMk/>
            <pc:sldMk cId="2517270605" sldId="264"/>
            <ac:spMk id="17" creationId="{B06D62A2-ECA3-4A1D-B1BB-F2659EAF0EAB}"/>
          </ac:spMkLst>
        </pc:spChg>
        <pc:spChg chg="add del">
          <ac:chgData name="baddam neha" userId="128a631d3fa1a313" providerId="LiveId" clId="{9E0DA064-4449-474B-8946-78CEA9F61AAF}" dt="2024-10-12T19:31:37.642" v="217" actId="26606"/>
          <ac:spMkLst>
            <pc:docMk/>
            <pc:sldMk cId="2517270605" sldId="264"/>
            <ac:spMk id="19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20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19:31:37.642" v="217" actId="26606"/>
          <ac:spMkLst>
            <pc:docMk/>
            <pc:sldMk cId="2517270605" sldId="264"/>
            <ac:spMk id="21" creationId="{657F69E0-C4B0-4BEC-A689-4F8D877F05D4}"/>
          </ac:spMkLst>
        </pc:spChg>
        <pc:spChg chg="add del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22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19:31:37.642" v="217" actId="26606"/>
          <ac:spMkLst>
            <pc:docMk/>
            <pc:sldMk cId="2517270605" sldId="264"/>
            <ac:spMk id="23" creationId="{8F51725E-A483-43B2-A6F2-C44F502FE033}"/>
          </ac:spMkLst>
        </pc:spChg>
        <pc:spChg chg="add del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24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19:31:37.642" v="217" actId="26606"/>
          <ac:spMkLst>
            <pc:docMk/>
            <pc:sldMk cId="2517270605" sldId="264"/>
            <ac:spMk id="25" creationId="{9F6380B4-6A1C-481E-8408-B4E6C75B9B81}"/>
          </ac:spMkLst>
        </pc:spChg>
        <pc:spChg chg="add del">
          <ac:chgData name="baddam neha" userId="128a631d3fa1a313" providerId="LiveId" clId="{9E0DA064-4449-474B-8946-78CEA9F61AAF}" dt="2024-10-12T19:31:46.368" v="220" actId="26606"/>
          <ac:spMkLst>
            <pc:docMk/>
            <pc:sldMk cId="2517270605" sldId="264"/>
            <ac:spMk id="27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19:31:46.368" v="220" actId="26606"/>
          <ac:spMkLst>
            <pc:docMk/>
            <pc:sldMk cId="2517270605" sldId="264"/>
            <ac:spMk id="28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19:31:46.368" v="220" actId="26606"/>
          <ac:spMkLst>
            <pc:docMk/>
            <pc:sldMk cId="2517270605" sldId="264"/>
            <ac:spMk id="29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20:54:23.266" v="1450" actId="26606"/>
          <ac:spMkLst>
            <pc:docMk/>
            <pc:sldMk cId="2517270605" sldId="264"/>
            <ac:spMk id="30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19:31:51.169" v="222" actId="26606"/>
          <ac:spMkLst>
            <pc:docMk/>
            <pc:sldMk cId="2517270605" sldId="264"/>
            <ac:spMk id="31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19:31:51.169" v="222" actId="26606"/>
          <ac:spMkLst>
            <pc:docMk/>
            <pc:sldMk cId="2517270605" sldId="264"/>
            <ac:spMk id="32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19:31:51.169" v="222" actId="26606"/>
          <ac:spMkLst>
            <pc:docMk/>
            <pc:sldMk cId="2517270605" sldId="264"/>
            <ac:spMk id="33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20:54:23.266" v="1450" actId="26606"/>
          <ac:spMkLst>
            <pc:docMk/>
            <pc:sldMk cId="2517270605" sldId="264"/>
            <ac:spMk id="34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20:54:23.266" v="1450" actId="26606"/>
          <ac:spMkLst>
            <pc:docMk/>
            <pc:sldMk cId="2517270605" sldId="264"/>
            <ac:spMk id="35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20:55:09.992" v="1455" actId="26606"/>
          <ac:spMkLst>
            <pc:docMk/>
            <pc:sldMk cId="2517270605" sldId="264"/>
            <ac:spMk id="36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20:55:09.992" v="1455" actId="26606"/>
          <ac:spMkLst>
            <pc:docMk/>
            <pc:sldMk cId="2517270605" sldId="264"/>
            <ac:spMk id="37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20:55:09.992" v="1455" actId="26606"/>
          <ac:spMkLst>
            <pc:docMk/>
            <pc:sldMk cId="2517270605" sldId="264"/>
            <ac:spMk id="38" creationId="{F49775AF-8896-43EE-92C6-83497D6DC56F}"/>
          </ac:spMkLst>
        </pc:spChg>
        <pc:spChg chg="add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40" creationId="{DA381740-063A-41A4-836D-85D14980EEF0}"/>
          </ac:spMkLst>
        </pc:spChg>
        <pc:spChg chg="add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41" creationId="{9B7AD9F6-8CE7-4299-8FC6-328F4DCD3FF9}"/>
          </ac:spMkLst>
        </pc:spChg>
        <pc:spChg chg="add">
          <ac:chgData name="baddam neha" userId="128a631d3fa1a313" providerId="LiveId" clId="{9E0DA064-4449-474B-8946-78CEA9F61AAF}" dt="2024-10-12T20:55:09.997" v="1456" actId="26606"/>
          <ac:spMkLst>
            <pc:docMk/>
            <pc:sldMk cId="2517270605" sldId="264"/>
            <ac:spMk id="42" creationId="{F49775AF-8896-43EE-92C6-83497D6DC56F}"/>
          </ac:spMkLst>
        </pc:spChg>
        <pc:picChg chg="add del mod modCrop">
          <ac:chgData name="baddam neha" userId="128a631d3fa1a313" providerId="LiveId" clId="{9E0DA064-4449-474B-8946-78CEA9F61AAF}" dt="2024-10-12T20:55:09.997" v="1456" actId="26606"/>
          <ac:picMkLst>
            <pc:docMk/>
            <pc:sldMk cId="2517270605" sldId="264"/>
            <ac:picMk id="6" creationId="{1A618062-A637-9F22-A8A3-67D040B307B8}"/>
          </ac:picMkLst>
        </pc:picChg>
        <pc:picChg chg="add del">
          <ac:chgData name="baddam neha" userId="128a631d3fa1a313" providerId="LiveId" clId="{9E0DA064-4449-474B-8946-78CEA9F61AAF}" dt="2024-10-12T20:54:23.266" v="1450" actId="26606"/>
          <ac:picMkLst>
            <pc:docMk/>
            <pc:sldMk cId="2517270605" sldId="264"/>
            <ac:picMk id="26" creationId="{34717701-F9FF-3B32-06B8-B8CEE06CCD21}"/>
          </ac:picMkLst>
        </pc:picChg>
      </pc:sldChg>
      <pc:sldChg chg="addSp modSp add del mod">
        <pc:chgData name="baddam neha" userId="128a631d3fa1a313" providerId="LiveId" clId="{9E0DA064-4449-474B-8946-78CEA9F61AAF}" dt="2024-10-12T19:41:53.145" v="293" actId="47"/>
        <pc:sldMkLst>
          <pc:docMk/>
          <pc:sldMk cId="410360292" sldId="265"/>
        </pc:sldMkLst>
        <pc:spChg chg="mod">
          <ac:chgData name="baddam neha" userId="128a631d3fa1a313" providerId="LiveId" clId="{9E0DA064-4449-474B-8946-78CEA9F61AAF}" dt="2024-10-12T19:39:43.610" v="274"/>
          <ac:spMkLst>
            <pc:docMk/>
            <pc:sldMk cId="410360292" sldId="265"/>
            <ac:spMk id="2" creationId="{A716CACB-E0A7-5AA6-9134-485D811CE218}"/>
          </ac:spMkLst>
        </pc:spChg>
        <pc:spChg chg="mod">
          <ac:chgData name="baddam neha" userId="128a631d3fa1a313" providerId="LiveId" clId="{9E0DA064-4449-474B-8946-78CEA9F61AAF}" dt="2024-10-12T19:41:50.969" v="292" actId="21"/>
          <ac:spMkLst>
            <pc:docMk/>
            <pc:sldMk cId="410360292" sldId="265"/>
            <ac:spMk id="3" creationId="{57957966-DA21-4E8E-8B94-7F0176328926}"/>
          </ac:spMkLst>
        </pc:spChg>
        <pc:spChg chg="add">
          <ac:chgData name="baddam neha" userId="128a631d3fa1a313" providerId="LiveId" clId="{9E0DA064-4449-474B-8946-78CEA9F61AAF}" dt="2024-10-12T19:39:57.234" v="275"/>
          <ac:spMkLst>
            <pc:docMk/>
            <pc:sldMk cId="410360292" sldId="265"/>
            <ac:spMk id="4" creationId="{3036C841-DD80-46CE-85E3-146D285E3A3C}"/>
          </ac:spMkLst>
        </pc:spChg>
      </pc:sldChg>
      <pc:sldChg chg="addSp delSp modSp add del mod setBg">
        <pc:chgData name="baddam neha" userId="128a631d3fa1a313" providerId="LiveId" clId="{9E0DA064-4449-474B-8946-78CEA9F61AAF}" dt="2024-10-12T20:13:03.296" v="635" actId="47"/>
        <pc:sldMkLst>
          <pc:docMk/>
          <pc:sldMk cId="967384078" sldId="265"/>
        </pc:sldMkLst>
        <pc:spChg chg="mod">
          <ac:chgData name="baddam neha" userId="128a631d3fa1a313" providerId="LiveId" clId="{9E0DA064-4449-474B-8946-78CEA9F61AAF}" dt="2024-10-12T20:11:52.795" v="622" actId="26606"/>
          <ac:spMkLst>
            <pc:docMk/>
            <pc:sldMk cId="967384078" sldId="265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04:32.353" v="558" actId="478"/>
          <ac:spMkLst>
            <pc:docMk/>
            <pc:sldMk cId="967384078" sldId="265"/>
            <ac:spMk id="3" creationId="{57957966-DA21-4E8E-8B94-7F0176328926}"/>
          </ac:spMkLst>
        </pc:spChg>
        <pc:spChg chg="add">
          <ac:chgData name="baddam neha" userId="128a631d3fa1a313" providerId="LiveId" clId="{9E0DA064-4449-474B-8946-78CEA9F61AAF}" dt="2024-10-12T19:43:15.250" v="299"/>
          <ac:spMkLst>
            <pc:docMk/>
            <pc:sldMk cId="967384078" sldId="265"/>
            <ac:spMk id="4" creationId="{673F7717-3A51-9FAA-2D39-14520B8D17AE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5" creationId="{28144236-41B2-F03C-E1EC-B0093E6E067B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6" creationId="{B7380840-A9F4-CC31-7B74-C3BEA12E204F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7" creationId="{CD1BE5EA-7A35-C072-4721-45F98A6F2AF6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8" creationId="{404553F1-857C-37D9-CC3A-2BFBF00719CC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9" creationId="{94F006FB-86AF-6062-30EF-89308A12FB48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10" creationId="{3619AF21-6CD3-845F-66D4-9FE2E858996A}"/>
          </ac:spMkLst>
        </pc:spChg>
        <pc:spChg chg="add">
          <ac:chgData name="baddam neha" userId="128a631d3fa1a313" providerId="LiveId" clId="{9E0DA064-4449-474B-8946-78CEA9F61AAF}" dt="2024-10-12T19:43:22.223" v="300"/>
          <ac:spMkLst>
            <pc:docMk/>
            <pc:sldMk cId="967384078" sldId="265"/>
            <ac:spMk id="11" creationId="{91F9302D-BFCB-289A-3CDA-5972156C4A1C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2" creationId="{66D406C9-8AE6-C1BE-C6CB-930EC8F5B6B8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3" creationId="{539B0700-F340-855B-BD10-0D45D131038F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4" creationId="{D96D4F49-C81B-64A1-4A97-FC31A3CB907F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5" creationId="{B77C60CC-C292-F8A4-72E2-297C043DAB40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6" creationId="{54119766-2F95-03AA-5C97-66E8C9216A1B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7" creationId="{C2FC053E-7AEE-7641-CD9E-5CAEFAF16BB3}"/>
          </ac:spMkLst>
        </pc:spChg>
        <pc:spChg chg="add">
          <ac:chgData name="baddam neha" userId="128a631d3fa1a313" providerId="LiveId" clId="{9E0DA064-4449-474B-8946-78CEA9F61AAF}" dt="2024-10-12T19:43:26.182" v="301"/>
          <ac:spMkLst>
            <pc:docMk/>
            <pc:sldMk cId="967384078" sldId="265"/>
            <ac:spMk id="18" creationId="{429E04FC-6CAA-524F-9E55-650258710BFE}"/>
          </ac:spMkLst>
        </pc:spChg>
        <pc:spChg chg="add del">
          <ac:chgData name="baddam neha" userId="128a631d3fa1a313" providerId="LiveId" clId="{9E0DA064-4449-474B-8946-78CEA9F61AAF}" dt="2024-10-12T20:01:19.201" v="505" actId="26606"/>
          <ac:spMkLst>
            <pc:docMk/>
            <pc:sldMk cId="967384078" sldId="265"/>
            <ac:spMk id="19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01:19.201" v="505" actId="26606"/>
          <ac:spMkLst>
            <pc:docMk/>
            <pc:sldMk cId="967384078" sldId="265"/>
            <ac:spMk id="20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04:25.971" v="556" actId="26606"/>
          <ac:spMkLst>
            <pc:docMk/>
            <pc:sldMk cId="967384078" sldId="265"/>
            <ac:spMk id="22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04:25.971" v="556" actId="26606"/>
          <ac:spMkLst>
            <pc:docMk/>
            <pc:sldMk cId="967384078" sldId="265"/>
            <ac:spMk id="24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01:41.974" v="509" actId="26606"/>
          <ac:spMkLst>
            <pc:docMk/>
            <pc:sldMk cId="967384078" sldId="265"/>
            <ac:spMk id="25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01:41.974" v="509" actId="26606"/>
          <ac:spMkLst>
            <pc:docMk/>
            <pc:sldMk cId="967384078" sldId="265"/>
            <ac:spMk id="26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01:53.600" v="511" actId="26606"/>
          <ac:spMkLst>
            <pc:docMk/>
            <pc:sldMk cId="967384078" sldId="265"/>
            <ac:spMk id="29" creationId="{2C61293E-6EBE-43EF-A52C-9BEBFD7679D4}"/>
          </ac:spMkLst>
        </pc:spChg>
        <pc:spChg chg="add del">
          <ac:chgData name="baddam neha" userId="128a631d3fa1a313" providerId="LiveId" clId="{9E0DA064-4449-474B-8946-78CEA9F61AAF}" dt="2024-10-12T20:01:53.600" v="511" actId="26606"/>
          <ac:spMkLst>
            <pc:docMk/>
            <pc:sldMk cId="967384078" sldId="265"/>
            <ac:spMk id="30" creationId="{3FCFB1DE-0B7E-48CC-BA90-B2AB0889F9D6}"/>
          </ac:spMkLst>
        </pc:spChg>
        <pc:spChg chg="add del">
          <ac:chgData name="baddam neha" userId="128a631d3fa1a313" providerId="LiveId" clId="{9E0DA064-4449-474B-8946-78CEA9F61AAF}" dt="2024-10-12T20:01:53.600" v="511" actId="26606"/>
          <ac:spMkLst>
            <pc:docMk/>
            <pc:sldMk cId="967384078" sldId="265"/>
            <ac:spMk id="31" creationId="{57957966-DA21-4E8E-8B94-7F0176328926}"/>
          </ac:spMkLst>
        </pc:spChg>
        <pc:spChg chg="add del">
          <ac:chgData name="baddam neha" userId="128a631d3fa1a313" providerId="LiveId" clId="{9E0DA064-4449-474B-8946-78CEA9F61AAF}" dt="2024-10-12T20:02:05.398" v="513" actId="26606"/>
          <ac:spMkLst>
            <pc:docMk/>
            <pc:sldMk cId="967384078" sldId="265"/>
            <ac:spMk id="34" creationId="{2E442304-DDBD-4F7B-8017-36BCC863FB40}"/>
          </ac:spMkLst>
        </pc:spChg>
        <pc:spChg chg="add del">
          <ac:chgData name="baddam neha" userId="128a631d3fa1a313" providerId="LiveId" clId="{9E0DA064-4449-474B-8946-78CEA9F61AAF}" dt="2024-10-12T20:02:05.398" v="513" actId="26606"/>
          <ac:spMkLst>
            <pc:docMk/>
            <pc:sldMk cId="967384078" sldId="265"/>
            <ac:spMk id="35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11:52.795" v="622" actId="26606"/>
          <ac:spMkLst>
            <pc:docMk/>
            <pc:sldMk cId="967384078" sldId="265"/>
            <ac:spMk id="37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02:09.950" v="515" actId="26606"/>
          <ac:spMkLst>
            <pc:docMk/>
            <pc:sldMk cId="967384078" sldId="265"/>
            <ac:spMk id="38" creationId="{4F9ECD50-ADD9-47D1-8015-A68B0204699B}"/>
          </ac:spMkLst>
        </pc:spChg>
        <pc:spChg chg="add del">
          <ac:chgData name="baddam neha" userId="128a631d3fa1a313" providerId="LiveId" clId="{9E0DA064-4449-474B-8946-78CEA9F61AAF}" dt="2024-10-12T20:02:09.950" v="515" actId="26606"/>
          <ac:spMkLst>
            <pc:docMk/>
            <pc:sldMk cId="967384078" sldId="265"/>
            <ac:spMk id="39" creationId="{535742DD-1B16-4E9D-B715-0D74B4574A68}"/>
          </ac:spMkLst>
        </pc:spChg>
        <pc:spChg chg="add del mod">
          <ac:chgData name="baddam neha" userId="128a631d3fa1a313" providerId="LiveId" clId="{9E0DA064-4449-474B-8946-78CEA9F61AAF}" dt="2024-10-12T20:04:35.593" v="559" actId="478"/>
          <ac:spMkLst>
            <pc:docMk/>
            <pc:sldMk cId="967384078" sldId="265"/>
            <ac:spMk id="41" creationId="{65913CEF-C834-1713-DCDE-ACCBC173826A}"/>
          </ac:spMkLst>
        </pc:spChg>
        <pc:spChg chg="add mod">
          <ac:chgData name="baddam neha" userId="128a631d3fa1a313" providerId="LiveId" clId="{9E0DA064-4449-474B-8946-78CEA9F61AAF}" dt="2024-10-12T20:09:59.990" v="608"/>
          <ac:spMkLst>
            <pc:docMk/>
            <pc:sldMk cId="967384078" sldId="265"/>
            <ac:spMk id="42" creationId="{6A7FC86B-75C3-F390-93DD-D4A8D13E7B31}"/>
          </ac:spMkLst>
        </pc:spChg>
        <pc:spChg chg="add mod">
          <ac:chgData name="baddam neha" userId="128a631d3fa1a313" providerId="LiveId" clId="{9E0DA064-4449-474B-8946-78CEA9F61AAF}" dt="2024-10-12T20:09:59.990" v="608"/>
          <ac:spMkLst>
            <pc:docMk/>
            <pc:sldMk cId="967384078" sldId="265"/>
            <ac:spMk id="43" creationId="{CD72645A-2FC0-BA9B-F731-40DB0795B1D6}"/>
          </ac:spMkLst>
        </pc:spChg>
        <pc:spChg chg="add del">
          <ac:chgData name="baddam neha" userId="128a631d3fa1a313" providerId="LiveId" clId="{9E0DA064-4449-474B-8946-78CEA9F61AAF}" dt="2024-10-12T20:11:52.795" v="622" actId="26606"/>
          <ac:spMkLst>
            <pc:docMk/>
            <pc:sldMk cId="967384078" sldId="265"/>
            <ac:spMk id="44" creationId="{FD079A19-B31E-4129-A464-7547FF05AE33}"/>
          </ac:spMkLst>
        </pc:spChg>
        <pc:graphicFrameChg chg="add del">
          <ac:chgData name="baddam neha" userId="128a631d3fa1a313" providerId="LiveId" clId="{9E0DA064-4449-474B-8946-78CEA9F61AAF}" dt="2024-10-12T20:01:19.201" v="505" actId="26606"/>
          <ac:graphicFrameMkLst>
            <pc:docMk/>
            <pc:sldMk cId="967384078" sldId="265"/>
            <ac:graphicFrameMk id="21" creationId="{42185847-6A85-0DA5-BE6E-AF7DD77C267C}"/>
          </ac:graphicFrameMkLst>
        </pc:graphicFrameChg>
        <pc:graphicFrameChg chg="add del">
          <ac:chgData name="baddam neha" userId="128a631d3fa1a313" providerId="LiveId" clId="{9E0DA064-4449-474B-8946-78CEA9F61AAF}" dt="2024-10-12T20:01:39.888" v="507" actId="26606"/>
          <ac:graphicFrameMkLst>
            <pc:docMk/>
            <pc:sldMk cId="967384078" sldId="265"/>
            <ac:graphicFrameMk id="23" creationId="{43196593-4291-7DBA-E6A1-2204CC9851DB}"/>
          </ac:graphicFrameMkLst>
        </pc:graphicFrameChg>
        <pc:graphicFrameChg chg="add del">
          <ac:chgData name="baddam neha" userId="128a631d3fa1a313" providerId="LiveId" clId="{9E0DA064-4449-474B-8946-78CEA9F61AAF}" dt="2024-10-12T20:01:41.974" v="509" actId="26606"/>
          <ac:graphicFrameMkLst>
            <pc:docMk/>
            <pc:sldMk cId="967384078" sldId="265"/>
            <ac:graphicFrameMk id="27" creationId="{21CF6ED8-E2F1-4AB7-203E-52E06F5E51AF}"/>
          </ac:graphicFrameMkLst>
        </pc:graphicFrameChg>
        <pc:graphicFrameChg chg="add del">
          <ac:chgData name="baddam neha" userId="128a631d3fa1a313" providerId="LiveId" clId="{9E0DA064-4449-474B-8946-78CEA9F61AAF}" dt="2024-10-12T20:04:25.971" v="556" actId="26606"/>
          <ac:graphicFrameMkLst>
            <pc:docMk/>
            <pc:sldMk cId="967384078" sldId="265"/>
            <ac:graphicFrameMk id="28" creationId="{952B313A-53AA-A360-835A-8CA729E24CC1}"/>
          </ac:graphicFrameMkLst>
        </pc:graphicFrameChg>
        <pc:graphicFrameChg chg="add del mod modGraphic">
          <ac:chgData name="baddam neha" userId="128a631d3fa1a313" providerId="LiveId" clId="{9E0DA064-4449-474B-8946-78CEA9F61AAF}" dt="2024-10-12T20:11:55.103" v="623" actId="478"/>
          <ac:graphicFrameMkLst>
            <pc:docMk/>
            <pc:sldMk cId="967384078" sldId="265"/>
            <ac:graphicFrameMk id="33" creationId="{0FAEB7F8-F178-E90D-EE90-E385A4B8CD8A}"/>
          </ac:graphicFrameMkLst>
        </pc:graphicFrameChg>
        <pc:graphicFrameChg chg="add del">
          <ac:chgData name="baddam neha" userId="128a631d3fa1a313" providerId="LiveId" clId="{9E0DA064-4449-474B-8946-78CEA9F61AAF}" dt="2024-10-12T20:02:05.398" v="513" actId="26606"/>
          <ac:graphicFrameMkLst>
            <pc:docMk/>
            <pc:sldMk cId="967384078" sldId="265"/>
            <ac:graphicFrameMk id="36" creationId="{63869322-3DFA-7AFD-8BDE-AEA7C5A58C72}"/>
          </ac:graphicFrameMkLst>
        </pc:graphicFrameChg>
        <pc:graphicFrameChg chg="add del">
          <ac:chgData name="baddam neha" userId="128a631d3fa1a313" providerId="LiveId" clId="{9E0DA064-4449-474B-8946-78CEA9F61AAF}" dt="2024-10-12T20:02:09.950" v="515" actId="26606"/>
          <ac:graphicFrameMkLst>
            <pc:docMk/>
            <pc:sldMk cId="967384078" sldId="265"/>
            <ac:graphicFrameMk id="40" creationId="{8B832672-F316-BE33-0C15-F3D93C6642A9}"/>
          </ac:graphicFrameMkLst>
        </pc:graphicFrameChg>
        <pc:graphicFrameChg chg="add mod">
          <ac:chgData name="baddam neha" userId="128a631d3fa1a313" providerId="LiveId" clId="{9E0DA064-4449-474B-8946-78CEA9F61AAF}" dt="2024-10-12T20:11:51.162" v="621"/>
          <ac:graphicFrameMkLst>
            <pc:docMk/>
            <pc:sldMk cId="967384078" sldId="265"/>
            <ac:graphicFrameMk id="45" creationId="{DA47B7E2-5E3C-1FD2-51B5-633FC37D820B}"/>
          </ac:graphicFrameMkLst>
        </pc:graphicFrameChg>
        <pc:graphicFrameChg chg="add mod">
          <ac:chgData name="baddam neha" userId="128a631d3fa1a313" providerId="LiveId" clId="{9E0DA064-4449-474B-8946-78CEA9F61AAF}" dt="2024-10-12T20:12:15.641" v="628" actId="12100"/>
          <ac:graphicFrameMkLst>
            <pc:docMk/>
            <pc:sldMk cId="967384078" sldId="265"/>
            <ac:graphicFrameMk id="46" creationId="{B5B5A17C-22BF-D102-FB74-1A8A8D355F18}"/>
          </ac:graphicFrameMkLst>
        </pc:graphicFrameChg>
        <pc:picChg chg="add del">
          <ac:chgData name="baddam neha" userId="128a631d3fa1a313" providerId="LiveId" clId="{9E0DA064-4449-474B-8946-78CEA9F61AAF}" dt="2024-10-12T20:01:53.600" v="511" actId="26606"/>
          <ac:picMkLst>
            <pc:docMk/>
            <pc:sldMk cId="967384078" sldId="265"/>
            <ac:picMk id="32" creationId="{869F4D2A-2BD1-A3D4-CFEE-098EEABC8D12}"/>
          </ac:picMkLst>
        </pc:picChg>
      </pc:sldChg>
      <pc:sldChg chg="addSp delSp modSp add del mod setBg">
        <pc:chgData name="baddam neha" userId="128a631d3fa1a313" providerId="LiveId" clId="{9E0DA064-4449-474B-8946-78CEA9F61AAF}" dt="2024-10-12T20:43:09.720" v="1326" actId="47"/>
        <pc:sldMkLst>
          <pc:docMk/>
          <pc:sldMk cId="1976355432" sldId="266"/>
        </pc:sldMkLst>
        <pc:spChg chg="mod">
          <ac:chgData name="baddam neha" userId="128a631d3fa1a313" providerId="LiveId" clId="{9E0DA064-4449-474B-8946-78CEA9F61AAF}" dt="2024-10-12T20:41:36.545" v="1307" actId="26606"/>
          <ac:spMkLst>
            <pc:docMk/>
            <pc:sldMk cId="1976355432" sldId="266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41:36.545" v="1307" actId="26606"/>
          <ac:spMkLst>
            <pc:docMk/>
            <pc:sldMk cId="1976355432" sldId="266"/>
            <ac:spMk id="5" creationId="{39B69673-7173-BBAE-51A2-495C65CB19AA}"/>
          </ac:spMkLst>
        </pc:spChg>
        <pc:spChg chg="add del">
          <ac:chgData name="baddam neha" userId="128a631d3fa1a313" providerId="LiveId" clId="{9E0DA064-4449-474B-8946-78CEA9F61AAF}" dt="2024-10-12T20:41:36.524" v="1306" actId="26606"/>
          <ac:spMkLst>
            <pc:docMk/>
            <pc:sldMk cId="1976355432" sldId="266"/>
            <ac:spMk id="11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41:36.524" v="1306" actId="26606"/>
          <ac:spMkLst>
            <pc:docMk/>
            <pc:sldMk cId="1976355432" sldId="266"/>
            <ac:spMk id="13" creationId="{535742DD-1B16-4E9D-B715-0D74B4574A68}"/>
          </ac:spMkLst>
        </pc:spChg>
        <pc:spChg chg="add">
          <ac:chgData name="baddam neha" userId="128a631d3fa1a313" providerId="LiveId" clId="{9E0DA064-4449-474B-8946-78CEA9F61AAF}" dt="2024-10-12T20:41:36.545" v="1307" actId="26606"/>
          <ac:spMkLst>
            <pc:docMk/>
            <pc:sldMk cId="1976355432" sldId="266"/>
            <ac:spMk id="15" creationId="{247B6BBF-09F2-4A29-AE4E-3771E2924817}"/>
          </ac:spMkLst>
        </pc:spChg>
        <pc:spChg chg="add">
          <ac:chgData name="baddam neha" userId="128a631d3fa1a313" providerId="LiveId" clId="{9E0DA064-4449-474B-8946-78CEA9F61AAF}" dt="2024-10-12T20:41:36.545" v="1307" actId="26606"/>
          <ac:spMkLst>
            <pc:docMk/>
            <pc:sldMk cId="1976355432" sldId="266"/>
            <ac:spMk id="16" creationId="{535742DD-1B16-4E9D-B715-0D74B4574A68}"/>
          </ac:spMkLst>
        </pc:spChg>
        <pc:graphicFrameChg chg="add del">
          <ac:chgData name="baddam neha" userId="128a631d3fa1a313" providerId="LiveId" clId="{9E0DA064-4449-474B-8946-78CEA9F61AAF}" dt="2024-10-12T20:41:36.524" v="1306" actId="26606"/>
          <ac:graphicFrameMkLst>
            <pc:docMk/>
            <pc:sldMk cId="1976355432" sldId="266"/>
            <ac:graphicFrameMk id="7" creationId="{434A3B67-F82F-E0A0-A317-5C121EE3AFC0}"/>
          </ac:graphicFrameMkLst>
        </pc:graphicFrameChg>
        <pc:graphicFrameChg chg="add">
          <ac:chgData name="baddam neha" userId="128a631d3fa1a313" providerId="LiveId" clId="{9E0DA064-4449-474B-8946-78CEA9F61AAF}" dt="2024-10-12T20:41:36.545" v="1307" actId="26606"/>
          <ac:graphicFrameMkLst>
            <pc:docMk/>
            <pc:sldMk cId="1976355432" sldId="266"/>
            <ac:graphicFrameMk id="17" creationId="{5FBAC110-7463-F0D3-8842-F49BDFECAC09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57:20.673" v="1473" actId="12100"/>
        <pc:sldMkLst>
          <pc:docMk/>
          <pc:sldMk cId="1534080788" sldId="267"/>
        </pc:sldMkLst>
        <pc:spChg chg="mod">
          <ac:chgData name="baddam neha" userId="128a631d3fa1a313" providerId="LiveId" clId="{9E0DA064-4449-474B-8946-78CEA9F61AAF}" dt="2024-10-12T20:19:48.409" v="703" actId="26606"/>
          <ac:spMkLst>
            <pc:docMk/>
            <pc:sldMk cId="1534080788" sldId="267"/>
            <ac:spMk id="2" creationId="{A716CACB-E0A7-5AA6-9134-485D811CE218}"/>
          </ac:spMkLst>
        </pc:spChg>
        <pc:spChg chg="del">
          <ac:chgData name="baddam neha" userId="128a631d3fa1a313" providerId="LiveId" clId="{9E0DA064-4449-474B-8946-78CEA9F61AAF}" dt="2024-10-12T20:12:37.307" v="631" actId="478"/>
          <ac:spMkLst>
            <pc:docMk/>
            <pc:sldMk cId="1534080788" sldId="267"/>
            <ac:spMk id="3" creationId="{57957966-DA21-4E8E-8B94-7F0176328926}"/>
          </ac:spMkLst>
        </pc:spChg>
        <pc:spChg chg="add del mod">
          <ac:chgData name="baddam neha" userId="128a631d3fa1a313" providerId="LiveId" clId="{9E0DA064-4449-474B-8946-78CEA9F61AAF}" dt="2024-10-12T20:12:40.520" v="632" actId="478"/>
          <ac:spMkLst>
            <pc:docMk/>
            <pc:sldMk cId="1534080788" sldId="267"/>
            <ac:spMk id="5" creationId="{EEE72525-49E6-C343-0B5E-70ACC1746F86}"/>
          </ac:spMkLst>
        </pc:spChg>
        <pc:spChg chg="add del">
          <ac:chgData name="baddam neha" userId="128a631d3fa1a313" providerId="LiveId" clId="{9E0DA064-4449-474B-8946-78CEA9F61AAF}" dt="2024-10-12T20:20:09.531" v="709" actId="26606"/>
          <ac:spMkLst>
            <pc:docMk/>
            <pc:sldMk cId="1534080788" sldId="267"/>
            <ac:spMk id="41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20:09.531" v="709" actId="26606"/>
          <ac:spMkLst>
            <pc:docMk/>
            <pc:sldMk cId="1534080788" sldId="267"/>
            <ac:spMk id="43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19:48.409" v="703" actId="26606"/>
          <ac:spMkLst>
            <pc:docMk/>
            <pc:sldMk cId="1534080788" sldId="267"/>
            <ac:spMk id="45" creationId="{9412A842-B9E7-4C3C-B662-F4D51B2DAB05}"/>
          </ac:spMkLst>
        </pc:spChg>
        <pc:spChg chg="add del">
          <ac:chgData name="baddam neha" userId="128a631d3fa1a313" providerId="LiveId" clId="{9E0DA064-4449-474B-8946-78CEA9F61AAF}" dt="2024-10-12T20:19:48.409" v="703" actId="26606"/>
          <ac:spMkLst>
            <pc:docMk/>
            <pc:sldMk cId="1534080788" sldId="267"/>
            <ac:spMk id="46" creationId="{F46F1031-33AF-48F9-9F84-ABD90CFA0EC8}"/>
          </ac:spMkLst>
        </pc:spChg>
        <pc:spChg chg="add del">
          <ac:chgData name="baddam neha" userId="128a631d3fa1a313" providerId="LiveId" clId="{9E0DA064-4449-474B-8946-78CEA9F61AAF}" dt="2024-10-12T20:19:18.025" v="699" actId="26606"/>
          <ac:spMkLst>
            <pc:docMk/>
            <pc:sldMk cId="1534080788" sldId="267"/>
            <ac:spMk id="48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20:09.531" v="709" actId="26606"/>
          <ac:spMkLst>
            <pc:docMk/>
            <pc:sldMk cId="1534080788" sldId="267"/>
            <ac:spMk id="49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19:18.025" v="699" actId="26606"/>
          <ac:spMkLst>
            <pc:docMk/>
            <pc:sldMk cId="1534080788" sldId="267"/>
            <ac:spMk id="50" creationId="{FD079A19-B31E-4129-A464-7547FF05AE33}"/>
          </ac:spMkLst>
        </pc:spChg>
        <pc:spChg chg="add del">
          <ac:chgData name="baddam neha" userId="128a631d3fa1a313" providerId="LiveId" clId="{9E0DA064-4449-474B-8946-78CEA9F61AAF}" dt="2024-10-12T20:20:09.531" v="709" actId="26606"/>
          <ac:spMkLst>
            <pc:docMk/>
            <pc:sldMk cId="1534080788" sldId="267"/>
            <ac:spMk id="51" creationId="{3CE8AF5E-D374-4CF1-90CC-35CF73B81C3E}"/>
          </ac:spMkLst>
        </pc:spChg>
        <pc:graphicFrameChg chg="add mod modGraphic">
          <ac:chgData name="baddam neha" userId="128a631d3fa1a313" providerId="LiveId" clId="{9E0DA064-4449-474B-8946-78CEA9F61AAF}" dt="2024-10-12T20:57:20.673" v="1473" actId="12100"/>
          <ac:graphicFrameMkLst>
            <pc:docMk/>
            <pc:sldMk cId="1534080788" sldId="267"/>
            <ac:graphicFrameMk id="6" creationId="{D8FFDDEA-3CD0-57E5-3FDF-1B1C0B12FA08}"/>
          </ac:graphicFrameMkLst>
        </pc:graphicFrameChg>
      </pc:sldChg>
      <pc:sldChg chg="modSp add del mod">
        <pc:chgData name="baddam neha" userId="128a631d3fa1a313" providerId="LiveId" clId="{9E0DA064-4449-474B-8946-78CEA9F61AAF}" dt="2024-10-12T20:11:39.216" v="619" actId="47"/>
        <pc:sldMkLst>
          <pc:docMk/>
          <pc:sldMk cId="1909334690" sldId="267"/>
        </pc:sldMkLst>
        <pc:spChg chg="mod">
          <ac:chgData name="baddam neha" userId="128a631d3fa1a313" providerId="LiveId" clId="{9E0DA064-4449-474B-8946-78CEA9F61AAF}" dt="2024-10-12T20:11:02.922" v="610"/>
          <ac:spMkLst>
            <pc:docMk/>
            <pc:sldMk cId="1909334690" sldId="267"/>
            <ac:spMk id="2" creationId="{A716CACB-E0A7-5AA6-9134-485D811CE218}"/>
          </ac:spMkLst>
        </pc:spChg>
        <pc:spChg chg="mod">
          <ac:chgData name="baddam neha" userId="128a631d3fa1a313" providerId="LiveId" clId="{9E0DA064-4449-474B-8946-78CEA9F61AAF}" dt="2024-10-12T20:11:31.863" v="618"/>
          <ac:spMkLst>
            <pc:docMk/>
            <pc:sldMk cId="1909334690" sldId="267"/>
            <ac:spMk id="3" creationId="{57957966-DA21-4E8E-8B94-7F0176328926}"/>
          </ac:spMkLst>
        </pc:spChg>
      </pc:sldChg>
      <pc:sldChg chg="addSp delSp modSp add mod">
        <pc:chgData name="baddam neha" userId="128a631d3fa1a313" providerId="LiveId" clId="{9E0DA064-4449-474B-8946-78CEA9F61AAF}" dt="2024-10-12T20:28:14.300" v="1133" actId="1035"/>
        <pc:sldMkLst>
          <pc:docMk/>
          <pc:sldMk cId="4213390436" sldId="268"/>
        </pc:sldMkLst>
        <pc:spChg chg="mod">
          <ac:chgData name="baddam neha" userId="128a631d3fa1a313" providerId="LiveId" clId="{9E0DA064-4449-474B-8946-78CEA9F61AAF}" dt="2024-10-12T20:20:30.923" v="711" actId="26606"/>
          <ac:spMkLst>
            <pc:docMk/>
            <pc:sldMk cId="4213390436" sldId="268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20:35.652" v="713" actId="478"/>
          <ac:spMkLst>
            <pc:docMk/>
            <pc:sldMk cId="4213390436" sldId="268"/>
            <ac:spMk id="5" creationId="{079E9E11-CF29-89DB-61DB-A24360266E1B}"/>
          </ac:spMkLst>
        </pc:spChg>
        <pc:spChg chg="add del">
          <ac:chgData name="baddam neha" userId="128a631d3fa1a313" providerId="LiveId" clId="{9E0DA064-4449-474B-8946-78CEA9F61AAF}" dt="2024-10-12T20:20:30.923" v="711" actId="26606"/>
          <ac:spMkLst>
            <pc:docMk/>
            <pc:sldMk cId="4213390436" sldId="268"/>
            <ac:spMk id="41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20:30.923" v="711" actId="26606"/>
          <ac:spMkLst>
            <pc:docMk/>
            <pc:sldMk cId="4213390436" sldId="268"/>
            <ac:spMk id="43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20:30.923" v="711" actId="26606"/>
          <ac:spMkLst>
            <pc:docMk/>
            <pc:sldMk cId="4213390436" sldId="268"/>
            <ac:spMk id="48" creationId="{9412A842-B9E7-4C3C-B662-F4D51B2DAB05}"/>
          </ac:spMkLst>
        </pc:spChg>
        <pc:spChg chg="add del">
          <ac:chgData name="baddam neha" userId="128a631d3fa1a313" providerId="LiveId" clId="{9E0DA064-4449-474B-8946-78CEA9F61AAF}" dt="2024-10-12T20:20:30.923" v="711" actId="26606"/>
          <ac:spMkLst>
            <pc:docMk/>
            <pc:sldMk cId="4213390436" sldId="268"/>
            <ac:spMk id="50" creationId="{F46F1031-33AF-48F9-9F84-ABD90CFA0EC8}"/>
          </ac:spMkLst>
        </pc:spChg>
        <pc:graphicFrameChg chg="add del mod modGraphic">
          <ac:chgData name="baddam neha" userId="128a631d3fa1a313" providerId="LiveId" clId="{9E0DA064-4449-474B-8946-78CEA9F61AAF}" dt="2024-10-12T20:20:33.074" v="712" actId="478"/>
          <ac:graphicFrameMkLst>
            <pc:docMk/>
            <pc:sldMk cId="4213390436" sldId="268"/>
            <ac:graphicFrameMk id="3" creationId="{68AB1C3D-611E-8D97-3B18-7331A9B14D23}"/>
          </ac:graphicFrameMkLst>
        </pc:graphicFrameChg>
        <pc:graphicFrameChg chg="del">
          <ac:chgData name="baddam neha" userId="128a631d3fa1a313" providerId="LiveId" clId="{9E0DA064-4449-474B-8946-78CEA9F61AAF}" dt="2024-10-12T20:13:27.423" v="642" actId="478"/>
          <ac:graphicFrameMkLst>
            <pc:docMk/>
            <pc:sldMk cId="4213390436" sldId="268"/>
            <ac:graphicFrameMk id="6" creationId="{D8FFDDEA-3CD0-57E5-3FDF-1B1C0B12FA08}"/>
          </ac:graphicFrameMkLst>
        </pc:graphicFrameChg>
        <pc:graphicFrameChg chg="add mod">
          <ac:chgData name="baddam neha" userId="128a631d3fa1a313" providerId="LiveId" clId="{9E0DA064-4449-474B-8946-78CEA9F61AAF}" dt="2024-10-12T20:28:14.300" v="1133" actId="1035"/>
          <ac:graphicFrameMkLst>
            <pc:docMk/>
            <pc:sldMk cId="4213390436" sldId="268"/>
            <ac:graphicFrameMk id="7" creationId="{9B7AF1F9-2032-7028-3B2D-6ED15A34D321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57:07.068" v="1472" actId="12100"/>
        <pc:sldMkLst>
          <pc:docMk/>
          <pc:sldMk cId="1593986055" sldId="269"/>
        </pc:sldMkLst>
        <pc:spChg chg="mod">
          <ac:chgData name="baddam neha" userId="128a631d3fa1a313" providerId="LiveId" clId="{9E0DA064-4449-474B-8946-78CEA9F61AAF}" dt="2024-10-12T20:55:31.037" v="1459" actId="26606"/>
          <ac:spMkLst>
            <pc:docMk/>
            <pc:sldMk cId="1593986055" sldId="269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14:34.550" v="653" actId="478"/>
          <ac:spMkLst>
            <pc:docMk/>
            <pc:sldMk cId="1593986055" sldId="269"/>
            <ac:spMk id="5" creationId="{399A3891-5EEF-5870-2DFF-E93DAB91ADFB}"/>
          </ac:spMkLst>
        </pc:spChg>
        <pc:spChg chg="add del">
          <ac:chgData name="baddam neha" userId="128a631d3fa1a313" providerId="LiveId" clId="{9E0DA064-4449-474B-8946-78CEA9F61AAF}" dt="2024-10-12T20:29:04.912" v="1140" actId="26606"/>
          <ac:spMkLst>
            <pc:docMk/>
            <pc:sldMk cId="1593986055" sldId="269"/>
            <ac:spMk id="41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29:04.912" v="1140" actId="26606"/>
          <ac:spMkLst>
            <pc:docMk/>
            <pc:sldMk cId="1593986055" sldId="269"/>
            <ac:spMk id="43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29:04.831" v="1139" actId="26606"/>
          <ac:spMkLst>
            <pc:docMk/>
            <pc:sldMk cId="1593986055" sldId="269"/>
            <ac:spMk id="45" creationId="{DA381740-063A-41A4-836D-85D14980EEF0}"/>
          </ac:spMkLst>
        </pc:spChg>
        <pc:spChg chg="add del">
          <ac:chgData name="baddam neha" userId="128a631d3fa1a313" providerId="LiveId" clId="{9E0DA064-4449-474B-8946-78CEA9F61AAF}" dt="2024-10-12T20:29:04.831" v="1139" actId="26606"/>
          <ac:spMkLst>
            <pc:docMk/>
            <pc:sldMk cId="1593986055" sldId="269"/>
            <ac:spMk id="46" creationId="{9B7AD9F6-8CE7-4299-8FC6-328F4DCD3FF9}"/>
          </ac:spMkLst>
        </pc:spChg>
        <pc:spChg chg="add del">
          <ac:chgData name="baddam neha" userId="128a631d3fa1a313" providerId="LiveId" clId="{9E0DA064-4449-474B-8946-78CEA9F61AAF}" dt="2024-10-12T20:28:48.442" v="1135" actId="26606"/>
          <ac:spMkLst>
            <pc:docMk/>
            <pc:sldMk cId="1593986055" sldId="269"/>
            <ac:spMk id="48" creationId="{4C10CBC8-7837-4750-8EE9-B4C3D50488F6}"/>
          </ac:spMkLst>
        </pc:spChg>
        <pc:spChg chg="add del">
          <ac:chgData name="baddam neha" userId="128a631d3fa1a313" providerId="LiveId" clId="{9E0DA064-4449-474B-8946-78CEA9F61AAF}" dt="2024-10-12T20:28:48.442" v="1135" actId="26606"/>
          <ac:spMkLst>
            <pc:docMk/>
            <pc:sldMk cId="1593986055" sldId="269"/>
            <ac:spMk id="50" creationId="{69014793-11D4-4A17-9261-1A2E683ADF75}"/>
          </ac:spMkLst>
        </pc:spChg>
        <pc:spChg chg="add del">
          <ac:chgData name="baddam neha" userId="128a631d3fa1a313" providerId="LiveId" clId="{9E0DA064-4449-474B-8946-78CEA9F61AAF}" dt="2024-10-12T20:29:04.831" v="1139" actId="26606"/>
          <ac:spMkLst>
            <pc:docMk/>
            <pc:sldMk cId="1593986055" sldId="269"/>
            <ac:spMk id="52" creationId="{F49775AF-8896-43EE-92C6-83497D6DC56F}"/>
          </ac:spMkLst>
        </pc:spChg>
        <pc:spChg chg="add del">
          <ac:chgData name="baddam neha" userId="128a631d3fa1a313" providerId="LiveId" clId="{9E0DA064-4449-474B-8946-78CEA9F61AAF}" dt="2024-10-12T20:55:31.037" v="1459" actId="26606"/>
          <ac:spMkLst>
            <pc:docMk/>
            <pc:sldMk cId="1593986055" sldId="269"/>
            <ac:spMk id="54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55:31.037" v="1459" actId="26606"/>
          <ac:spMkLst>
            <pc:docMk/>
            <pc:sldMk cId="1593986055" sldId="269"/>
            <ac:spMk id="55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55:31.037" v="1459" actId="26606"/>
          <ac:spMkLst>
            <pc:docMk/>
            <pc:sldMk cId="1593986055" sldId="269"/>
            <ac:spMk id="60" creationId="{43DAA0EF-336D-4CDC-A9A2-8460363E27FE}"/>
          </ac:spMkLst>
        </pc:spChg>
        <pc:spChg chg="add del">
          <ac:chgData name="baddam neha" userId="128a631d3fa1a313" providerId="LiveId" clId="{9E0DA064-4449-474B-8946-78CEA9F61AAF}" dt="2024-10-12T20:55:31.037" v="1459" actId="26606"/>
          <ac:spMkLst>
            <pc:docMk/>
            <pc:sldMk cId="1593986055" sldId="269"/>
            <ac:spMk id="62" creationId="{FD079A19-B31E-4129-A464-7547FF05AE33}"/>
          </ac:spMkLst>
        </pc:spChg>
        <pc:graphicFrameChg chg="del">
          <ac:chgData name="baddam neha" userId="128a631d3fa1a313" providerId="LiveId" clId="{9E0DA064-4449-474B-8946-78CEA9F61AAF}" dt="2024-10-12T20:14:30.865" v="651" actId="478"/>
          <ac:graphicFrameMkLst>
            <pc:docMk/>
            <pc:sldMk cId="1593986055" sldId="269"/>
            <ac:graphicFrameMk id="3" creationId="{68AB1C3D-611E-8D97-3B18-7331A9B14D23}"/>
          </ac:graphicFrameMkLst>
        </pc:graphicFrameChg>
        <pc:graphicFrameChg chg="add del mod modGraphic">
          <ac:chgData name="baddam neha" userId="128a631d3fa1a313" providerId="LiveId" clId="{9E0DA064-4449-474B-8946-78CEA9F61AAF}" dt="2024-10-12T20:55:32.756" v="1460" actId="478"/>
          <ac:graphicFrameMkLst>
            <pc:docMk/>
            <pc:sldMk cId="1593986055" sldId="269"/>
            <ac:graphicFrameMk id="6" creationId="{A9A36AF5-495C-4459-3F4C-CC1D977D7E05}"/>
          </ac:graphicFrameMkLst>
        </pc:graphicFrameChg>
        <pc:graphicFrameChg chg="add mod">
          <ac:chgData name="baddam neha" userId="128a631d3fa1a313" providerId="LiveId" clId="{9E0DA064-4449-474B-8946-78CEA9F61AAF}" dt="2024-10-12T20:57:07.068" v="1472" actId="12100"/>
          <ac:graphicFrameMkLst>
            <pc:docMk/>
            <pc:sldMk cId="1593986055" sldId="269"/>
            <ac:graphicFrameMk id="7" creationId="{54AE8357-4421-547F-49CC-119815EC4294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57:40.544" v="1475" actId="12100"/>
        <pc:sldMkLst>
          <pc:docMk/>
          <pc:sldMk cId="2283615387" sldId="270"/>
        </pc:sldMkLst>
        <pc:spChg chg="mod">
          <ac:chgData name="baddam neha" userId="128a631d3fa1a313" providerId="LiveId" clId="{9E0DA064-4449-474B-8946-78CEA9F61AAF}" dt="2024-10-12T20:37:21.559" v="1257"/>
          <ac:spMkLst>
            <pc:docMk/>
            <pc:sldMk cId="2283615387" sldId="270"/>
            <ac:spMk id="2" creationId="{A716CACB-E0A7-5AA6-9134-485D811CE218}"/>
          </ac:spMkLst>
        </pc:spChg>
        <pc:graphicFrameChg chg="add mod">
          <ac:chgData name="baddam neha" userId="128a631d3fa1a313" providerId="LiveId" clId="{9E0DA064-4449-474B-8946-78CEA9F61AAF}" dt="2024-10-12T20:57:40.544" v="1475" actId="12100"/>
          <ac:graphicFrameMkLst>
            <pc:docMk/>
            <pc:sldMk cId="2283615387" sldId="270"/>
            <ac:graphicFrameMk id="3" creationId="{F36E4A5E-AC7A-62CD-8AB4-71C489CEDBF3}"/>
          </ac:graphicFrameMkLst>
        </pc:graphicFrameChg>
        <pc:graphicFrameChg chg="del">
          <ac:chgData name="baddam neha" userId="128a631d3fa1a313" providerId="LiveId" clId="{9E0DA064-4449-474B-8946-78CEA9F61AAF}" dt="2024-10-12T20:37:05.743" v="1255" actId="478"/>
          <ac:graphicFrameMkLst>
            <pc:docMk/>
            <pc:sldMk cId="2283615387" sldId="270"/>
            <ac:graphicFrameMk id="6" creationId="{A9A36AF5-495C-4459-3F4C-CC1D977D7E05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58:00.207" v="1476" actId="12100"/>
        <pc:sldMkLst>
          <pc:docMk/>
          <pc:sldMk cId="934079798" sldId="271"/>
        </pc:sldMkLst>
        <pc:spChg chg="mod">
          <ac:chgData name="baddam neha" userId="128a631d3fa1a313" providerId="LiveId" clId="{9E0DA064-4449-474B-8946-78CEA9F61AAF}" dt="2024-10-12T20:51:47.916" v="1422" actId="26606"/>
          <ac:spMkLst>
            <pc:docMk/>
            <pc:sldMk cId="934079798" sldId="271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37:33.386" v="1261" actId="478"/>
          <ac:spMkLst>
            <pc:docMk/>
            <pc:sldMk cId="934079798" sldId="271"/>
            <ac:spMk id="5" creationId="{80B7BB98-AE08-299E-F644-F1D888A39CA9}"/>
          </ac:spMkLst>
        </pc:spChg>
        <pc:spChg chg="add del mod">
          <ac:chgData name="baddam neha" userId="128a631d3fa1a313" providerId="LiveId" clId="{9E0DA064-4449-474B-8946-78CEA9F61AAF}" dt="2024-10-12T20:51:52.569" v="1425" actId="478"/>
          <ac:spMkLst>
            <pc:docMk/>
            <pc:sldMk cId="934079798" sldId="271"/>
            <ac:spMk id="8" creationId="{D12BD6DD-B0A5-B62B-5F52-2E28FCB28B0B}"/>
          </ac:spMkLst>
        </pc:spChg>
        <pc:spChg chg="add del">
          <ac:chgData name="baddam neha" userId="128a631d3fa1a313" providerId="LiveId" clId="{9E0DA064-4449-474B-8946-78CEA9F61AAF}" dt="2024-10-12T20:51:47.916" v="1422" actId="26606"/>
          <ac:spMkLst>
            <pc:docMk/>
            <pc:sldMk cId="934079798" sldId="271"/>
            <ac:spMk id="54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51:47.916" v="1422" actId="26606"/>
          <ac:spMkLst>
            <pc:docMk/>
            <pc:sldMk cId="934079798" sldId="271"/>
            <ac:spMk id="55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51:47.916" v="1422" actId="26606"/>
          <ac:spMkLst>
            <pc:docMk/>
            <pc:sldMk cId="934079798" sldId="271"/>
            <ac:spMk id="60" creationId="{4C10CBC8-7837-4750-8EE9-B4C3D50488F6}"/>
          </ac:spMkLst>
        </pc:spChg>
        <pc:spChg chg="add del">
          <ac:chgData name="baddam neha" userId="128a631d3fa1a313" providerId="LiveId" clId="{9E0DA064-4449-474B-8946-78CEA9F61AAF}" dt="2024-10-12T20:51:47.916" v="1422" actId="26606"/>
          <ac:spMkLst>
            <pc:docMk/>
            <pc:sldMk cId="934079798" sldId="271"/>
            <ac:spMk id="62" creationId="{69014793-11D4-4A17-9261-1A2E683ADF75}"/>
          </ac:spMkLst>
        </pc:spChg>
        <pc:graphicFrameChg chg="del">
          <ac:chgData name="baddam neha" userId="128a631d3fa1a313" providerId="LiveId" clId="{9E0DA064-4449-474B-8946-78CEA9F61AAF}" dt="2024-10-12T20:37:30.511" v="1260" actId="478"/>
          <ac:graphicFrameMkLst>
            <pc:docMk/>
            <pc:sldMk cId="934079798" sldId="271"/>
            <ac:graphicFrameMk id="3" creationId="{F36E4A5E-AC7A-62CD-8AB4-71C489CEDBF3}"/>
          </ac:graphicFrameMkLst>
        </pc:graphicFrameChg>
        <pc:graphicFrameChg chg="add del mod modGraphic">
          <ac:chgData name="baddam neha" userId="128a631d3fa1a313" providerId="LiveId" clId="{9E0DA064-4449-474B-8946-78CEA9F61AAF}" dt="2024-10-12T20:51:50.064" v="1423" actId="478"/>
          <ac:graphicFrameMkLst>
            <pc:docMk/>
            <pc:sldMk cId="934079798" sldId="271"/>
            <ac:graphicFrameMk id="6" creationId="{8E26226C-3623-7EAC-5A20-A0BCD377EB58}"/>
          </ac:graphicFrameMkLst>
        </pc:graphicFrameChg>
        <pc:graphicFrameChg chg="add mod">
          <ac:chgData name="baddam neha" userId="128a631d3fa1a313" providerId="LiveId" clId="{9E0DA064-4449-474B-8946-78CEA9F61AAF}" dt="2024-10-12T20:58:00.207" v="1476" actId="12100"/>
          <ac:graphicFrameMkLst>
            <pc:docMk/>
            <pc:sldMk cId="934079798" sldId="271"/>
            <ac:graphicFrameMk id="9" creationId="{BEAF4EB9-A4F2-3F88-E82A-BDD782BC3491}"/>
          </ac:graphicFrameMkLst>
        </pc:graphicFrameChg>
      </pc:sldChg>
      <pc:sldChg chg="addSp delSp modSp add del mod">
        <pc:chgData name="baddam neha" userId="128a631d3fa1a313" providerId="LiveId" clId="{9E0DA064-4449-474B-8946-78CEA9F61AAF}" dt="2024-10-12T20:51:01.468" v="1411" actId="47"/>
        <pc:sldMkLst>
          <pc:docMk/>
          <pc:sldMk cId="4059033639" sldId="272"/>
        </pc:sldMkLst>
        <pc:spChg chg="mod">
          <ac:chgData name="baddam neha" userId="128a631d3fa1a313" providerId="LiveId" clId="{9E0DA064-4449-474B-8946-78CEA9F61AAF}" dt="2024-10-12T20:48:33.138" v="1384" actId="26606"/>
          <ac:spMkLst>
            <pc:docMk/>
            <pc:sldMk cId="4059033639" sldId="272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40:07.382" v="1282" actId="478"/>
          <ac:spMkLst>
            <pc:docMk/>
            <pc:sldMk cId="4059033639" sldId="272"/>
            <ac:spMk id="4" creationId="{02568454-4DDB-FBF5-D4CE-AB1F38F3B4D5}"/>
          </ac:spMkLst>
        </pc:spChg>
        <pc:spChg chg="add del mod">
          <ac:chgData name="baddam neha" userId="128a631d3fa1a313" providerId="LiveId" clId="{9E0DA064-4449-474B-8946-78CEA9F61AAF}" dt="2024-10-12T20:46:34.075" v="1364" actId="478"/>
          <ac:spMkLst>
            <pc:docMk/>
            <pc:sldMk cId="4059033639" sldId="272"/>
            <ac:spMk id="8" creationId="{CB56BB48-DAD4-A957-6E43-3CE9BD33A475}"/>
          </ac:spMkLst>
        </pc:spChg>
        <pc:spChg chg="add del">
          <ac:chgData name="baddam neha" userId="128a631d3fa1a313" providerId="LiveId" clId="{9E0DA064-4449-474B-8946-78CEA9F61AAF}" dt="2024-10-12T20:48:09.374" v="1381" actId="26606"/>
          <ac:spMkLst>
            <pc:docMk/>
            <pc:sldMk cId="4059033639" sldId="272"/>
            <ac:spMk id="54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48:09.374" v="1381" actId="26606"/>
          <ac:spMkLst>
            <pc:docMk/>
            <pc:sldMk cId="4059033639" sldId="272"/>
            <ac:spMk id="55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48:09.347" v="1380" actId="26606"/>
          <ac:spMkLst>
            <pc:docMk/>
            <pc:sldMk cId="4059033639" sldId="272"/>
            <ac:spMk id="57" creationId="{247B6BBF-09F2-4A29-AE4E-3771E2924817}"/>
          </ac:spMkLst>
        </pc:spChg>
        <pc:spChg chg="add del">
          <ac:chgData name="baddam neha" userId="128a631d3fa1a313" providerId="LiveId" clId="{9E0DA064-4449-474B-8946-78CEA9F61AAF}" dt="2024-10-12T20:46:27.121" v="1361" actId="26606"/>
          <ac:spMkLst>
            <pc:docMk/>
            <pc:sldMk cId="4059033639" sldId="272"/>
            <ac:spMk id="60" creationId="{35DB3719-6FDC-4E5D-891D-FF40B7300F64}"/>
          </ac:spMkLst>
        </pc:spChg>
        <pc:spChg chg="add del">
          <ac:chgData name="baddam neha" userId="128a631d3fa1a313" providerId="LiveId" clId="{9E0DA064-4449-474B-8946-78CEA9F61AAF}" dt="2024-10-12T20:48:09.347" v="1380" actId="26606"/>
          <ac:spMkLst>
            <pc:docMk/>
            <pc:sldMk cId="4059033639" sldId="272"/>
            <ac:spMk id="62" creationId="{535742DD-1B16-4E9D-B715-0D74B4574A68}"/>
          </ac:spMkLst>
        </pc:spChg>
        <pc:spChg chg="add del">
          <ac:chgData name="baddam neha" userId="128a631d3fa1a313" providerId="LiveId" clId="{9E0DA064-4449-474B-8946-78CEA9F61AAF}" dt="2024-10-12T20:48:33.138" v="1384" actId="26606"/>
          <ac:spMkLst>
            <pc:docMk/>
            <pc:sldMk cId="4059033639" sldId="272"/>
            <ac:spMk id="64" creationId="{AC17DE74-01C9-4859-B65A-85CF999E8580}"/>
          </ac:spMkLst>
        </pc:spChg>
        <pc:spChg chg="add del">
          <ac:chgData name="baddam neha" userId="128a631d3fa1a313" providerId="LiveId" clId="{9E0DA064-4449-474B-8946-78CEA9F61AAF}" dt="2024-10-12T20:48:33.138" v="1384" actId="26606"/>
          <ac:spMkLst>
            <pc:docMk/>
            <pc:sldMk cId="4059033639" sldId="272"/>
            <ac:spMk id="65" creationId="{068C0432-0E90-4CC1-8CD3-D44A90DF07EF}"/>
          </ac:spMkLst>
        </pc:spChg>
        <pc:spChg chg="add">
          <ac:chgData name="baddam neha" userId="128a631d3fa1a313" providerId="LiveId" clId="{9E0DA064-4449-474B-8946-78CEA9F61AAF}" dt="2024-10-12T20:48:33.138" v="1384" actId="26606"/>
          <ac:spMkLst>
            <pc:docMk/>
            <pc:sldMk cId="4059033639" sldId="272"/>
            <ac:spMk id="70" creationId="{247B6BBF-09F2-4A29-AE4E-3771E2924817}"/>
          </ac:spMkLst>
        </pc:spChg>
        <pc:spChg chg="add">
          <ac:chgData name="baddam neha" userId="128a631d3fa1a313" providerId="LiveId" clId="{9E0DA064-4449-474B-8946-78CEA9F61AAF}" dt="2024-10-12T20:48:33.138" v="1384" actId="26606"/>
          <ac:spMkLst>
            <pc:docMk/>
            <pc:sldMk cId="4059033639" sldId="272"/>
            <ac:spMk id="72" creationId="{535742DD-1B16-4E9D-B715-0D74B4574A68}"/>
          </ac:spMkLst>
        </pc:spChg>
        <pc:graphicFrameChg chg="add del mod modGraphic">
          <ac:chgData name="baddam neha" userId="128a631d3fa1a313" providerId="LiveId" clId="{9E0DA064-4449-474B-8946-78CEA9F61AAF}" dt="2024-10-12T20:46:30.120" v="1362" actId="478"/>
          <ac:graphicFrameMkLst>
            <pc:docMk/>
            <pc:sldMk cId="4059033639" sldId="272"/>
            <ac:graphicFrameMk id="5" creationId="{F20809D2-0C49-2E32-1635-016FEA2852E2}"/>
          </ac:graphicFrameMkLst>
        </pc:graphicFrameChg>
        <pc:graphicFrameChg chg="del">
          <ac:chgData name="baddam neha" userId="128a631d3fa1a313" providerId="LiveId" clId="{9E0DA064-4449-474B-8946-78CEA9F61AAF}" dt="2024-10-12T20:40:01.418" v="1281" actId="478"/>
          <ac:graphicFrameMkLst>
            <pc:docMk/>
            <pc:sldMk cId="4059033639" sldId="272"/>
            <ac:graphicFrameMk id="6" creationId="{8E26226C-3623-7EAC-5A20-A0BCD377EB58}"/>
          </ac:graphicFrameMkLst>
        </pc:graphicFrameChg>
        <pc:graphicFrameChg chg="add mod">
          <ac:chgData name="baddam neha" userId="128a631d3fa1a313" providerId="LiveId" clId="{9E0DA064-4449-474B-8946-78CEA9F61AAF}" dt="2024-10-12T20:46:30.552" v="1363"/>
          <ac:graphicFrameMkLst>
            <pc:docMk/>
            <pc:sldMk cId="4059033639" sldId="272"/>
            <ac:graphicFrameMk id="9" creationId="{1D34E6F0-4025-F96C-24AF-21E95BCB5B66}"/>
          </ac:graphicFrameMkLst>
        </pc:graphicFrameChg>
        <pc:graphicFrameChg chg="add mod modGraphic">
          <ac:chgData name="baddam neha" userId="128a631d3fa1a313" providerId="LiveId" clId="{9E0DA064-4449-474B-8946-78CEA9F61AAF}" dt="2024-10-12T20:50:14.386" v="1404" actId="255"/>
          <ac:graphicFrameMkLst>
            <pc:docMk/>
            <pc:sldMk cId="4059033639" sldId="272"/>
            <ac:graphicFrameMk id="10" creationId="{C36FD91E-948C-DB7A-7DEF-E375DC50E5AB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43:33.782" v="1350" actId="1036"/>
        <pc:sldMkLst>
          <pc:docMk/>
          <pc:sldMk cId="2945504846" sldId="273"/>
        </pc:sldMkLst>
        <pc:spChg chg="mod">
          <ac:chgData name="baddam neha" userId="128a631d3fa1a313" providerId="LiveId" clId="{9E0DA064-4449-474B-8946-78CEA9F61AAF}" dt="2024-10-12T20:43:08.023" v="1325"/>
          <ac:spMkLst>
            <pc:docMk/>
            <pc:sldMk cId="2945504846" sldId="273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41:51.799" v="1310" actId="478"/>
          <ac:spMkLst>
            <pc:docMk/>
            <pc:sldMk cId="2945504846" sldId="273"/>
            <ac:spMk id="4" creationId="{1F7C2399-C2E6-532B-9EF3-27B29D5BAB76}"/>
          </ac:spMkLst>
        </pc:spChg>
        <pc:spChg chg="add del mod">
          <ac:chgData name="baddam neha" userId="128a631d3fa1a313" providerId="LiveId" clId="{9E0DA064-4449-474B-8946-78CEA9F61AAF}" dt="2024-10-12T20:43:00.497" v="1323" actId="478"/>
          <ac:spMkLst>
            <pc:docMk/>
            <pc:sldMk cId="2945504846" sldId="273"/>
            <ac:spMk id="8" creationId="{0F9CE474-8D8E-EE74-EFA1-97EBED8B118E}"/>
          </ac:spMkLst>
        </pc:spChg>
        <pc:spChg chg="add del">
          <ac:chgData name="baddam neha" userId="128a631d3fa1a313" providerId="LiveId" clId="{9E0DA064-4449-474B-8946-78CEA9F61AAF}" dt="2024-10-12T20:42:55.422" v="1321" actId="26606"/>
          <ac:spMkLst>
            <pc:docMk/>
            <pc:sldMk cId="2945504846" sldId="273"/>
            <ac:spMk id="54" creationId="{45D37F4E-DDB4-456B-97E0-9937730A039F}"/>
          </ac:spMkLst>
        </pc:spChg>
        <pc:spChg chg="add del">
          <ac:chgData name="baddam neha" userId="128a631d3fa1a313" providerId="LiveId" clId="{9E0DA064-4449-474B-8946-78CEA9F61AAF}" dt="2024-10-12T20:42:55.422" v="1321" actId="26606"/>
          <ac:spMkLst>
            <pc:docMk/>
            <pc:sldMk cId="2945504846" sldId="273"/>
            <ac:spMk id="55" creationId="{3CE8AF5E-D374-4CF1-90CC-35CF73B81C3E}"/>
          </ac:spMkLst>
        </pc:spChg>
        <pc:spChg chg="add del">
          <ac:chgData name="baddam neha" userId="128a631d3fa1a313" providerId="LiveId" clId="{9E0DA064-4449-474B-8946-78CEA9F61AAF}" dt="2024-10-12T20:42:55.422" v="1321" actId="26606"/>
          <ac:spMkLst>
            <pc:docMk/>
            <pc:sldMk cId="2945504846" sldId="273"/>
            <ac:spMk id="60" creationId="{35DB3719-6FDC-4E5D-891D-FF40B7300F64}"/>
          </ac:spMkLst>
        </pc:spChg>
        <pc:graphicFrameChg chg="del">
          <ac:chgData name="baddam neha" userId="128a631d3fa1a313" providerId="LiveId" clId="{9E0DA064-4449-474B-8946-78CEA9F61AAF}" dt="2024-10-12T20:41:46.365" v="1309" actId="478"/>
          <ac:graphicFrameMkLst>
            <pc:docMk/>
            <pc:sldMk cId="2945504846" sldId="273"/>
            <ac:graphicFrameMk id="5" creationId="{F20809D2-0C49-2E32-1635-016FEA2852E2}"/>
          </ac:graphicFrameMkLst>
        </pc:graphicFrameChg>
        <pc:graphicFrameChg chg="add del mod modGraphic">
          <ac:chgData name="baddam neha" userId="128a631d3fa1a313" providerId="LiveId" clId="{9E0DA064-4449-474B-8946-78CEA9F61AAF}" dt="2024-10-12T20:42:57.745" v="1322" actId="478"/>
          <ac:graphicFrameMkLst>
            <pc:docMk/>
            <pc:sldMk cId="2945504846" sldId="273"/>
            <ac:graphicFrameMk id="6" creationId="{56B88B96-EC3A-7E79-2F13-732E3902DBBC}"/>
          </ac:graphicFrameMkLst>
        </pc:graphicFrameChg>
        <pc:graphicFrameChg chg="add mod">
          <ac:chgData name="baddam neha" userId="128a631d3fa1a313" providerId="LiveId" clId="{9E0DA064-4449-474B-8946-78CEA9F61AAF}" dt="2024-10-12T20:43:33.782" v="1350" actId="1036"/>
          <ac:graphicFrameMkLst>
            <pc:docMk/>
            <pc:sldMk cId="2945504846" sldId="273"/>
            <ac:graphicFrameMk id="9" creationId="{A1461CC3-D3F0-8059-EABC-A1ABEBA73C3E}"/>
          </ac:graphicFrameMkLst>
        </pc:graphicFrameChg>
      </pc:sldChg>
      <pc:sldChg chg="addSp delSp modSp add mod">
        <pc:chgData name="baddam neha" userId="128a631d3fa1a313" providerId="LiveId" clId="{9E0DA064-4449-474B-8946-78CEA9F61AAF}" dt="2024-10-12T20:50:58.885" v="1410"/>
        <pc:sldMkLst>
          <pc:docMk/>
          <pc:sldMk cId="3383152608" sldId="274"/>
        </pc:sldMkLst>
        <pc:spChg chg="mod">
          <ac:chgData name="baddam neha" userId="128a631d3fa1a313" providerId="LiveId" clId="{9E0DA064-4449-474B-8946-78CEA9F61AAF}" dt="2024-10-12T20:50:58.885" v="1410"/>
          <ac:spMkLst>
            <pc:docMk/>
            <pc:sldMk cId="3383152608" sldId="274"/>
            <ac:spMk id="2" creationId="{A716CACB-E0A7-5AA6-9134-485D811CE218}"/>
          </ac:spMkLst>
        </pc:spChg>
        <pc:spChg chg="add del mod">
          <ac:chgData name="baddam neha" userId="128a631d3fa1a313" providerId="LiveId" clId="{9E0DA064-4449-474B-8946-78CEA9F61AAF}" dt="2024-10-12T20:50:48.689" v="1407" actId="478"/>
          <ac:spMkLst>
            <pc:docMk/>
            <pc:sldMk cId="3383152608" sldId="274"/>
            <ac:spMk id="4" creationId="{01E56B0F-8AD2-C84D-3CA3-4F362AD934D9}"/>
          </ac:spMkLst>
        </pc:spChg>
        <pc:graphicFrameChg chg="add mod">
          <ac:chgData name="baddam neha" userId="128a631d3fa1a313" providerId="LiveId" clId="{9E0DA064-4449-474B-8946-78CEA9F61AAF}" dt="2024-10-12T20:50:53.034" v="1409" actId="1076"/>
          <ac:graphicFrameMkLst>
            <pc:docMk/>
            <pc:sldMk cId="3383152608" sldId="274"/>
            <ac:graphicFrameMk id="5" creationId="{61324084-AAC8-0212-F3C1-F1D785AA06D5}"/>
          </ac:graphicFrameMkLst>
        </pc:graphicFrameChg>
        <pc:graphicFrameChg chg="del">
          <ac:chgData name="baddam neha" userId="128a631d3fa1a313" providerId="LiveId" clId="{9E0DA064-4449-474B-8946-78CEA9F61AAF}" dt="2024-10-12T20:50:46.284" v="1406" actId="478"/>
          <ac:graphicFrameMkLst>
            <pc:docMk/>
            <pc:sldMk cId="3383152608" sldId="274"/>
            <ac:graphicFrameMk id="6" creationId="{8E26226C-3623-7EAC-5A20-A0BCD377EB58}"/>
          </ac:graphicFrameMkLst>
        </pc:graphicFrameChg>
      </pc:sldChg>
      <pc:sldMasterChg chg="add del addSldLayout delSldLayout">
        <pc:chgData name="baddam neha" userId="128a631d3fa1a313" providerId="LiveId" clId="{9E0DA064-4449-474B-8946-78CEA9F61AAF}" dt="2024-10-12T19:05:25.202" v="39" actId="26606"/>
        <pc:sldMasterMkLst>
          <pc:docMk/>
          <pc:sldMasterMk cId="3068834349" sldId="2147483648"/>
        </pc:sldMasterMkLst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2267316338" sldId="2147483649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3352700725" sldId="2147483650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744832436" sldId="2147483651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755912303" sldId="2147483652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2368802451" sldId="2147483653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2844901733" sldId="2147483654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2737837370" sldId="2147483655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174054711" sldId="2147483656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3461688916" sldId="2147483657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1460785603" sldId="2147483658"/>
          </pc:sldLayoutMkLst>
        </pc:sldLayoutChg>
        <pc:sldLayoutChg chg="add del">
          <pc:chgData name="baddam neha" userId="128a631d3fa1a313" providerId="LiveId" clId="{9E0DA064-4449-474B-8946-78CEA9F61AAF}" dt="2024-10-12T19:05:25.202" v="39" actId="26606"/>
          <pc:sldLayoutMkLst>
            <pc:docMk/>
            <pc:sldMasterMk cId="3068834349" sldId="2147483648"/>
            <pc:sldLayoutMk cId="1819286157" sldId="2147483659"/>
          </pc:sldLayoutMkLst>
        </pc:sldLayoutChg>
      </pc:sldMasterChg>
      <pc:sldMasterChg chg="add del addSldLayout delSldLayout">
        <pc:chgData name="baddam neha" userId="128a631d3fa1a313" providerId="LiveId" clId="{9E0DA064-4449-474B-8946-78CEA9F61AAF}" dt="2024-10-12T19:05:25.177" v="38" actId="26606"/>
        <pc:sldMasterMkLst>
          <pc:docMk/>
          <pc:sldMasterMk cId="415027318" sldId="2147483712"/>
        </pc:sldMasterMkLst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2938073494" sldId="2147483701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2530092735" sldId="2147483702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466215470" sldId="2147483703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2445485738" sldId="2147483704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1416974701" sldId="2147483705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1886638193" sldId="2147483706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601134801" sldId="2147483707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1473858282" sldId="2147483708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4226530742" sldId="2147483709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2421881934" sldId="2147483710"/>
          </pc:sldLayoutMkLst>
        </pc:sldLayoutChg>
        <pc:sldLayoutChg chg="add del">
          <pc:chgData name="baddam neha" userId="128a631d3fa1a313" providerId="LiveId" clId="{9E0DA064-4449-474B-8946-78CEA9F61AAF}" dt="2024-10-12T19:05:25.177" v="38" actId="26606"/>
          <pc:sldLayoutMkLst>
            <pc:docMk/>
            <pc:sldMasterMk cId="415027318" sldId="2147483712"/>
            <pc:sldLayoutMk cId="3060126501" sldId="2147483711"/>
          </pc:sldLayoutMkLst>
        </pc:sldLayoutChg>
      </pc:sldMasterChg>
      <pc:sldMasterChg chg="add del addSldLayout delSldLayout">
        <pc:chgData name="baddam neha" userId="128a631d3fa1a313" providerId="LiveId" clId="{9E0DA064-4449-474B-8946-78CEA9F61AAF}" dt="2024-10-12T19:05:15.983" v="36" actId="26606"/>
        <pc:sldMasterMkLst>
          <pc:docMk/>
          <pc:sldMasterMk cId="1610429018" sldId="2147483725"/>
        </pc:sldMasterMkLst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1115602390" sldId="2147483714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2187923580" sldId="2147483715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923004393" sldId="2147483716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2082982891" sldId="2147483717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952741853" sldId="2147483718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2759922546" sldId="2147483719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3773511462" sldId="2147483720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4162067891" sldId="2147483721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3691615660" sldId="2147483722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1852435294" sldId="2147483723"/>
          </pc:sldLayoutMkLst>
        </pc:sldLayoutChg>
        <pc:sldLayoutChg chg="add del">
          <pc:chgData name="baddam neha" userId="128a631d3fa1a313" providerId="LiveId" clId="{9E0DA064-4449-474B-8946-78CEA9F61AAF}" dt="2024-10-12T19:05:15.983" v="36" actId="26606"/>
          <pc:sldLayoutMkLst>
            <pc:docMk/>
            <pc:sldMasterMk cId="1610429018" sldId="2147483725"/>
            <pc:sldLayoutMk cId="513626297" sldId="2147483724"/>
          </pc:sldLayoutMkLst>
        </pc:sldLayoutChg>
      </pc:sldMasterChg>
      <pc:sldMasterChg chg="add del addSldLayout delSldLayout">
        <pc:chgData name="baddam neha" userId="128a631d3fa1a313" providerId="LiveId" clId="{9E0DA064-4449-474B-8946-78CEA9F61AAF}" dt="2024-10-12T19:06:48.973" v="51" actId="26606"/>
        <pc:sldMasterMkLst>
          <pc:docMk/>
          <pc:sldMasterMk cId="2271684391" sldId="2147483738"/>
        </pc:sldMasterMkLst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3035495436" sldId="2147483727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1155843456" sldId="2147483728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476628815" sldId="2147483729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3072217850" sldId="2147483730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1995095278" sldId="2147483731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15503783" sldId="2147483732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3011778605" sldId="2147483733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1212182068" sldId="2147483734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3601379139" sldId="2147483735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880755318" sldId="2147483736"/>
          </pc:sldLayoutMkLst>
        </pc:sldLayoutChg>
        <pc:sldLayoutChg chg="add del">
          <pc:chgData name="baddam neha" userId="128a631d3fa1a313" providerId="LiveId" clId="{9E0DA064-4449-474B-8946-78CEA9F61AAF}" dt="2024-10-12T19:06:48.973" v="51" actId="26606"/>
          <pc:sldLayoutMkLst>
            <pc:docMk/>
            <pc:sldMasterMk cId="2271684391" sldId="2147483738"/>
            <pc:sldLayoutMk cId="103398782" sldId="2147483737"/>
          </pc:sldLayoutMkLst>
        </pc:sldLayoutChg>
      </pc:sldMasterChg>
      <pc:sldMasterChg chg="add del addSldLayout delSldLayout">
        <pc:chgData name="baddam neha" userId="128a631d3fa1a313" providerId="LiveId" clId="{9E0DA064-4449-474B-8946-78CEA9F61AAF}" dt="2024-10-12T19:06:48.942" v="50" actId="26606"/>
        <pc:sldMasterMkLst>
          <pc:docMk/>
          <pc:sldMasterMk cId="2592940325" sldId="2147483775"/>
        </pc:sldMasterMkLst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2708100396" sldId="2147483764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3143496388" sldId="2147483765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2008268907" sldId="2147483766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4125428952" sldId="2147483767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1623737712" sldId="2147483768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464346289" sldId="2147483769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1890498540" sldId="2147483770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1201567866" sldId="2147483771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2941059428" sldId="2147483772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553286680" sldId="2147483773"/>
          </pc:sldLayoutMkLst>
        </pc:sldLayoutChg>
        <pc:sldLayoutChg chg="add del">
          <pc:chgData name="baddam neha" userId="128a631d3fa1a313" providerId="LiveId" clId="{9E0DA064-4449-474B-8946-78CEA9F61AAF}" dt="2024-10-12T19:06:48.942" v="50" actId="26606"/>
          <pc:sldLayoutMkLst>
            <pc:docMk/>
            <pc:sldMasterMk cId="2592940325" sldId="2147483775"/>
            <pc:sldLayoutMk cId="1487630125" sldId="2147483774"/>
          </pc:sldLayoutMkLst>
        </pc:sldLayoutChg>
      </pc:sldMasterChg>
      <pc:sldMasterChg chg="add addSldLayout">
        <pc:chgData name="baddam neha" userId="128a631d3fa1a313" providerId="LiveId" clId="{9E0DA064-4449-474B-8946-78CEA9F61AAF}" dt="2024-10-12T19:06:48.973" v="51" actId="26606"/>
        <pc:sldMasterMkLst>
          <pc:docMk/>
          <pc:sldMasterMk cId="757480816" sldId="2147483814"/>
        </pc:sldMasterMkLst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3970341007" sldId="2147483803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1824446925" sldId="2147483804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1796914960" sldId="2147483805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786998064" sldId="2147483806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1641651165" sldId="2147483807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1264492984" sldId="2147483808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294177760" sldId="2147483809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4241672491" sldId="2147483810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2662184491" sldId="2147483811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1412500347" sldId="2147483812"/>
          </pc:sldLayoutMkLst>
        </pc:sldLayoutChg>
        <pc:sldLayoutChg chg="add">
          <pc:chgData name="baddam neha" userId="128a631d3fa1a313" providerId="LiveId" clId="{9E0DA064-4449-474B-8946-78CEA9F61AAF}" dt="2024-10-12T19:06:48.973" v="51" actId="26606"/>
          <pc:sldLayoutMkLst>
            <pc:docMk/>
            <pc:sldMasterMk cId="757480816" sldId="2147483814"/>
            <pc:sldLayoutMk cId="926790486" sldId="2147483813"/>
          </pc:sldLayoutMkLst>
        </pc:sldLayoutChg>
      </pc:sldMasterChg>
      <pc:sldMasterChg chg="add del addSldLayout delSldLayout">
        <pc:chgData name="baddam neha" userId="128a631d3fa1a313" providerId="LiveId" clId="{9E0DA064-4449-474B-8946-78CEA9F61AAF}" dt="2024-10-12T19:06:39.965" v="48" actId="26606"/>
        <pc:sldMasterMkLst>
          <pc:docMk/>
          <pc:sldMasterMk cId="1570508634" sldId="2147483814"/>
        </pc:sldMasterMkLst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4228473217" sldId="2147483803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801714625" sldId="2147483804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761779068" sldId="2147483805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481987586" sldId="2147483806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342023972" sldId="2147483807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3478324445" sldId="2147483808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40353326" sldId="2147483809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2823737765" sldId="2147483810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3757795842" sldId="2147483811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873895278" sldId="2147483812"/>
          </pc:sldLayoutMkLst>
        </pc:sldLayoutChg>
        <pc:sldLayoutChg chg="add del">
          <pc:chgData name="baddam neha" userId="128a631d3fa1a313" providerId="LiveId" clId="{9E0DA064-4449-474B-8946-78CEA9F61AAF}" dt="2024-10-12T19:06:39.965" v="48" actId="26606"/>
          <pc:sldLayoutMkLst>
            <pc:docMk/>
            <pc:sldMasterMk cId="1570508634" sldId="2147483814"/>
            <pc:sldLayoutMk cId="3003157198" sldId="2147483813"/>
          </pc:sldLayoutMkLst>
        </pc:sldLayoutChg>
      </pc:sldMasterChg>
    </pc:docChg>
  </pc:docChgLst>
  <pc:docChgLst>
    <pc:chgData name="baddam neha" userId="128a631d3fa1a313" providerId="LiveId" clId="{2FC49B6F-FC3B-4170-BE19-8E74FC368E43}"/>
    <pc:docChg chg="undo custSel modSld">
      <pc:chgData name="baddam neha" userId="128a631d3fa1a313" providerId="LiveId" clId="{2FC49B6F-FC3B-4170-BE19-8E74FC368E43}" dt="2024-10-12T21:12:48.799" v="43" actId="1076"/>
      <pc:docMkLst>
        <pc:docMk/>
      </pc:docMkLst>
      <pc:sldChg chg="modSp mod">
        <pc:chgData name="baddam neha" userId="128a631d3fa1a313" providerId="LiveId" clId="{2FC49B6F-FC3B-4170-BE19-8E74FC368E43}" dt="2024-10-12T21:09:23.971" v="22" actId="2711"/>
        <pc:sldMkLst>
          <pc:docMk/>
          <pc:sldMk cId="1763562052" sldId="256"/>
        </pc:sldMkLst>
        <pc:spChg chg="mod">
          <ac:chgData name="baddam neha" userId="128a631d3fa1a313" providerId="LiveId" clId="{2FC49B6F-FC3B-4170-BE19-8E74FC368E43}" dt="2024-10-12T21:09:23.971" v="22" actId="2711"/>
          <ac:spMkLst>
            <pc:docMk/>
            <pc:sldMk cId="1763562052" sldId="256"/>
            <ac:spMk id="3" creationId="{102326F6-9C43-3EF2-7591-F4C40AE2D56F}"/>
          </ac:spMkLst>
        </pc:spChg>
      </pc:sldChg>
      <pc:sldChg chg="modSp">
        <pc:chgData name="baddam neha" userId="128a631d3fa1a313" providerId="LiveId" clId="{2FC49B6F-FC3B-4170-BE19-8E74FC368E43}" dt="2024-10-12T21:10:15.361" v="23"/>
        <pc:sldMkLst>
          <pc:docMk/>
          <pc:sldMk cId="3442888285" sldId="257"/>
        </pc:sldMkLst>
        <pc:graphicFrameChg chg="mod">
          <ac:chgData name="baddam neha" userId="128a631d3fa1a313" providerId="LiveId" clId="{2FC49B6F-FC3B-4170-BE19-8E74FC368E43}" dt="2024-10-12T21:10:15.361" v="23"/>
          <ac:graphicFrameMkLst>
            <pc:docMk/>
            <pc:sldMk cId="3442888285" sldId="257"/>
            <ac:graphicFrameMk id="8" creationId="{422CD889-B10C-5E89-F2A5-FF4DF131CC9A}"/>
          </ac:graphicFrameMkLst>
        </pc:graphicFrameChg>
      </pc:sldChg>
      <pc:sldChg chg="modSp">
        <pc:chgData name="baddam neha" userId="128a631d3fa1a313" providerId="LiveId" clId="{2FC49B6F-FC3B-4170-BE19-8E74FC368E43}" dt="2024-10-12T21:00:14.885" v="2" actId="20577"/>
        <pc:sldMkLst>
          <pc:docMk/>
          <pc:sldMk cId="1534080788" sldId="267"/>
        </pc:sldMkLst>
        <pc:graphicFrameChg chg="mod">
          <ac:chgData name="baddam neha" userId="128a631d3fa1a313" providerId="LiveId" clId="{2FC49B6F-FC3B-4170-BE19-8E74FC368E43}" dt="2024-10-12T21:00:14.885" v="2" actId="20577"/>
          <ac:graphicFrameMkLst>
            <pc:docMk/>
            <pc:sldMk cId="1534080788" sldId="267"/>
            <ac:graphicFrameMk id="6" creationId="{D8FFDDEA-3CD0-57E5-3FDF-1B1C0B12FA08}"/>
          </ac:graphicFrameMkLst>
        </pc:graphicFrameChg>
      </pc:sldChg>
      <pc:sldChg chg="modSp mod">
        <pc:chgData name="baddam neha" userId="128a631d3fa1a313" providerId="LiveId" clId="{2FC49B6F-FC3B-4170-BE19-8E74FC368E43}" dt="2024-10-12T21:12:48.799" v="43" actId="1076"/>
        <pc:sldMkLst>
          <pc:docMk/>
          <pc:sldMk cId="4213390436" sldId="268"/>
        </pc:sldMkLst>
        <pc:graphicFrameChg chg="mod">
          <ac:chgData name="baddam neha" userId="128a631d3fa1a313" providerId="LiveId" clId="{2FC49B6F-FC3B-4170-BE19-8E74FC368E43}" dt="2024-10-12T21:12:48.799" v="43" actId="1076"/>
          <ac:graphicFrameMkLst>
            <pc:docMk/>
            <pc:sldMk cId="4213390436" sldId="268"/>
            <ac:graphicFrameMk id="7" creationId="{9B7AF1F9-2032-7028-3B2D-6ED15A34D321}"/>
          </ac:graphicFrameMkLst>
        </pc:graphicFrameChg>
      </pc:sldChg>
      <pc:sldChg chg="modSp">
        <pc:chgData name="baddam neha" userId="128a631d3fa1a313" providerId="LiveId" clId="{2FC49B6F-FC3B-4170-BE19-8E74FC368E43}" dt="2024-10-12T21:11:04.039" v="28" actId="20577"/>
        <pc:sldMkLst>
          <pc:docMk/>
          <pc:sldMk cId="1593986055" sldId="269"/>
        </pc:sldMkLst>
        <pc:graphicFrameChg chg="mod">
          <ac:chgData name="baddam neha" userId="128a631d3fa1a313" providerId="LiveId" clId="{2FC49B6F-FC3B-4170-BE19-8E74FC368E43}" dt="2024-10-12T21:11:04.039" v="28" actId="20577"/>
          <ac:graphicFrameMkLst>
            <pc:docMk/>
            <pc:sldMk cId="1593986055" sldId="269"/>
            <ac:graphicFrameMk id="7" creationId="{54AE8357-4421-547F-49CC-119815EC4294}"/>
          </ac:graphicFrameMkLst>
        </pc:graphicFrameChg>
      </pc:sldChg>
      <pc:sldChg chg="modSp">
        <pc:chgData name="baddam neha" userId="128a631d3fa1a313" providerId="LiveId" clId="{2FC49B6F-FC3B-4170-BE19-8E74FC368E43}" dt="2024-10-12T21:00:59.666" v="5" actId="20577"/>
        <pc:sldMkLst>
          <pc:docMk/>
          <pc:sldMk cId="2283615387" sldId="270"/>
        </pc:sldMkLst>
        <pc:graphicFrameChg chg="mod">
          <ac:chgData name="baddam neha" userId="128a631d3fa1a313" providerId="LiveId" clId="{2FC49B6F-FC3B-4170-BE19-8E74FC368E43}" dt="2024-10-12T21:00:59.666" v="5" actId="20577"/>
          <ac:graphicFrameMkLst>
            <pc:docMk/>
            <pc:sldMk cId="2283615387" sldId="270"/>
            <ac:graphicFrameMk id="3" creationId="{F36E4A5E-AC7A-62CD-8AB4-71C489CEDBF3}"/>
          </ac:graphicFrameMkLst>
        </pc:graphicFrameChg>
      </pc:sldChg>
      <pc:sldChg chg="addSp delSp modSp">
        <pc:chgData name="baddam neha" userId="128a631d3fa1a313" providerId="LiveId" clId="{2FC49B6F-FC3B-4170-BE19-8E74FC368E43}" dt="2024-10-12T21:09:05.789" v="21" actId="208"/>
        <pc:sldMkLst>
          <pc:docMk/>
          <pc:sldMk cId="2945504846" sldId="273"/>
        </pc:sldMkLst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4" creationId="{E74395A7-6BEE-81A7-62A9-FE7018942964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5" creationId="{F459A5FE-A730-095A-0A59-CBE0463B46F1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6" creationId="{74677D81-3C66-C319-6AFF-8A3342060E3C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7" creationId="{C0D0C169-BDB5-902A-9D98-3629AB2C700A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8" creationId="{08E04F90-4717-9B4A-A404-D7663218F6CC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0" creationId="{818325B0-A66B-B7E5-3672-33E256C64191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1" creationId="{14F70065-4385-D9BC-F777-B31DAD57C000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2" creationId="{81A8EA87-72A0-63F8-FA41-AB83CD180608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3" creationId="{08C9764E-75DF-87C8-2179-ADD64073B81E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4" creationId="{5571DD4D-D4B3-CFAC-72EB-FA162D38D50F}"/>
          </ac:spMkLst>
        </pc:spChg>
        <pc:spChg chg="mod">
          <ac:chgData name="baddam neha" userId="128a631d3fa1a313" providerId="LiveId" clId="{2FC49B6F-FC3B-4170-BE19-8E74FC368E43}" dt="2024-10-12T21:03:31.342" v="10" actId="18245"/>
          <ac:spMkLst>
            <pc:docMk/>
            <pc:sldMk cId="2945504846" sldId="273"/>
            <ac:spMk id="15" creationId="{0C91F84D-06D6-0975-5621-19061702FEE1}"/>
          </ac:spMkLst>
        </pc:spChg>
        <pc:spChg chg="mod">
          <ac:chgData name="baddam neha" userId="128a631d3fa1a313" providerId="LiveId" clId="{2FC49B6F-FC3B-4170-BE19-8E74FC368E43}" dt="2024-10-12T21:03:28.587" v="9" actId="18245"/>
          <ac:spMkLst>
            <pc:docMk/>
            <pc:sldMk cId="2945504846" sldId="273"/>
            <ac:spMk id="16" creationId="{3552BEF7-3579-9C68-DBAB-EE1188448C65}"/>
          </ac:spMkLst>
        </pc:spChg>
        <pc:grpChg chg="mod">
          <ac:chgData name="baddam neha" userId="128a631d3fa1a313" providerId="LiveId" clId="{2FC49B6F-FC3B-4170-BE19-8E74FC368E43}" dt="2024-10-12T21:03:31.342" v="10" actId="18245"/>
          <ac:grpSpMkLst>
            <pc:docMk/>
            <pc:sldMk cId="2945504846" sldId="273"/>
            <ac:grpSpMk id="3" creationId="{F7DF6433-A1EE-91E9-CDFF-790A8F0F0BDE}"/>
          </ac:grpSpMkLst>
        </pc:grpChg>
        <pc:graphicFrameChg chg="add del mod">
          <ac:chgData name="baddam neha" userId="128a631d3fa1a313" providerId="LiveId" clId="{2FC49B6F-FC3B-4170-BE19-8E74FC368E43}" dt="2024-10-12T21:09:05.789" v="21" actId="208"/>
          <ac:graphicFrameMkLst>
            <pc:docMk/>
            <pc:sldMk cId="2945504846" sldId="273"/>
            <ac:graphicFrameMk id="9" creationId="{A1461CC3-D3F0-8059-EABC-A1ABEBA73C3E}"/>
          </ac:graphicFrameMkLst>
        </pc:graphicFrameChg>
      </pc:sldChg>
      <pc:sldChg chg="modSp">
        <pc:chgData name="baddam neha" userId="128a631d3fa1a313" providerId="LiveId" clId="{2FC49B6F-FC3B-4170-BE19-8E74FC368E43}" dt="2024-10-12T21:06:17.181" v="15"/>
        <pc:sldMkLst>
          <pc:docMk/>
          <pc:sldMk cId="3383152608" sldId="274"/>
        </pc:sldMkLst>
        <pc:graphicFrameChg chg="mod">
          <ac:chgData name="baddam neha" userId="128a631d3fa1a313" providerId="LiveId" clId="{2FC49B6F-FC3B-4170-BE19-8E74FC368E43}" dt="2024-10-12T21:06:17.181" v="15"/>
          <ac:graphicFrameMkLst>
            <pc:docMk/>
            <pc:sldMk cId="3383152608" sldId="274"/>
            <ac:graphicFrameMk id="5" creationId="{61324084-AAC8-0212-F3C1-F1D785AA06D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D74AF-CEC2-42DC-A172-25158ADE4C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921FC3-A1AE-4FF3-A7E2-A1CE4D831D1E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Global Health Challenge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Rapidly emerging viral pathogens, such as COVID-19, threaten global health.</a:t>
          </a:r>
        </a:p>
      </dgm:t>
    </dgm:pt>
    <dgm:pt modelId="{213DC253-B814-44E2-9396-477C37652DE8}" type="parTrans" cxnId="{7368AF6B-ED29-4A83-BBE1-E1BF779EBE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4F7A8-0054-436C-935A-13EB25471BCE}" type="sibTrans" cxnId="{7368AF6B-ED29-4A83-BBE1-E1BF779EBE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6EDCF-A7C5-4477-B81A-AB4DADE616C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Need for Fast Detection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Identifying novel pathogens early is crucial for effective response and containment.</a:t>
          </a:r>
        </a:p>
      </dgm:t>
    </dgm:pt>
    <dgm:pt modelId="{93AF7D3A-FFFE-4CFB-A9D0-6BC5FA41420D}" type="parTrans" cxnId="{651BE96A-F493-4666-9E1A-EDD0DE39BD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F89E0-739C-40A7-B917-6A4DBC540C15}" type="sibTrans" cxnId="{651BE96A-F493-4666-9E1A-EDD0DE39BD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B866DA-60A2-4DF3-825A-64110E8CB407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Limitations of Traditional Methods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Existing diagnostic methods often rely on known pathogen databases, struggling with novel or highly mutated viruses.</a:t>
          </a:r>
        </a:p>
      </dgm:t>
    </dgm:pt>
    <dgm:pt modelId="{8146180C-4E7C-4546-B0CF-01E1CFE9ADC5}" type="parTrans" cxnId="{AF255491-1E9B-4C96-8C04-8ABBA5C456C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D8759D-F0ED-4EE5-8415-2160E8EBF76B}" type="sibTrans" cxnId="{AF255491-1E9B-4C96-8C04-8ABBA5C456C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4F2205-1FD6-49EF-902A-DCD53C2B272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Leverage simulated Next-Generation Sequencing (NGS) data and advanced computational models (ML, DL, Graph-based) to classify viral sequences as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pathogenic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nonpathogenic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F1787F-543C-441E-8BA2-509828F5C8A5}" type="parTrans" cxnId="{6F11CA8A-42C4-494A-9409-046DC72D1B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574C92-E048-49E8-BFA4-240B74BB4F3B}" type="sibTrans" cxnId="{6F11CA8A-42C4-494A-9409-046DC72D1B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3E8C3F-FEE4-42F5-AB00-FB0FA19614B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Enhance real-time pathogen detection systems for early identification of potential threats, supporting global health preparedness.</a:t>
          </a:r>
        </a:p>
      </dgm:t>
    </dgm:pt>
    <dgm:pt modelId="{F57C1506-AFCE-4835-9692-F4C248350316}" type="parTrans" cxnId="{E2C8C65C-355F-4803-94BE-D38F87C3F2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A107F-C05B-4F3E-9D22-0B87837B32D1}" type="sibTrans" cxnId="{E2C8C65C-355F-4803-94BE-D38F87C3F2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92E7B-9D35-4694-9630-A75B713B1879}" type="pres">
      <dgm:prSet presAssocID="{DC0D74AF-CEC2-42DC-A172-25158ADE4CF6}" presName="root" presStyleCnt="0">
        <dgm:presLayoutVars>
          <dgm:dir/>
          <dgm:resizeHandles val="exact"/>
        </dgm:presLayoutVars>
      </dgm:prSet>
      <dgm:spPr/>
    </dgm:pt>
    <dgm:pt modelId="{0B6B4972-110E-4803-958F-1FE0B1DC4929}" type="pres">
      <dgm:prSet presAssocID="{EF921FC3-A1AE-4FF3-A7E2-A1CE4D831D1E}" presName="compNode" presStyleCnt="0"/>
      <dgm:spPr/>
    </dgm:pt>
    <dgm:pt modelId="{3B125081-DC0B-4382-A42D-F4009F09D84F}" type="pres">
      <dgm:prSet presAssocID="{EF921FC3-A1AE-4FF3-A7E2-A1CE4D831D1E}" presName="bgRect" presStyleLbl="bgShp" presStyleIdx="0" presStyleCnt="5"/>
      <dgm:spPr/>
    </dgm:pt>
    <dgm:pt modelId="{D27FD739-8B28-41DA-A730-C2F8236EAAAA}" type="pres">
      <dgm:prSet presAssocID="{EF921FC3-A1AE-4FF3-A7E2-A1CE4D831D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03A32325-8928-4E42-AAFC-0A43507E4499}" type="pres">
      <dgm:prSet presAssocID="{EF921FC3-A1AE-4FF3-A7E2-A1CE4D831D1E}" presName="spaceRect" presStyleCnt="0"/>
      <dgm:spPr/>
    </dgm:pt>
    <dgm:pt modelId="{D61C539D-4647-40ED-8DF8-0EF8680457B3}" type="pres">
      <dgm:prSet presAssocID="{EF921FC3-A1AE-4FF3-A7E2-A1CE4D831D1E}" presName="parTx" presStyleLbl="revTx" presStyleIdx="0" presStyleCnt="5">
        <dgm:presLayoutVars>
          <dgm:chMax val="0"/>
          <dgm:chPref val="0"/>
        </dgm:presLayoutVars>
      </dgm:prSet>
      <dgm:spPr/>
    </dgm:pt>
    <dgm:pt modelId="{4EBB30CF-D2E7-4BF9-B23D-D32A5C657CA0}" type="pres">
      <dgm:prSet presAssocID="{5804F7A8-0054-436C-935A-13EB25471BCE}" presName="sibTrans" presStyleCnt="0"/>
      <dgm:spPr/>
    </dgm:pt>
    <dgm:pt modelId="{F3B91CDB-436D-4962-BC7C-B6EA4776A921}" type="pres">
      <dgm:prSet presAssocID="{0FD6EDCF-A7C5-4477-B81A-AB4DADE616C1}" presName="compNode" presStyleCnt="0"/>
      <dgm:spPr/>
    </dgm:pt>
    <dgm:pt modelId="{AF04C914-7D34-44C9-9B8E-E9687C42DAFA}" type="pres">
      <dgm:prSet presAssocID="{0FD6EDCF-A7C5-4477-B81A-AB4DADE616C1}" presName="bgRect" presStyleLbl="bgShp" presStyleIdx="1" presStyleCnt="5"/>
      <dgm:spPr/>
    </dgm:pt>
    <dgm:pt modelId="{23F4F726-D60A-4651-866A-CB6660EDDB79}" type="pres">
      <dgm:prSet presAssocID="{0FD6EDCF-A7C5-4477-B81A-AB4DADE616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71A834FB-8F61-44E6-8912-93862F9D69D7}" type="pres">
      <dgm:prSet presAssocID="{0FD6EDCF-A7C5-4477-B81A-AB4DADE616C1}" presName="spaceRect" presStyleCnt="0"/>
      <dgm:spPr/>
    </dgm:pt>
    <dgm:pt modelId="{B7CD0DDE-A85A-468D-9065-FE669B78FD39}" type="pres">
      <dgm:prSet presAssocID="{0FD6EDCF-A7C5-4477-B81A-AB4DADE616C1}" presName="parTx" presStyleLbl="revTx" presStyleIdx="1" presStyleCnt="5">
        <dgm:presLayoutVars>
          <dgm:chMax val="0"/>
          <dgm:chPref val="0"/>
        </dgm:presLayoutVars>
      </dgm:prSet>
      <dgm:spPr/>
    </dgm:pt>
    <dgm:pt modelId="{C2AF7260-DB42-4825-8121-9CA479280108}" type="pres">
      <dgm:prSet presAssocID="{AC6F89E0-739C-40A7-B917-6A4DBC540C15}" presName="sibTrans" presStyleCnt="0"/>
      <dgm:spPr/>
    </dgm:pt>
    <dgm:pt modelId="{3AE2A3B4-4198-45F9-893D-F5B3602FCDE5}" type="pres">
      <dgm:prSet presAssocID="{F7B866DA-60A2-4DF3-825A-64110E8CB407}" presName="compNode" presStyleCnt="0"/>
      <dgm:spPr/>
    </dgm:pt>
    <dgm:pt modelId="{AFCF3A49-A46B-4E1F-8F18-E1075B2FE295}" type="pres">
      <dgm:prSet presAssocID="{F7B866DA-60A2-4DF3-825A-64110E8CB407}" presName="bgRect" presStyleLbl="bgShp" presStyleIdx="2" presStyleCnt="5"/>
      <dgm:spPr/>
    </dgm:pt>
    <dgm:pt modelId="{DC96B8FB-F19D-4C6D-8147-3A3117E623AA}" type="pres">
      <dgm:prSet presAssocID="{F7B866DA-60A2-4DF3-825A-64110E8CB4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B5545FA-982E-4B95-89B4-E36563638048}" type="pres">
      <dgm:prSet presAssocID="{F7B866DA-60A2-4DF3-825A-64110E8CB407}" presName="spaceRect" presStyleCnt="0"/>
      <dgm:spPr/>
    </dgm:pt>
    <dgm:pt modelId="{01F3AD6E-7A78-48C4-AE51-A52037295A8C}" type="pres">
      <dgm:prSet presAssocID="{F7B866DA-60A2-4DF3-825A-64110E8CB407}" presName="parTx" presStyleLbl="revTx" presStyleIdx="2" presStyleCnt="5">
        <dgm:presLayoutVars>
          <dgm:chMax val="0"/>
          <dgm:chPref val="0"/>
        </dgm:presLayoutVars>
      </dgm:prSet>
      <dgm:spPr/>
    </dgm:pt>
    <dgm:pt modelId="{602F3510-5D3E-4B58-BEE9-835E0FAF187E}" type="pres">
      <dgm:prSet presAssocID="{9FD8759D-F0ED-4EE5-8415-2160E8EBF76B}" presName="sibTrans" presStyleCnt="0"/>
      <dgm:spPr/>
    </dgm:pt>
    <dgm:pt modelId="{B380148C-D92B-48A6-B68B-145498765E06}" type="pres">
      <dgm:prSet presAssocID="{494F2205-1FD6-49EF-902A-DCD53C2B2729}" presName="compNode" presStyleCnt="0"/>
      <dgm:spPr/>
    </dgm:pt>
    <dgm:pt modelId="{150F814D-87E9-4EFB-9BBF-E288E5F3EEFD}" type="pres">
      <dgm:prSet presAssocID="{494F2205-1FD6-49EF-902A-DCD53C2B2729}" presName="bgRect" presStyleLbl="bgShp" presStyleIdx="3" presStyleCnt="5"/>
      <dgm:spPr/>
    </dgm:pt>
    <dgm:pt modelId="{1AD74DB5-B93E-4935-A1AC-03AAF03FF3C4}" type="pres">
      <dgm:prSet presAssocID="{494F2205-1FD6-49EF-902A-DCD53C2B27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3C4F54-8D18-4FC5-BC0C-C72704884B50}" type="pres">
      <dgm:prSet presAssocID="{494F2205-1FD6-49EF-902A-DCD53C2B2729}" presName="spaceRect" presStyleCnt="0"/>
      <dgm:spPr/>
    </dgm:pt>
    <dgm:pt modelId="{B153775A-1C47-4C20-B07E-B52CC2C695D5}" type="pres">
      <dgm:prSet presAssocID="{494F2205-1FD6-49EF-902A-DCD53C2B2729}" presName="parTx" presStyleLbl="revTx" presStyleIdx="3" presStyleCnt="5">
        <dgm:presLayoutVars>
          <dgm:chMax val="0"/>
          <dgm:chPref val="0"/>
        </dgm:presLayoutVars>
      </dgm:prSet>
      <dgm:spPr/>
    </dgm:pt>
    <dgm:pt modelId="{4A9B8DEB-28D5-469E-9370-48862C0D3949}" type="pres">
      <dgm:prSet presAssocID="{FE574C92-E048-49E8-BFA4-240B74BB4F3B}" presName="sibTrans" presStyleCnt="0"/>
      <dgm:spPr/>
    </dgm:pt>
    <dgm:pt modelId="{449263E6-444F-45D6-9267-114299B18628}" type="pres">
      <dgm:prSet presAssocID="{B73E8C3F-FEE4-42F5-AB00-FB0FA19614B9}" presName="compNode" presStyleCnt="0"/>
      <dgm:spPr/>
    </dgm:pt>
    <dgm:pt modelId="{AD5AA5BD-3158-47B5-9D3B-D801F6F29543}" type="pres">
      <dgm:prSet presAssocID="{B73E8C3F-FEE4-42F5-AB00-FB0FA19614B9}" presName="bgRect" presStyleLbl="bgShp" presStyleIdx="4" presStyleCnt="5"/>
      <dgm:spPr/>
    </dgm:pt>
    <dgm:pt modelId="{2B145F0F-C54B-42C4-A8AE-A7205B0E0E31}" type="pres">
      <dgm:prSet presAssocID="{B73E8C3F-FEE4-42F5-AB00-FB0FA19614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63AD26E-579C-4DFC-919E-C7572C7771A6}" type="pres">
      <dgm:prSet presAssocID="{B73E8C3F-FEE4-42F5-AB00-FB0FA19614B9}" presName="spaceRect" presStyleCnt="0"/>
      <dgm:spPr/>
    </dgm:pt>
    <dgm:pt modelId="{924192B2-AD52-4E8A-B2D0-52E3F2A69362}" type="pres">
      <dgm:prSet presAssocID="{B73E8C3F-FEE4-42F5-AB00-FB0FA19614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3203A26-B40F-4244-B3E9-A544B182957E}" type="presOf" srcId="{DC0D74AF-CEC2-42DC-A172-25158ADE4CF6}" destId="{67092E7B-9D35-4694-9630-A75B713B1879}" srcOrd="0" destOrd="0" presId="urn:microsoft.com/office/officeart/2018/2/layout/IconVerticalSolidList"/>
    <dgm:cxn modelId="{CBAD6C3A-26E7-4727-B2B4-6079719FD732}" type="presOf" srcId="{0FD6EDCF-A7C5-4477-B81A-AB4DADE616C1}" destId="{B7CD0DDE-A85A-468D-9065-FE669B78FD39}" srcOrd="0" destOrd="0" presId="urn:microsoft.com/office/officeart/2018/2/layout/IconVerticalSolidList"/>
    <dgm:cxn modelId="{E2C8C65C-355F-4803-94BE-D38F87C3F2DA}" srcId="{DC0D74AF-CEC2-42DC-A172-25158ADE4CF6}" destId="{B73E8C3F-FEE4-42F5-AB00-FB0FA19614B9}" srcOrd="4" destOrd="0" parTransId="{F57C1506-AFCE-4835-9692-F4C248350316}" sibTransId="{0DBA107F-C05B-4F3E-9D22-0B87837B32D1}"/>
    <dgm:cxn modelId="{092F2645-8913-4CE7-966C-AEA47B5C3EC8}" type="presOf" srcId="{494F2205-1FD6-49EF-902A-DCD53C2B2729}" destId="{B153775A-1C47-4C20-B07E-B52CC2C695D5}" srcOrd="0" destOrd="0" presId="urn:microsoft.com/office/officeart/2018/2/layout/IconVerticalSolidList"/>
    <dgm:cxn modelId="{651BE96A-F493-4666-9E1A-EDD0DE39BDDD}" srcId="{DC0D74AF-CEC2-42DC-A172-25158ADE4CF6}" destId="{0FD6EDCF-A7C5-4477-B81A-AB4DADE616C1}" srcOrd="1" destOrd="0" parTransId="{93AF7D3A-FFFE-4CFB-A9D0-6BC5FA41420D}" sibTransId="{AC6F89E0-739C-40A7-B917-6A4DBC540C15}"/>
    <dgm:cxn modelId="{7368AF6B-ED29-4A83-BBE1-E1BF779EBE7E}" srcId="{DC0D74AF-CEC2-42DC-A172-25158ADE4CF6}" destId="{EF921FC3-A1AE-4FF3-A7E2-A1CE4D831D1E}" srcOrd="0" destOrd="0" parTransId="{213DC253-B814-44E2-9396-477C37652DE8}" sibTransId="{5804F7A8-0054-436C-935A-13EB25471BCE}"/>
    <dgm:cxn modelId="{65872F80-8A7D-46E2-AC5F-40C1DC292E2E}" type="presOf" srcId="{EF921FC3-A1AE-4FF3-A7E2-A1CE4D831D1E}" destId="{D61C539D-4647-40ED-8DF8-0EF8680457B3}" srcOrd="0" destOrd="0" presId="urn:microsoft.com/office/officeart/2018/2/layout/IconVerticalSolidList"/>
    <dgm:cxn modelId="{6F11CA8A-42C4-494A-9409-046DC72D1BB9}" srcId="{DC0D74AF-CEC2-42DC-A172-25158ADE4CF6}" destId="{494F2205-1FD6-49EF-902A-DCD53C2B2729}" srcOrd="3" destOrd="0" parTransId="{AEF1787F-543C-441E-8BA2-509828F5C8A5}" sibTransId="{FE574C92-E048-49E8-BFA4-240B74BB4F3B}"/>
    <dgm:cxn modelId="{AF255491-1E9B-4C96-8C04-8ABBA5C456CF}" srcId="{DC0D74AF-CEC2-42DC-A172-25158ADE4CF6}" destId="{F7B866DA-60A2-4DF3-825A-64110E8CB407}" srcOrd="2" destOrd="0" parTransId="{8146180C-4E7C-4546-B0CF-01E1CFE9ADC5}" sibTransId="{9FD8759D-F0ED-4EE5-8415-2160E8EBF76B}"/>
    <dgm:cxn modelId="{CD84B091-10DB-442C-82FE-7BC35C987A55}" type="presOf" srcId="{F7B866DA-60A2-4DF3-825A-64110E8CB407}" destId="{01F3AD6E-7A78-48C4-AE51-A52037295A8C}" srcOrd="0" destOrd="0" presId="urn:microsoft.com/office/officeart/2018/2/layout/IconVerticalSolidList"/>
    <dgm:cxn modelId="{EFF954A0-EABE-4057-873F-C12C0ECD903C}" type="presOf" srcId="{B73E8C3F-FEE4-42F5-AB00-FB0FA19614B9}" destId="{924192B2-AD52-4E8A-B2D0-52E3F2A69362}" srcOrd="0" destOrd="0" presId="urn:microsoft.com/office/officeart/2018/2/layout/IconVerticalSolidList"/>
    <dgm:cxn modelId="{FDAAB6F0-AD52-40C3-8F21-ABD4B1F0931A}" type="presParOf" srcId="{67092E7B-9D35-4694-9630-A75B713B1879}" destId="{0B6B4972-110E-4803-958F-1FE0B1DC4929}" srcOrd="0" destOrd="0" presId="urn:microsoft.com/office/officeart/2018/2/layout/IconVerticalSolidList"/>
    <dgm:cxn modelId="{3774E949-3D58-4802-A676-708FC3251878}" type="presParOf" srcId="{0B6B4972-110E-4803-958F-1FE0B1DC4929}" destId="{3B125081-DC0B-4382-A42D-F4009F09D84F}" srcOrd="0" destOrd="0" presId="urn:microsoft.com/office/officeart/2018/2/layout/IconVerticalSolidList"/>
    <dgm:cxn modelId="{4E51F10C-0115-4DCF-8FC4-CB30CE2DDD49}" type="presParOf" srcId="{0B6B4972-110E-4803-958F-1FE0B1DC4929}" destId="{D27FD739-8B28-41DA-A730-C2F8236EAAAA}" srcOrd="1" destOrd="0" presId="urn:microsoft.com/office/officeart/2018/2/layout/IconVerticalSolidList"/>
    <dgm:cxn modelId="{F83FABD7-1E72-4411-9BF7-BA46DB8EB3A8}" type="presParOf" srcId="{0B6B4972-110E-4803-958F-1FE0B1DC4929}" destId="{03A32325-8928-4E42-AAFC-0A43507E4499}" srcOrd="2" destOrd="0" presId="urn:microsoft.com/office/officeart/2018/2/layout/IconVerticalSolidList"/>
    <dgm:cxn modelId="{BE0071AB-68FA-422F-8852-D3383A520843}" type="presParOf" srcId="{0B6B4972-110E-4803-958F-1FE0B1DC4929}" destId="{D61C539D-4647-40ED-8DF8-0EF8680457B3}" srcOrd="3" destOrd="0" presId="urn:microsoft.com/office/officeart/2018/2/layout/IconVerticalSolidList"/>
    <dgm:cxn modelId="{88FF9AA2-F866-4031-9F16-1E5569B81D52}" type="presParOf" srcId="{67092E7B-9D35-4694-9630-A75B713B1879}" destId="{4EBB30CF-D2E7-4BF9-B23D-D32A5C657CA0}" srcOrd="1" destOrd="0" presId="urn:microsoft.com/office/officeart/2018/2/layout/IconVerticalSolidList"/>
    <dgm:cxn modelId="{748E8813-D925-4C5A-81B5-9D48BB147F9D}" type="presParOf" srcId="{67092E7B-9D35-4694-9630-A75B713B1879}" destId="{F3B91CDB-436D-4962-BC7C-B6EA4776A921}" srcOrd="2" destOrd="0" presId="urn:microsoft.com/office/officeart/2018/2/layout/IconVerticalSolidList"/>
    <dgm:cxn modelId="{CA700071-9079-4321-9A42-E8C28B634414}" type="presParOf" srcId="{F3B91CDB-436D-4962-BC7C-B6EA4776A921}" destId="{AF04C914-7D34-44C9-9B8E-E9687C42DAFA}" srcOrd="0" destOrd="0" presId="urn:microsoft.com/office/officeart/2018/2/layout/IconVerticalSolidList"/>
    <dgm:cxn modelId="{F8C06A54-DDE4-4D4C-9B42-7B458900D387}" type="presParOf" srcId="{F3B91CDB-436D-4962-BC7C-B6EA4776A921}" destId="{23F4F726-D60A-4651-866A-CB6660EDDB79}" srcOrd="1" destOrd="0" presId="urn:microsoft.com/office/officeart/2018/2/layout/IconVerticalSolidList"/>
    <dgm:cxn modelId="{47BD524F-1577-412A-B54F-FC7EFA6B98A3}" type="presParOf" srcId="{F3B91CDB-436D-4962-BC7C-B6EA4776A921}" destId="{71A834FB-8F61-44E6-8912-93862F9D69D7}" srcOrd="2" destOrd="0" presId="urn:microsoft.com/office/officeart/2018/2/layout/IconVerticalSolidList"/>
    <dgm:cxn modelId="{8DB51853-5E6B-400F-AAC9-DE80FBF312E4}" type="presParOf" srcId="{F3B91CDB-436D-4962-BC7C-B6EA4776A921}" destId="{B7CD0DDE-A85A-468D-9065-FE669B78FD39}" srcOrd="3" destOrd="0" presId="urn:microsoft.com/office/officeart/2018/2/layout/IconVerticalSolidList"/>
    <dgm:cxn modelId="{D140FEDE-6654-4C9D-BCF1-A67AED5781A9}" type="presParOf" srcId="{67092E7B-9D35-4694-9630-A75B713B1879}" destId="{C2AF7260-DB42-4825-8121-9CA479280108}" srcOrd="3" destOrd="0" presId="urn:microsoft.com/office/officeart/2018/2/layout/IconVerticalSolidList"/>
    <dgm:cxn modelId="{34C45811-D086-4008-A6EF-A8B562C58AB6}" type="presParOf" srcId="{67092E7B-9D35-4694-9630-A75B713B1879}" destId="{3AE2A3B4-4198-45F9-893D-F5B3602FCDE5}" srcOrd="4" destOrd="0" presId="urn:microsoft.com/office/officeart/2018/2/layout/IconVerticalSolidList"/>
    <dgm:cxn modelId="{4A13FC67-0E7A-4E7E-98B6-0508F6D86C21}" type="presParOf" srcId="{3AE2A3B4-4198-45F9-893D-F5B3602FCDE5}" destId="{AFCF3A49-A46B-4E1F-8F18-E1075B2FE295}" srcOrd="0" destOrd="0" presId="urn:microsoft.com/office/officeart/2018/2/layout/IconVerticalSolidList"/>
    <dgm:cxn modelId="{AEDC3474-7601-4DE6-877C-BF53B12835B2}" type="presParOf" srcId="{3AE2A3B4-4198-45F9-893D-F5B3602FCDE5}" destId="{DC96B8FB-F19D-4C6D-8147-3A3117E623AA}" srcOrd="1" destOrd="0" presId="urn:microsoft.com/office/officeart/2018/2/layout/IconVerticalSolidList"/>
    <dgm:cxn modelId="{C92FA8C9-8CD2-4903-85DD-6F0A256B53EC}" type="presParOf" srcId="{3AE2A3B4-4198-45F9-893D-F5B3602FCDE5}" destId="{4B5545FA-982E-4B95-89B4-E36563638048}" srcOrd="2" destOrd="0" presId="urn:microsoft.com/office/officeart/2018/2/layout/IconVerticalSolidList"/>
    <dgm:cxn modelId="{16805FA7-07D8-46FD-B653-C83FC227091D}" type="presParOf" srcId="{3AE2A3B4-4198-45F9-893D-F5B3602FCDE5}" destId="{01F3AD6E-7A78-48C4-AE51-A52037295A8C}" srcOrd="3" destOrd="0" presId="urn:microsoft.com/office/officeart/2018/2/layout/IconVerticalSolidList"/>
    <dgm:cxn modelId="{2DAFA0A9-6F7F-4D1E-AD20-E55FFF579811}" type="presParOf" srcId="{67092E7B-9D35-4694-9630-A75B713B1879}" destId="{602F3510-5D3E-4B58-BEE9-835E0FAF187E}" srcOrd="5" destOrd="0" presId="urn:microsoft.com/office/officeart/2018/2/layout/IconVerticalSolidList"/>
    <dgm:cxn modelId="{6A8F3DF7-36A2-4A58-963D-FD17F37F4E5D}" type="presParOf" srcId="{67092E7B-9D35-4694-9630-A75B713B1879}" destId="{B380148C-D92B-48A6-B68B-145498765E06}" srcOrd="6" destOrd="0" presId="urn:microsoft.com/office/officeart/2018/2/layout/IconVerticalSolidList"/>
    <dgm:cxn modelId="{CED05357-3FF6-4A2C-9C38-63F1AD412FFA}" type="presParOf" srcId="{B380148C-D92B-48A6-B68B-145498765E06}" destId="{150F814D-87E9-4EFB-9BBF-E288E5F3EEFD}" srcOrd="0" destOrd="0" presId="urn:microsoft.com/office/officeart/2018/2/layout/IconVerticalSolidList"/>
    <dgm:cxn modelId="{F5C80CEF-9B34-451C-9120-A3AC6819EB60}" type="presParOf" srcId="{B380148C-D92B-48A6-B68B-145498765E06}" destId="{1AD74DB5-B93E-4935-A1AC-03AAF03FF3C4}" srcOrd="1" destOrd="0" presId="urn:microsoft.com/office/officeart/2018/2/layout/IconVerticalSolidList"/>
    <dgm:cxn modelId="{E45D23B4-162E-4E57-93B0-58C4EE60981F}" type="presParOf" srcId="{B380148C-D92B-48A6-B68B-145498765E06}" destId="{233C4F54-8D18-4FC5-BC0C-C72704884B50}" srcOrd="2" destOrd="0" presId="urn:microsoft.com/office/officeart/2018/2/layout/IconVerticalSolidList"/>
    <dgm:cxn modelId="{41DF16F0-1A17-4E37-BB97-8CC3F4903406}" type="presParOf" srcId="{B380148C-D92B-48A6-B68B-145498765E06}" destId="{B153775A-1C47-4C20-B07E-B52CC2C695D5}" srcOrd="3" destOrd="0" presId="urn:microsoft.com/office/officeart/2018/2/layout/IconVerticalSolidList"/>
    <dgm:cxn modelId="{89A9FFA1-7CD7-41C4-AAD4-C315390EFB39}" type="presParOf" srcId="{67092E7B-9D35-4694-9630-A75B713B1879}" destId="{4A9B8DEB-28D5-469E-9370-48862C0D3949}" srcOrd="7" destOrd="0" presId="urn:microsoft.com/office/officeart/2018/2/layout/IconVerticalSolidList"/>
    <dgm:cxn modelId="{C86411B4-1E3D-4557-873D-156404F3B8CD}" type="presParOf" srcId="{67092E7B-9D35-4694-9630-A75B713B1879}" destId="{449263E6-444F-45D6-9267-114299B18628}" srcOrd="8" destOrd="0" presId="urn:microsoft.com/office/officeart/2018/2/layout/IconVerticalSolidList"/>
    <dgm:cxn modelId="{CEE982C1-AFED-4C31-944E-2FA9537C52C3}" type="presParOf" srcId="{449263E6-444F-45D6-9267-114299B18628}" destId="{AD5AA5BD-3158-47B5-9D3B-D801F6F29543}" srcOrd="0" destOrd="0" presId="urn:microsoft.com/office/officeart/2018/2/layout/IconVerticalSolidList"/>
    <dgm:cxn modelId="{D3C70942-1D15-4F91-87CF-2E4485C79CDD}" type="presParOf" srcId="{449263E6-444F-45D6-9267-114299B18628}" destId="{2B145F0F-C54B-42C4-A8AE-A7205B0E0E31}" srcOrd="1" destOrd="0" presId="urn:microsoft.com/office/officeart/2018/2/layout/IconVerticalSolidList"/>
    <dgm:cxn modelId="{43AAE2F7-B542-41EA-87B8-26801E9BDE7E}" type="presParOf" srcId="{449263E6-444F-45D6-9267-114299B18628}" destId="{063AD26E-579C-4DFC-919E-C7572C7771A6}" srcOrd="2" destOrd="0" presId="urn:microsoft.com/office/officeart/2018/2/layout/IconVerticalSolidList"/>
    <dgm:cxn modelId="{86774DEF-380E-4101-8C95-3E5DA7553C2C}" type="presParOf" srcId="{449263E6-444F-45D6-9267-114299B18628}" destId="{924192B2-AD52-4E8A-B2D0-52E3F2A69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A6DA6-8F68-4EEC-AE70-0241F9BCDB2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8CBD2-45D7-465D-89F4-F91D73AB0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Rapid Detection of Novel Pathogens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092B48-7F12-4CD5-9DD2-105238E95765}" type="parTrans" cxnId="{9CD9C89A-C47F-420B-835C-8BDC6D9838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86FDF-EABF-472B-998D-D16AC23C1FBA}" type="sibTrans" cxnId="{9CD9C89A-C47F-420B-835C-8BDC6D9838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D65949-4A33-4A57-BAD6-6D6B8C45F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Traditional models rely on known sequences, limiting the detection of new viruses.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A6994-C391-49BB-BC96-DB2E63454D87}" type="parTrans" cxnId="{D1837206-38E2-4B1B-8A3D-B72EB70A3E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A8ECCC-370E-4ED5-9DE4-75277F2CFEA4}" type="sibTrans" cxnId="{D1837206-38E2-4B1B-8A3D-B72EB70A3E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9BB0C-E339-4357-A219-7DE34AA1A7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Project employs models that recognize sequence patterns, detecting new threats without direct sequence comparison.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28CC91-814C-41D1-AE24-1DD9FEE74AA8}" type="parTrans" cxnId="{9E317256-4D8C-46AC-B93F-479570A937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C48AA-E41A-4349-90C0-BECE0A0043F8}" type="sibTrans" cxnId="{9E317256-4D8C-46AC-B93F-479570A937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2F3CE-D543-4DC3-9E44-70BBEC46C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Pathogen Screening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3E6B1A-4112-4C81-A3B3-FFC86DF2A518}" type="parTrans" cxnId="{59DE0BEA-3541-44D7-8C8F-6BAC5C3BE2B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B2E44A-637D-4E2D-8BBF-B3D84D95B501}" type="sibTrans" cxnId="{59DE0BEA-3541-44D7-8C8F-6BAC5C3BE2B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50792E-4CCD-41FB-9722-5B9434F4E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NGS platforms require fast, accurate classification tools for timely decisions.</a:t>
          </a:r>
        </a:p>
      </dgm:t>
    </dgm:pt>
    <dgm:pt modelId="{2AE339C8-1D05-4566-A3DD-088C22C4D1D6}" type="parTrans" cxnId="{CE02A045-0058-4257-9470-E692952431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77056-D7BD-43FE-A972-A1877BD360C1}" type="sibTrans" cxnId="{CE02A045-0058-4257-9470-E692952431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18261-913D-4200-AD85-27C6EC79A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This project contributes by developing high-speed, efficient models optimized for real-time applications.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698CF3-C699-4BBA-962E-D58FF571DC0A}" type="parTrans" cxnId="{B5298AE5-07BA-4344-98AE-CF62E9667F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6171D-313F-4C46-BF53-C58780A7050A}" type="sibTrans" cxnId="{B5298AE5-07BA-4344-98AE-CF62E9667F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0A372F-07E5-425D-A912-8361DB9B2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Flexibility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B6FBE-BE3E-443E-8192-5BC9652EC00C}" type="parTrans" cxnId="{6BF16A8B-4565-4CF9-8067-6EE6C6AE35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2AEFFC-6BA6-47AF-9901-3BF1FC88FBB0}" type="sibTrans" cxnId="{6BF16A8B-4565-4CF9-8067-6EE6C6AE35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EAF82-E71F-4137-AD01-FC86EC381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Project focuses on scalable models capable of processing large NGS data volumes.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39812-E12B-4AB1-AC53-B9C60D3A31E0}" type="parTrans" cxnId="{F8C8C0D5-7496-45A3-A7DA-E34A5BCCEE8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8BF909-688E-4956-A69F-85393138253A}" type="sibTrans" cxnId="{F8C8C0D5-7496-45A3-A7DA-E34A5BCCEE8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4429A9-24B4-487B-AFC8-EE25D0D99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Simulated data enables adaptability, allowing models to be retrained on new pathogens, ensuring long-term utility.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9B130-1854-41FB-AAD1-625999FF84DF}" type="parTrans" cxnId="{BF8D2EC6-DA6A-441D-ABF5-035800AEDE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89B2B8-1FD5-4D87-8607-DAED0ADEE87F}" type="sibTrans" cxnId="{BF8D2EC6-DA6A-441D-ABF5-035800AEDE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49EA2-8688-4423-A503-5CAA64DD8CCC}" type="pres">
      <dgm:prSet presAssocID="{1A8A6DA6-8F68-4EEC-AE70-0241F9BCDB2E}" presName="linear" presStyleCnt="0">
        <dgm:presLayoutVars>
          <dgm:dir/>
          <dgm:animLvl val="lvl"/>
          <dgm:resizeHandles val="exact"/>
        </dgm:presLayoutVars>
      </dgm:prSet>
      <dgm:spPr/>
    </dgm:pt>
    <dgm:pt modelId="{25CE902F-BC77-440C-8FD6-A8C7AB53F5CD}" type="pres">
      <dgm:prSet presAssocID="{5D18CBD2-45D7-465D-89F4-F91D73AB02EB}" presName="parentLin" presStyleCnt="0"/>
      <dgm:spPr/>
    </dgm:pt>
    <dgm:pt modelId="{F2071A6A-1EC4-4245-98A2-25F6A90B07B4}" type="pres">
      <dgm:prSet presAssocID="{5D18CBD2-45D7-465D-89F4-F91D73AB02EB}" presName="parentLeftMargin" presStyleLbl="node1" presStyleIdx="0" presStyleCnt="3"/>
      <dgm:spPr/>
    </dgm:pt>
    <dgm:pt modelId="{9F651027-65C9-4986-BB6F-A625CB5D79C0}" type="pres">
      <dgm:prSet presAssocID="{5D18CBD2-45D7-465D-89F4-F91D73AB02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473BA1-C23A-4DEB-B478-924763A3DE3F}" type="pres">
      <dgm:prSet presAssocID="{5D18CBD2-45D7-465D-89F4-F91D73AB02EB}" presName="negativeSpace" presStyleCnt="0"/>
      <dgm:spPr/>
    </dgm:pt>
    <dgm:pt modelId="{5EE84446-4800-4CAB-BAF3-02EEFFE67E64}" type="pres">
      <dgm:prSet presAssocID="{5D18CBD2-45D7-465D-89F4-F91D73AB02EB}" presName="childText" presStyleLbl="conFgAcc1" presStyleIdx="0" presStyleCnt="3">
        <dgm:presLayoutVars>
          <dgm:bulletEnabled val="1"/>
        </dgm:presLayoutVars>
      </dgm:prSet>
      <dgm:spPr/>
    </dgm:pt>
    <dgm:pt modelId="{C8B032DC-4D45-4D8F-B0BF-8C26CF72CE45}" type="pres">
      <dgm:prSet presAssocID="{69A86FDF-EABF-472B-998D-D16AC23C1FBA}" presName="spaceBetweenRectangles" presStyleCnt="0"/>
      <dgm:spPr/>
    </dgm:pt>
    <dgm:pt modelId="{1FFCE035-3C7E-4A6B-BB25-80CD2DA16DA1}" type="pres">
      <dgm:prSet presAssocID="{C522F3CE-D543-4DC3-9E44-70BBEC46C9E7}" presName="parentLin" presStyleCnt="0"/>
      <dgm:spPr/>
    </dgm:pt>
    <dgm:pt modelId="{89C4CF9E-3131-4BD4-A61E-88116DDB81C4}" type="pres">
      <dgm:prSet presAssocID="{C522F3CE-D543-4DC3-9E44-70BBEC46C9E7}" presName="parentLeftMargin" presStyleLbl="node1" presStyleIdx="0" presStyleCnt="3"/>
      <dgm:spPr/>
    </dgm:pt>
    <dgm:pt modelId="{61C0EDDB-3CC0-4AE2-A448-2B31EAAEEFC5}" type="pres">
      <dgm:prSet presAssocID="{C522F3CE-D543-4DC3-9E44-70BBEC46C9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BAFC57-3BB6-4BE6-90A3-3F2AC5EFA369}" type="pres">
      <dgm:prSet presAssocID="{C522F3CE-D543-4DC3-9E44-70BBEC46C9E7}" presName="negativeSpace" presStyleCnt="0"/>
      <dgm:spPr/>
    </dgm:pt>
    <dgm:pt modelId="{80C4077C-361E-4CC0-952F-13F988AF20FF}" type="pres">
      <dgm:prSet presAssocID="{C522F3CE-D543-4DC3-9E44-70BBEC46C9E7}" presName="childText" presStyleLbl="conFgAcc1" presStyleIdx="1" presStyleCnt="3">
        <dgm:presLayoutVars>
          <dgm:bulletEnabled val="1"/>
        </dgm:presLayoutVars>
      </dgm:prSet>
      <dgm:spPr/>
    </dgm:pt>
    <dgm:pt modelId="{603E5B03-A0D5-46FE-94D0-24F7B317D352}" type="pres">
      <dgm:prSet presAssocID="{65B2E44A-637D-4E2D-8BBF-B3D84D95B501}" presName="spaceBetweenRectangles" presStyleCnt="0"/>
      <dgm:spPr/>
    </dgm:pt>
    <dgm:pt modelId="{7DC27083-856A-42EE-AD0C-9DF284E9EB64}" type="pres">
      <dgm:prSet presAssocID="{450A372F-07E5-425D-A912-8361DB9B23A4}" presName="parentLin" presStyleCnt="0"/>
      <dgm:spPr/>
    </dgm:pt>
    <dgm:pt modelId="{230F07E4-C9E2-4CB2-817C-12950C615D7E}" type="pres">
      <dgm:prSet presAssocID="{450A372F-07E5-425D-A912-8361DB9B23A4}" presName="parentLeftMargin" presStyleLbl="node1" presStyleIdx="1" presStyleCnt="3"/>
      <dgm:spPr/>
    </dgm:pt>
    <dgm:pt modelId="{C959E740-6497-4C28-BA97-DD56792C61AA}" type="pres">
      <dgm:prSet presAssocID="{450A372F-07E5-425D-A912-8361DB9B23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1897BE-C6AD-4A2A-BAD6-60984E7EC7E9}" type="pres">
      <dgm:prSet presAssocID="{450A372F-07E5-425D-A912-8361DB9B23A4}" presName="negativeSpace" presStyleCnt="0"/>
      <dgm:spPr/>
    </dgm:pt>
    <dgm:pt modelId="{AB1C195C-BEFF-46A3-9E1D-482435F768DB}" type="pres">
      <dgm:prSet presAssocID="{450A372F-07E5-425D-A912-8361DB9B23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837206-38E2-4B1B-8A3D-B72EB70A3E24}" srcId="{5D18CBD2-45D7-465D-89F4-F91D73AB02EB}" destId="{2DD65949-4A33-4A57-BAD6-6D6B8C45FB9C}" srcOrd="0" destOrd="0" parTransId="{8EEA6994-C391-49BB-BC96-DB2E63454D87}" sibTransId="{31A8ECCC-370E-4ED5-9DE4-75277F2CFEA4}"/>
    <dgm:cxn modelId="{7A695714-7A50-4209-AC0E-1D73BABF6A4F}" type="presOf" srcId="{5D18CBD2-45D7-465D-89F4-F91D73AB02EB}" destId="{9F651027-65C9-4986-BB6F-A625CB5D79C0}" srcOrd="1" destOrd="0" presId="urn:microsoft.com/office/officeart/2005/8/layout/list1"/>
    <dgm:cxn modelId="{07542116-26B7-4D92-A38C-70E0518DE7E8}" type="presOf" srcId="{8E50792E-4CCD-41FB-9722-5B9434F4E76B}" destId="{80C4077C-361E-4CC0-952F-13F988AF20FF}" srcOrd="0" destOrd="0" presId="urn:microsoft.com/office/officeart/2005/8/layout/list1"/>
    <dgm:cxn modelId="{D39DDD19-6954-44CC-A50D-FE39B1EB5612}" type="presOf" srcId="{2DD65949-4A33-4A57-BAD6-6D6B8C45FB9C}" destId="{5EE84446-4800-4CAB-BAF3-02EEFFE67E64}" srcOrd="0" destOrd="0" presId="urn:microsoft.com/office/officeart/2005/8/layout/list1"/>
    <dgm:cxn modelId="{A264DB3A-7AF1-4AD5-8AC7-749F405BBB02}" type="presOf" srcId="{C522F3CE-D543-4DC3-9E44-70BBEC46C9E7}" destId="{61C0EDDB-3CC0-4AE2-A448-2B31EAAEEFC5}" srcOrd="1" destOrd="0" presId="urn:microsoft.com/office/officeart/2005/8/layout/list1"/>
    <dgm:cxn modelId="{E12DED44-820C-4883-8C8F-07A873B5891F}" type="presOf" srcId="{394429A9-24B4-487B-AFC8-EE25D0D9950B}" destId="{AB1C195C-BEFF-46A3-9E1D-482435F768DB}" srcOrd="0" destOrd="1" presId="urn:microsoft.com/office/officeart/2005/8/layout/list1"/>
    <dgm:cxn modelId="{CE02A045-0058-4257-9470-E6929524318E}" srcId="{C522F3CE-D543-4DC3-9E44-70BBEC46C9E7}" destId="{8E50792E-4CCD-41FB-9722-5B9434F4E76B}" srcOrd="0" destOrd="0" parTransId="{2AE339C8-1D05-4566-A3DD-088C22C4D1D6}" sibTransId="{7E977056-D7BD-43FE-A972-A1877BD360C1}"/>
    <dgm:cxn modelId="{886D1367-440E-49C2-9498-3C21E04D24E6}" type="presOf" srcId="{7D718261-913D-4200-AD85-27C6EC79A0E9}" destId="{80C4077C-361E-4CC0-952F-13F988AF20FF}" srcOrd="0" destOrd="1" presId="urn:microsoft.com/office/officeart/2005/8/layout/list1"/>
    <dgm:cxn modelId="{11879750-52EC-4B3A-94A4-8C13898A3F07}" type="presOf" srcId="{450A372F-07E5-425D-A912-8361DB9B23A4}" destId="{230F07E4-C9E2-4CB2-817C-12950C615D7E}" srcOrd="0" destOrd="0" presId="urn:microsoft.com/office/officeart/2005/8/layout/list1"/>
    <dgm:cxn modelId="{D30F0454-86B7-4D72-8F1D-05A6237D313D}" type="presOf" srcId="{7629BB0C-E339-4357-A219-7DE34AA1A7A5}" destId="{5EE84446-4800-4CAB-BAF3-02EEFFE67E64}" srcOrd="0" destOrd="1" presId="urn:microsoft.com/office/officeart/2005/8/layout/list1"/>
    <dgm:cxn modelId="{9E317256-4D8C-46AC-B93F-479570A937C3}" srcId="{5D18CBD2-45D7-465D-89F4-F91D73AB02EB}" destId="{7629BB0C-E339-4357-A219-7DE34AA1A7A5}" srcOrd="1" destOrd="0" parTransId="{CB28CC91-814C-41D1-AE24-1DD9FEE74AA8}" sibTransId="{EB6C48AA-E41A-4349-90C0-BECE0A0043F8}"/>
    <dgm:cxn modelId="{6BF16A8B-4565-4CF9-8067-6EE6C6AE3560}" srcId="{1A8A6DA6-8F68-4EEC-AE70-0241F9BCDB2E}" destId="{450A372F-07E5-425D-A912-8361DB9B23A4}" srcOrd="2" destOrd="0" parTransId="{59DB6FBE-BE3E-443E-8192-5BC9652EC00C}" sibTransId="{852AEFFC-6BA6-47AF-9901-3BF1FC88FBB0}"/>
    <dgm:cxn modelId="{9CD9C89A-C47F-420B-835C-8BDC6D98386D}" srcId="{1A8A6DA6-8F68-4EEC-AE70-0241F9BCDB2E}" destId="{5D18CBD2-45D7-465D-89F4-F91D73AB02EB}" srcOrd="0" destOrd="0" parTransId="{B5092B48-7F12-4CD5-9DD2-105238E95765}" sibTransId="{69A86FDF-EABF-472B-998D-D16AC23C1FBA}"/>
    <dgm:cxn modelId="{1AD87A9E-6EC1-4998-B4D4-8AFF9167CF27}" type="presOf" srcId="{450A372F-07E5-425D-A912-8361DB9B23A4}" destId="{C959E740-6497-4C28-BA97-DD56792C61AA}" srcOrd="1" destOrd="0" presId="urn:microsoft.com/office/officeart/2005/8/layout/list1"/>
    <dgm:cxn modelId="{F99009B1-FF1A-48AF-BC0B-4A85C7DFC5BD}" type="presOf" srcId="{1A8A6DA6-8F68-4EEC-AE70-0241F9BCDB2E}" destId="{4D549EA2-8688-4423-A503-5CAA64DD8CCC}" srcOrd="0" destOrd="0" presId="urn:microsoft.com/office/officeart/2005/8/layout/list1"/>
    <dgm:cxn modelId="{BF8D2EC6-DA6A-441D-ABF5-035800AEDE9A}" srcId="{450A372F-07E5-425D-A912-8361DB9B23A4}" destId="{394429A9-24B4-487B-AFC8-EE25D0D9950B}" srcOrd="1" destOrd="0" parTransId="{7739B130-1854-41FB-AAD1-625999FF84DF}" sibTransId="{6A89B2B8-1FD5-4D87-8607-DAED0ADEE87F}"/>
    <dgm:cxn modelId="{89EE2CC9-30EB-4641-A4FF-1E924B86CF4C}" type="presOf" srcId="{6CDEAF82-E71F-4137-AD01-FC86EC381600}" destId="{AB1C195C-BEFF-46A3-9E1D-482435F768DB}" srcOrd="0" destOrd="0" presId="urn:microsoft.com/office/officeart/2005/8/layout/list1"/>
    <dgm:cxn modelId="{B0DD19CD-5ABD-4A28-BBBF-C120245B9CD2}" type="presOf" srcId="{5D18CBD2-45D7-465D-89F4-F91D73AB02EB}" destId="{F2071A6A-1EC4-4245-98A2-25F6A90B07B4}" srcOrd="0" destOrd="0" presId="urn:microsoft.com/office/officeart/2005/8/layout/list1"/>
    <dgm:cxn modelId="{F8C8C0D5-7496-45A3-A7DA-E34A5BCCEE88}" srcId="{450A372F-07E5-425D-A912-8361DB9B23A4}" destId="{6CDEAF82-E71F-4137-AD01-FC86EC381600}" srcOrd="0" destOrd="0" parTransId="{DE739812-E12B-4AB1-AC53-B9C60D3A31E0}" sibTransId="{6C8BF909-688E-4956-A69F-85393138253A}"/>
    <dgm:cxn modelId="{B5298AE5-07BA-4344-98AE-CF62E9667F63}" srcId="{C522F3CE-D543-4DC3-9E44-70BBEC46C9E7}" destId="{7D718261-913D-4200-AD85-27C6EC79A0E9}" srcOrd="1" destOrd="0" parTransId="{D4698CF3-C699-4BBA-962E-D58FF571DC0A}" sibTransId="{8236171D-313F-4C46-BF53-C58780A7050A}"/>
    <dgm:cxn modelId="{59DE0BEA-3541-44D7-8C8F-6BAC5C3BE2B1}" srcId="{1A8A6DA6-8F68-4EEC-AE70-0241F9BCDB2E}" destId="{C522F3CE-D543-4DC3-9E44-70BBEC46C9E7}" srcOrd="1" destOrd="0" parTransId="{783E6B1A-4112-4C81-A3B3-FFC86DF2A518}" sibTransId="{65B2E44A-637D-4E2D-8BBF-B3D84D95B501}"/>
    <dgm:cxn modelId="{CF0C34F6-44D7-4311-BB45-A3908A7DCDDA}" type="presOf" srcId="{C522F3CE-D543-4DC3-9E44-70BBEC46C9E7}" destId="{89C4CF9E-3131-4BD4-A61E-88116DDB81C4}" srcOrd="0" destOrd="0" presId="urn:microsoft.com/office/officeart/2005/8/layout/list1"/>
    <dgm:cxn modelId="{DC4942BF-8D6D-4E31-A96F-F7DE9C2B8C22}" type="presParOf" srcId="{4D549EA2-8688-4423-A503-5CAA64DD8CCC}" destId="{25CE902F-BC77-440C-8FD6-A8C7AB53F5CD}" srcOrd="0" destOrd="0" presId="urn:microsoft.com/office/officeart/2005/8/layout/list1"/>
    <dgm:cxn modelId="{061C1558-31C4-44B3-B2C5-3E3D7C558E4F}" type="presParOf" srcId="{25CE902F-BC77-440C-8FD6-A8C7AB53F5CD}" destId="{F2071A6A-1EC4-4245-98A2-25F6A90B07B4}" srcOrd="0" destOrd="0" presId="urn:microsoft.com/office/officeart/2005/8/layout/list1"/>
    <dgm:cxn modelId="{55510824-031A-442B-8AF8-46DADEC1291D}" type="presParOf" srcId="{25CE902F-BC77-440C-8FD6-A8C7AB53F5CD}" destId="{9F651027-65C9-4986-BB6F-A625CB5D79C0}" srcOrd="1" destOrd="0" presId="urn:microsoft.com/office/officeart/2005/8/layout/list1"/>
    <dgm:cxn modelId="{26C51A1B-D84D-4A46-A738-3EA76B77D606}" type="presParOf" srcId="{4D549EA2-8688-4423-A503-5CAA64DD8CCC}" destId="{33473BA1-C23A-4DEB-B478-924763A3DE3F}" srcOrd="1" destOrd="0" presId="urn:microsoft.com/office/officeart/2005/8/layout/list1"/>
    <dgm:cxn modelId="{D2E7DFD4-1422-426F-BE37-04F0AB0231D5}" type="presParOf" srcId="{4D549EA2-8688-4423-A503-5CAA64DD8CCC}" destId="{5EE84446-4800-4CAB-BAF3-02EEFFE67E64}" srcOrd="2" destOrd="0" presId="urn:microsoft.com/office/officeart/2005/8/layout/list1"/>
    <dgm:cxn modelId="{A2EEF0CD-3180-4B1C-A568-36963D88FBAE}" type="presParOf" srcId="{4D549EA2-8688-4423-A503-5CAA64DD8CCC}" destId="{C8B032DC-4D45-4D8F-B0BF-8C26CF72CE45}" srcOrd="3" destOrd="0" presId="urn:microsoft.com/office/officeart/2005/8/layout/list1"/>
    <dgm:cxn modelId="{62E6A4DA-D88E-4526-884C-EF91C402DBCF}" type="presParOf" srcId="{4D549EA2-8688-4423-A503-5CAA64DD8CCC}" destId="{1FFCE035-3C7E-4A6B-BB25-80CD2DA16DA1}" srcOrd="4" destOrd="0" presId="urn:microsoft.com/office/officeart/2005/8/layout/list1"/>
    <dgm:cxn modelId="{054948CC-044A-4339-AD88-9744F5172011}" type="presParOf" srcId="{1FFCE035-3C7E-4A6B-BB25-80CD2DA16DA1}" destId="{89C4CF9E-3131-4BD4-A61E-88116DDB81C4}" srcOrd="0" destOrd="0" presId="urn:microsoft.com/office/officeart/2005/8/layout/list1"/>
    <dgm:cxn modelId="{609110E1-EC8B-482D-8D3D-C6270ADA9C7A}" type="presParOf" srcId="{1FFCE035-3C7E-4A6B-BB25-80CD2DA16DA1}" destId="{61C0EDDB-3CC0-4AE2-A448-2B31EAAEEFC5}" srcOrd="1" destOrd="0" presId="urn:microsoft.com/office/officeart/2005/8/layout/list1"/>
    <dgm:cxn modelId="{E1A8C052-390A-4D0F-AEBC-E74EECBC60B1}" type="presParOf" srcId="{4D549EA2-8688-4423-A503-5CAA64DD8CCC}" destId="{57BAFC57-3BB6-4BE6-90A3-3F2AC5EFA369}" srcOrd="5" destOrd="0" presId="urn:microsoft.com/office/officeart/2005/8/layout/list1"/>
    <dgm:cxn modelId="{D292949B-1D16-4932-A1C9-E31009764395}" type="presParOf" srcId="{4D549EA2-8688-4423-A503-5CAA64DD8CCC}" destId="{80C4077C-361E-4CC0-952F-13F988AF20FF}" srcOrd="6" destOrd="0" presId="urn:microsoft.com/office/officeart/2005/8/layout/list1"/>
    <dgm:cxn modelId="{E3A9C75D-A0FC-458F-9138-F238864DC9EC}" type="presParOf" srcId="{4D549EA2-8688-4423-A503-5CAA64DD8CCC}" destId="{603E5B03-A0D5-46FE-94D0-24F7B317D352}" srcOrd="7" destOrd="0" presId="urn:microsoft.com/office/officeart/2005/8/layout/list1"/>
    <dgm:cxn modelId="{A56C20A6-49B9-4A35-85B9-9D92695242AF}" type="presParOf" srcId="{4D549EA2-8688-4423-A503-5CAA64DD8CCC}" destId="{7DC27083-856A-42EE-AD0C-9DF284E9EB64}" srcOrd="8" destOrd="0" presId="urn:microsoft.com/office/officeart/2005/8/layout/list1"/>
    <dgm:cxn modelId="{FF6A2A6D-28F3-4088-B0A0-40BBCCAAC96B}" type="presParOf" srcId="{7DC27083-856A-42EE-AD0C-9DF284E9EB64}" destId="{230F07E4-C9E2-4CB2-817C-12950C615D7E}" srcOrd="0" destOrd="0" presId="urn:microsoft.com/office/officeart/2005/8/layout/list1"/>
    <dgm:cxn modelId="{A2F92D0D-8DEB-4B5F-948B-3F0FC7F04A1B}" type="presParOf" srcId="{7DC27083-856A-42EE-AD0C-9DF284E9EB64}" destId="{C959E740-6497-4C28-BA97-DD56792C61AA}" srcOrd="1" destOrd="0" presId="urn:microsoft.com/office/officeart/2005/8/layout/list1"/>
    <dgm:cxn modelId="{FC31428C-FD98-4BE8-B0B1-5226F592CEEA}" type="presParOf" srcId="{4D549EA2-8688-4423-A503-5CAA64DD8CCC}" destId="{521897BE-C6AD-4A2A-BAD6-60984E7EC7E9}" srcOrd="9" destOrd="0" presId="urn:microsoft.com/office/officeart/2005/8/layout/list1"/>
    <dgm:cxn modelId="{2522D41E-FED0-42B3-AA87-172C71D9A936}" type="presParOf" srcId="{4D549EA2-8688-4423-A503-5CAA64DD8CCC}" destId="{AB1C195C-BEFF-46A3-9E1D-482435F7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875683-E7EA-4DCD-859A-4663FD4C86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D57B216-4907-4898-896C-76D4DB9B49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Datasets</a:t>
          </a:r>
        </a:p>
      </dgm:t>
    </dgm:pt>
    <dgm:pt modelId="{A9BA4936-98CC-46FE-BBB6-5B78743AE6F3}" type="parTrans" cxnId="{DA8B8857-425B-493A-B57F-A55ECA25EE51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992335-4923-4AC5-88FF-8EA24EB86190}" type="sibTrans" cxnId="{DA8B8857-425B-493A-B57F-A55ECA25EE51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592FF-06D5-4BA2-A94F-8255A57622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datasets include viral sequences derived from simulated NGS data.</a:t>
          </a:r>
        </a:p>
      </dgm:t>
    </dgm:pt>
    <dgm:pt modelId="{B7FE9E24-D537-406F-8743-1FE2014B52DC}" type="parTrans" cxnId="{BC1BBFC4-9BBE-44A4-B5F4-2F838ED37B4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9B5646-EB36-41AE-BF1E-49559113B227}" type="sibTrans" cxnId="{BC1BBFC4-9BBE-44A4-B5F4-2F838ED37B4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5CDDE6-96E1-462A-B936-86DCDEDE0D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data mimics real-world sequencing, providing a controlled environment for training and validating models.</a:t>
          </a:r>
        </a:p>
      </dgm:t>
    </dgm:pt>
    <dgm:pt modelId="{1E800689-934E-4F32-B3A8-F0C3811CDDD8}" type="parTrans" cxnId="{FD8796FB-4151-4050-BF2B-18B1AAF4C3A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04DC4-5A68-4673-A1C7-CFA0EEBF15EF}" type="sibTrans" cxnId="{FD8796FB-4151-4050-BF2B-18B1AAF4C3A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E8585-2898-4195-8FFD-B9FB22B582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File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Types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68064-A929-45BA-B68B-421ADA7226C7}" type="parTrans" cxnId="{D03EC196-8EEB-43F0-BCE2-8E1CE2FCC201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4F69F-C8AF-4C21-949D-5C1B47867DA9}" type="sibTrans" cxnId="{D03EC196-8EEB-43F0-BCE2-8E1CE2FCC201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349C4A-417B-4617-AB29-684D0FCA9D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FASTQ Files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Representing training, validation and test sets with sequence reads.</a:t>
          </a:r>
        </a:p>
      </dgm:t>
    </dgm:pt>
    <dgm:pt modelId="{0F723AF2-5835-45BE-801D-3660026A1122}" type="parTrans" cxnId="{08AA89B4-C134-4E78-84D8-C7AFC89614F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F1DD03-8661-4461-AF33-7A6EC993B5D1}" type="sibTrans" cxnId="{08AA89B4-C134-4E78-84D8-C7AFC89614F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A34B2-148C-4C84-81BE-247DB8EC89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1CB82-4228-4C35-9465-8E8B09227AF3}" type="parTrans" cxnId="{DECB3962-A5FA-44C9-9A05-15DA80EC167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D537B-E713-4057-97B1-C0CF62BDB453}" type="sibTrans" cxnId="{DECB3962-A5FA-44C9-9A05-15DA80EC167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94AA1E-E2A9-4DC2-A525-00F6D23389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pathogenic_val_vir_nano_filtered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Contains pathogenic virus sequences for validation.</a:t>
          </a:r>
        </a:p>
      </dgm:t>
    </dgm:pt>
    <dgm:pt modelId="{42003C07-3C46-475F-8B3B-D2B9D963D751}" type="parTrans" cxnId="{4C59CCEA-355E-46FD-8FE2-3F28FBB7CC6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AE630-C1DA-45A2-97B4-CE1CBAED9500}" type="sibTrans" cxnId="{4C59CCEA-355E-46FD-8FE2-3F28FBB7CC6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BA5FF2-61EB-400E-B758-7DC0929B21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nonpathogenic_val_vir_nano_filtered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Includes nonpathogenic virus sequences for validation.</a:t>
          </a:r>
        </a:p>
      </dgm:t>
    </dgm:pt>
    <dgm:pt modelId="{FA057E45-581B-464D-A308-1D1939C1B279}" type="parTrans" cxnId="{549C5E5F-9499-4D08-B6F6-3666FB9D979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546F0-69EC-4B3D-8964-2CD0D2E1664D}" type="sibTrans" cxnId="{549C5E5F-9499-4D08-B6F6-3666FB9D979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562742-5BD8-4346-B211-BD6D6F8ACB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</a:t>
          </a:r>
        </a:p>
        <a:p>
          <a:pPr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NGS 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26D2FA-30BE-4A69-B619-D52B81C0F4F2}" type="parTrans" cxnId="{9133E2B0-28BB-4A8A-830E-BEC1CE01EDF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D5B66C-B6BA-4CE5-A2FC-47EDF6112856}" type="sibTrans" cxnId="{9133E2B0-28BB-4A8A-830E-BEC1CE01EDF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393144-BE0A-41F9-9A34-5B26B3FD15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DeepSimulator</a:t>
          </a: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Tool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 tool that generates realistic Nanopore sequencing reads by simulating the sequencing process, including potential errors and sequence-specific characteristics.</a:t>
          </a:r>
        </a:p>
      </dgm:t>
    </dgm:pt>
    <dgm:pt modelId="{8F11F332-79DB-4997-93CB-B3F601A1A434}" type="parTrans" cxnId="{A98B65D9-1DC2-409D-9BED-41331A4AED1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170646-0F17-4284-94DA-A11F567FED51}" type="sibTrans" cxnId="{A98B65D9-1DC2-409D-9BED-41331A4AED1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78C333-0DF9-47C4-992E-7C2AB3534C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Target Read Lengths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Full-length reads for testing (~8kb average) and shorter subreads (~250bp) for training and validation.</a:t>
          </a:r>
        </a:p>
      </dgm:t>
    </dgm:pt>
    <dgm:pt modelId="{CB541BF0-99D4-4624-BAEE-F72CB2A6FC8F}" type="parTrans" cxnId="{CB581DB4-3B71-41BA-9D63-74A3B28907C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EC7AF7-A4A5-447E-A7E3-25EB708489FA}" type="sibTrans" cxnId="{CB581DB4-3B71-41BA-9D63-74A3B28907C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538640-E9DC-441E-86CB-3AE093175161}" type="pres">
      <dgm:prSet presAssocID="{86875683-E7EA-4DCD-859A-4663FD4C8606}" presName="root" presStyleCnt="0">
        <dgm:presLayoutVars>
          <dgm:dir/>
          <dgm:resizeHandles val="exact"/>
        </dgm:presLayoutVars>
      </dgm:prSet>
      <dgm:spPr/>
    </dgm:pt>
    <dgm:pt modelId="{48BB06FA-CBAE-4188-A1CE-7864E93B1AE8}" type="pres">
      <dgm:prSet presAssocID="{AD57B216-4907-4898-896C-76D4DB9B4997}" presName="compNode" presStyleCnt="0"/>
      <dgm:spPr/>
    </dgm:pt>
    <dgm:pt modelId="{286EB20D-725A-4D77-807C-0C3736D2D8EF}" type="pres">
      <dgm:prSet presAssocID="{AD57B216-4907-4898-896C-76D4DB9B4997}" presName="bgRect" presStyleLbl="bgShp" presStyleIdx="0" presStyleCnt="4"/>
      <dgm:spPr/>
    </dgm:pt>
    <dgm:pt modelId="{C8B1D023-D37A-43D1-83ED-FAF07301425A}" type="pres">
      <dgm:prSet presAssocID="{AD57B216-4907-4898-896C-76D4DB9B49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9F5C4D-3C13-462B-8D2E-8FBC800EF559}" type="pres">
      <dgm:prSet presAssocID="{AD57B216-4907-4898-896C-76D4DB9B4997}" presName="spaceRect" presStyleCnt="0"/>
      <dgm:spPr/>
    </dgm:pt>
    <dgm:pt modelId="{8C101896-07F1-4A7B-AD06-53762138F7FC}" type="pres">
      <dgm:prSet presAssocID="{AD57B216-4907-4898-896C-76D4DB9B4997}" presName="parTx" presStyleLbl="revTx" presStyleIdx="0" presStyleCnt="8" custScaleY="100000" custLinFactNeighborY="-1942">
        <dgm:presLayoutVars>
          <dgm:chMax val="0"/>
          <dgm:chPref val="0"/>
        </dgm:presLayoutVars>
      </dgm:prSet>
      <dgm:spPr/>
    </dgm:pt>
    <dgm:pt modelId="{5E5594A5-6372-49D8-8D8D-C054C56C594C}" type="pres">
      <dgm:prSet presAssocID="{AD57B216-4907-4898-896C-76D4DB9B4997}" presName="desTx" presStyleLbl="revTx" presStyleIdx="1" presStyleCnt="8" custScaleX="154795" custLinFactNeighborX="-31246" custLinFactNeighborY="-895">
        <dgm:presLayoutVars/>
      </dgm:prSet>
      <dgm:spPr/>
    </dgm:pt>
    <dgm:pt modelId="{97BBB1ED-33F9-4C33-B1B3-08BEE473B891}" type="pres">
      <dgm:prSet presAssocID="{2A992335-4923-4AC5-88FF-8EA24EB86190}" presName="sibTrans" presStyleCnt="0"/>
      <dgm:spPr/>
    </dgm:pt>
    <dgm:pt modelId="{92BB10BE-FD13-4763-8233-A696E93EAA76}" type="pres">
      <dgm:prSet presAssocID="{293E8585-2898-4195-8FFD-B9FB22B5820C}" presName="compNode" presStyleCnt="0"/>
      <dgm:spPr/>
    </dgm:pt>
    <dgm:pt modelId="{74990BEE-02FC-445D-A07B-9F40CAEACDA6}" type="pres">
      <dgm:prSet presAssocID="{293E8585-2898-4195-8FFD-B9FB22B5820C}" presName="bgRect" presStyleLbl="bgShp" presStyleIdx="1" presStyleCnt="4" custLinFactNeighborX="-8260" custLinFactNeighborY="-4789"/>
      <dgm:spPr/>
    </dgm:pt>
    <dgm:pt modelId="{4D4084BC-D5F5-4A11-9F19-54581FE09E81}" type="pres">
      <dgm:prSet presAssocID="{293E8585-2898-4195-8FFD-B9FB22B582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C333C9-B786-4CA4-908D-F38AB9A2F4D4}" type="pres">
      <dgm:prSet presAssocID="{293E8585-2898-4195-8FFD-B9FB22B5820C}" presName="spaceRect" presStyleCnt="0"/>
      <dgm:spPr/>
    </dgm:pt>
    <dgm:pt modelId="{3D1E0F37-66D6-4C75-B42E-6D19A2FAD1D7}" type="pres">
      <dgm:prSet presAssocID="{293E8585-2898-4195-8FFD-B9FB22B5820C}" presName="parTx" presStyleLbl="revTx" presStyleIdx="2" presStyleCnt="8" custLinFactNeighborY="-12564">
        <dgm:presLayoutVars>
          <dgm:chMax val="0"/>
          <dgm:chPref val="0"/>
        </dgm:presLayoutVars>
      </dgm:prSet>
      <dgm:spPr/>
    </dgm:pt>
    <dgm:pt modelId="{614E992D-E11E-493C-A120-904A41D008D9}" type="pres">
      <dgm:prSet presAssocID="{293E8585-2898-4195-8FFD-B9FB22B5820C}" presName="desTx" presStyleLbl="revTx" presStyleIdx="3" presStyleCnt="8" custScaleX="136036" custLinFactNeighborX="-41033" custLinFactNeighborY="-4789">
        <dgm:presLayoutVars/>
      </dgm:prSet>
      <dgm:spPr/>
    </dgm:pt>
    <dgm:pt modelId="{84E35ECC-4827-4F61-A2B4-321A1CED7526}" type="pres">
      <dgm:prSet presAssocID="{4E74F69F-C8AF-4C21-949D-5C1B47867DA9}" presName="sibTrans" presStyleCnt="0"/>
      <dgm:spPr/>
    </dgm:pt>
    <dgm:pt modelId="{3AB8E45F-B6AB-48F2-9743-4857C1EB3F7B}" type="pres">
      <dgm:prSet presAssocID="{3AFA34B2-148C-4C84-81BE-247DB8EC890D}" presName="compNode" presStyleCnt="0"/>
      <dgm:spPr/>
    </dgm:pt>
    <dgm:pt modelId="{90F9A417-98F7-4BB9-920D-BE2327C0F873}" type="pres">
      <dgm:prSet presAssocID="{3AFA34B2-148C-4C84-81BE-247DB8EC890D}" presName="bgRect" presStyleLbl="bgShp" presStyleIdx="2" presStyleCnt="4"/>
      <dgm:spPr/>
    </dgm:pt>
    <dgm:pt modelId="{91AE41C6-8679-457F-8F5F-A9ED1792088C}" type="pres">
      <dgm:prSet presAssocID="{3AFA34B2-148C-4C84-81BE-247DB8EC89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2F8560C2-03F1-4E87-8F2C-3525689E337B}" type="pres">
      <dgm:prSet presAssocID="{3AFA34B2-148C-4C84-81BE-247DB8EC890D}" presName="spaceRect" presStyleCnt="0"/>
      <dgm:spPr/>
    </dgm:pt>
    <dgm:pt modelId="{1C06C425-296A-4D1A-86F4-F160AA26F2A9}" type="pres">
      <dgm:prSet presAssocID="{3AFA34B2-148C-4C84-81BE-247DB8EC890D}" presName="parTx" presStyleLbl="revTx" presStyleIdx="4" presStyleCnt="8" custLinFactNeighborY="-6282">
        <dgm:presLayoutVars>
          <dgm:chMax val="0"/>
          <dgm:chPref val="0"/>
        </dgm:presLayoutVars>
      </dgm:prSet>
      <dgm:spPr/>
    </dgm:pt>
    <dgm:pt modelId="{7D8563C3-D45C-4BF3-A2E7-4AD25D625890}" type="pres">
      <dgm:prSet presAssocID="{3AFA34B2-148C-4C84-81BE-247DB8EC890D}" presName="desTx" presStyleLbl="revTx" presStyleIdx="5" presStyleCnt="8" custScaleX="140241" custLinFactNeighborX="-39826" custLinFactNeighborY="-1047">
        <dgm:presLayoutVars/>
      </dgm:prSet>
      <dgm:spPr/>
    </dgm:pt>
    <dgm:pt modelId="{73DA535B-0C7B-4647-8431-B6980E6EE677}" type="pres">
      <dgm:prSet presAssocID="{620D537B-E713-4057-97B1-C0CF62BDB453}" presName="sibTrans" presStyleCnt="0"/>
      <dgm:spPr/>
    </dgm:pt>
    <dgm:pt modelId="{6B6122B8-CF1B-4649-85BC-BAE849103A21}" type="pres">
      <dgm:prSet presAssocID="{4F562742-5BD8-4346-B211-BD6D6F8ACB9F}" presName="compNode" presStyleCnt="0"/>
      <dgm:spPr/>
    </dgm:pt>
    <dgm:pt modelId="{9D972C38-E102-494B-AF7A-171068156D0E}" type="pres">
      <dgm:prSet presAssocID="{4F562742-5BD8-4346-B211-BD6D6F8ACB9F}" presName="bgRect" presStyleLbl="bgShp" presStyleIdx="3" presStyleCnt="4"/>
      <dgm:spPr/>
    </dgm:pt>
    <dgm:pt modelId="{1652D537-4AC1-4F85-B2D4-5CA32D0F510B}" type="pres">
      <dgm:prSet presAssocID="{4F562742-5BD8-4346-B211-BD6D6F8ACB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915D88-0551-41D0-97A4-2487E6A9FA33}" type="pres">
      <dgm:prSet presAssocID="{4F562742-5BD8-4346-B211-BD6D6F8ACB9F}" presName="spaceRect" presStyleCnt="0"/>
      <dgm:spPr/>
    </dgm:pt>
    <dgm:pt modelId="{F1CE53D6-9FD7-4972-9945-4A773B802A0D}" type="pres">
      <dgm:prSet presAssocID="{4F562742-5BD8-4346-B211-BD6D6F8ACB9F}" presName="parTx" presStyleLbl="revTx" presStyleIdx="6" presStyleCnt="8" custLinFactNeighborY="-7329">
        <dgm:presLayoutVars>
          <dgm:chMax val="0"/>
          <dgm:chPref val="0"/>
        </dgm:presLayoutVars>
      </dgm:prSet>
      <dgm:spPr/>
    </dgm:pt>
    <dgm:pt modelId="{9FC8C3F3-859A-4F08-A782-521A273CB7A7}" type="pres">
      <dgm:prSet presAssocID="{4F562742-5BD8-4346-B211-BD6D6F8ACB9F}" presName="desTx" presStyleLbl="revTx" presStyleIdx="7" presStyleCnt="8" custScaleX="166315" custLinFactNeighborX="-27279">
        <dgm:presLayoutVars/>
      </dgm:prSet>
      <dgm:spPr/>
    </dgm:pt>
  </dgm:ptLst>
  <dgm:cxnLst>
    <dgm:cxn modelId="{549C5E5F-9499-4D08-B6F6-3666FB9D979D}" srcId="{3AFA34B2-148C-4C84-81BE-247DB8EC890D}" destId="{45BA5FF2-61EB-400E-B758-7DC0929B21B6}" srcOrd="1" destOrd="0" parTransId="{FA057E45-581B-464D-A308-1D1939C1B279}" sibTransId="{F91546F0-69EC-4B3D-8964-2CD0D2E1664D}"/>
    <dgm:cxn modelId="{83E62462-B3F5-4C42-8AD6-842ED121A6FE}" type="presOf" srcId="{D394AA1E-E2A9-4DC2-A525-00F6D233896B}" destId="{7D8563C3-D45C-4BF3-A2E7-4AD25D625890}" srcOrd="0" destOrd="0" presId="urn:microsoft.com/office/officeart/2018/2/layout/IconVerticalSolidList"/>
    <dgm:cxn modelId="{DECB3962-A5FA-44C9-9A05-15DA80EC1670}" srcId="{86875683-E7EA-4DCD-859A-4663FD4C8606}" destId="{3AFA34B2-148C-4C84-81BE-247DB8EC890D}" srcOrd="2" destOrd="0" parTransId="{9F01CB82-4228-4C35-9465-8E8B09227AF3}" sibTransId="{620D537B-E713-4057-97B1-C0CF62BDB453}"/>
    <dgm:cxn modelId="{11A2EC68-A6E6-484D-BA41-A35D82537905}" type="presOf" srcId="{45BA5FF2-61EB-400E-B758-7DC0929B21B6}" destId="{7D8563C3-D45C-4BF3-A2E7-4AD25D625890}" srcOrd="0" destOrd="1" presId="urn:microsoft.com/office/officeart/2018/2/layout/IconVerticalSolidList"/>
    <dgm:cxn modelId="{A21BB34F-51D5-44C1-A288-D89EA6521D98}" type="presOf" srcId="{AD57B216-4907-4898-896C-76D4DB9B4997}" destId="{8C101896-07F1-4A7B-AD06-53762138F7FC}" srcOrd="0" destOrd="0" presId="urn:microsoft.com/office/officeart/2018/2/layout/IconVerticalSolidList"/>
    <dgm:cxn modelId="{DA8B8857-425B-493A-B57F-A55ECA25EE51}" srcId="{86875683-E7EA-4DCD-859A-4663FD4C8606}" destId="{AD57B216-4907-4898-896C-76D4DB9B4997}" srcOrd="0" destOrd="0" parTransId="{A9BA4936-98CC-46FE-BBB6-5B78743AE6F3}" sibTransId="{2A992335-4923-4AC5-88FF-8EA24EB86190}"/>
    <dgm:cxn modelId="{06B40281-BBA6-4713-8A6D-7EF7F29D5C70}" type="presOf" srcId="{293E8585-2898-4195-8FFD-B9FB22B5820C}" destId="{3D1E0F37-66D6-4C75-B42E-6D19A2FAD1D7}" srcOrd="0" destOrd="0" presId="urn:microsoft.com/office/officeart/2018/2/layout/IconVerticalSolidList"/>
    <dgm:cxn modelId="{BC7DEE90-6A6C-4264-B209-5A106639DE44}" type="presOf" srcId="{4F562742-5BD8-4346-B211-BD6D6F8ACB9F}" destId="{F1CE53D6-9FD7-4972-9945-4A773B802A0D}" srcOrd="0" destOrd="0" presId="urn:microsoft.com/office/officeart/2018/2/layout/IconVerticalSolidList"/>
    <dgm:cxn modelId="{D03EC196-8EEB-43F0-BCE2-8E1CE2FCC201}" srcId="{86875683-E7EA-4DCD-859A-4663FD4C8606}" destId="{293E8585-2898-4195-8FFD-B9FB22B5820C}" srcOrd="1" destOrd="0" parTransId="{24C68064-A929-45BA-B68B-421ADA7226C7}" sibTransId="{4E74F69F-C8AF-4C21-949D-5C1B47867DA9}"/>
    <dgm:cxn modelId="{C65888A1-A877-40FD-A5FF-63235F1E10A9}" type="presOf" srcId="{3AFA34B2-148C-4C84-81BE-247DB8EC890D}" destId="{1C06C425-296A-4D1A-86F4-F160AA26F2A9}" srcOrd="0" destOrd="0" presId="urn:microsoft.com/office/officeart/2018/2/layout/IconVerticalSolidList"/>
    <dgm:cxn modelId="{9133E2B0-28BB-4A8A-830E-BEC1CE01EDF2}" srcId="{86875683-E7EA-4DCD-859A-4663FD4C8606}" destId="{4F562742-5BD8-4346-B211-BD6D6F8ACB9F}" srcOrd="3" destOrd="0" parTransId="{7826D2FA-30BE-4A69-B619-D52B81C0F4F2}" sibTransId="{93D5B66C-B6BA-4CE5-A2FC-47EDF6112856}"/>
    <dgm:cxn modelId="{2BFE24B3-55EF-48F7-8DCC-3DFA13FC9D77}" type="presOf" srcId="{9478C333-0DF9-47C4-992E-7C2AB3534CD8}" destId="{9FC8C3F3-859A-4F08-A782-521A273CB7A7}" srcOrd="0" destOrd="1" presId="urn:microsoft.com/office/officeart/2018/2/layout/IconVerticalSolidList"/>
    <dgm:cxn modelId="{CB581DB4-3B71-41BA-9D63-74A3B28907CE}" srcId="{4F562742-5BD8-4346-B211-BD6D6F8ACB9F}" destId="{9478C333-0DF9-47C4-992E-7C2AB3534CD8}" srcOrd="1" destOrd="0" parTransId="{CB541BF0-99D4-4624-BAEE-F72CB2A6FC8F}" sibTransId="{C2EC7AF7-A4A5-447E-A7E3-25EB708489FA}"/>
    <dgm:cxn modelId="{08AA89B4-C134-4E78-84D8-C7AFC89614FD}" srcId="{293E8585-2898-4195-8FFD-B9FB22B5820C}" destId="{63349C4A-417B-4617-AB29-684D0FCA9D74}" srcOrd="0" destOrd="0" parTransId="{0F723AF2-5835-45BE-801D-3660026A1122}" sibTransId="{2DF1DD03-8661-4461-AF33-7A6EC993B5D1}"/>
    <dgm:cxn modelId="{BC1BBFC4-9BBE-44A4-B5F4-2F838ED37B44}" srcId="{AD57B216-4907-4898-896C-76D4DB9B4997}" destId="{98D592FF-06D5-4BA2-A94F-8255A5762226}" srcOrd="0" destOrd="0" parTransId="{B7FE9E24-D537-406F-8743-1FE2014B52DC}" sibTransId="{0D9B5646-EB36-41AE-BF1E-49559113B227}"/>
    <dgm:cxn modelId="{B482FAD2-B76C-4C5F-8B64-4779C979F66E}" type="presOf" srcId="{E6393144-BE0A-41F9-9A34-5B26B3FD151F}" destId="{9FC8C3F3-859A-4F08-A782-521A273CB7A7}" srcOrd="0" destOrd="0" presId="urn:microsoft.com/office/officeart/2018/2/layout/IconVerticalSolidList"/>
    <dgm:cxn modelId="{A98B65D9-1DC2-409D-9BED-41331A4AED1D}" srcId="{4F562742-5BD8-4346-B211-BD6D6F8ACB9F}" destId="{E6393144-BE0A-41F9-9A34-5B26B3FD151F}" srcOrd="0" destOrd="0" parTransId="{8F11F332-79DB-4997-93CB-B3F601A1A434}" sibTransId="{D0170646-0F17-4284-94DA-A11F567FED51}"/>
    <dgm:cxn modelId="{4C59CCEA-355E-46FD-8FE2-3F28FBB7CC6F}" srcId="{3AFA34B2-148C-4C84-81BE-247DB8EC890D}" destId="{D394AA1E-E2A9-4DC2-A525-00F6D233896B}" srcOrd="0" destOrd="0" parTransId="{42003C07-3C46-475F-8B3B-D2B9D963D751}" sibTransId="{BE8AE630-C1DA-45A2-97B4-CE1CBAED9500}"/>
    <dgm:cxn modelId="{C8FC94EB-552D-4174-B6DE-89972CE4905A}" type="presOf" srcId="{63349C4A-417B-4617-AB29-684D0FCA9D74}" destId="{614E992D-E11E-493C-A120-904A41D008D9}" srcOrd="0" destOrd="0" presId="urn:microsoft.com/office/officeart/2018/2/layout/IconVerticalSolidList"/>
    <dgm:cxn modelId="{3AACFDEE-AA81-4A22-BF11-0AE5F8058FA9}" type="presOf" srcId="{86875683-E7EA-4DCD-859A-4663FD4C8606}" destId="{B4538640-E9DC-441E-86CB-3AE093175161}" srcOrd="0" destOrd="0" presId="urn:microsoft.com/office/officeart/2018/2/layout/IconVerticalSolidList"/>
    <dgm:cxn modelId="{411E7CF5-9C1E-41F0-A0CB-E36CFCBB99D5}" type="presOf" srcId="{98D592FF-06D5-4BA2-A94F-8255A5762226}" destId="{5E5594A5-6372-49D8-8D8D-C054C56C594C}" srcOrd="0" destOrd="0" presId="urn:microsoft.com/office/officeart/2018/2/layout/IconVerticalSolidList"/>
    <dgm:cxn modelId="{FD8796FB-4151-4050-BF2B-18B1AAF4C3A2}" srcId="{AD57B216-4907-4898-896C-76D4DB9B4997}" destId="{F55CDDE6-96E1-462A-B936-86DCDEDE0DC1}" srcOrd="1" destOrd="0" parTransId="{1E800689-934E-4F32-B3A8-F0C3811CDDD8}" sibTransId="{5DA04DC4-5A68-4673-A1C7-CFA0EEBF15EF}"/>
    <dgm:cxn modelId="{129A8BFC-1902-41F4-A362-578D4CB9250A}" type="presOf" srcId="{F55CDDE6-96E1-462A-B936-86DCDEDE0DC1}" destId="{5E5594A5-6372-49D8-8D8D-C054C56C594C}" srcOrd="0" destOrd="1" presId="urn:microsoft.com/office/officeart/2018/2/layout/IconVerticalSolidList"/>
    <dgm:cxn modelId="{5FB02F2F-39E4-4818-9907-348AD37DF24C}" type="presParOf" srcId="{B4538640-E9DC-441E-86CB-3AE093175161}" destId="{48BB06FA-CBAE-4188-A1CE-7864E93B1AE8}" srcOrd="0" destOrd="0" presId="urn:microsoft.com/office/officeart/2018/2/layout/IconVerticalSolidList"/>
    <dgm:cxn modelId="{84E5FD1C-21F5-4042-BCB0-1DCFD787344E}" type="presParOf" srcId="{48BB06FA-CBAE-4188-A1CE-7864E93B1AE8}" destId="{286EB20D-725A-4D77-807C-0C3736D2D8EF}" srcOrd="0" destOrd="0" presId="urn:microsoft.com/office/officeart/2018/2/layout/IconVerticalSolidList"/>
    <dgm:cxn modelId="{7C96B4DD-FFCF-4B0C-9C07-3FF9A1BB7A94}" type="presParOf" srcId="{48BB06FA-CBAE-4188-A1CE-7864E93B1AE8}" destId="{C8B1D023-D37A-43D1-83ED-FAF07301425A}" srcOrd="1" destOrd="0" presId="urn:microsoft.com/office/officeart/2018/2/layout/IconVerticalSolidList"/>
    <dgm:cxn modelId="{352E1A46-920C-4393-BB67-CD776AD4F22E}" type="presParOf" srcId="{48BB06FA-CBAE-4188-A1CE-7864E93B1AE8}" destId="{339F5C4D-3C13-462B-8D2E-8FBC800EF559}" srcOrd="2" destOrd="0" presId="urn:microsoft.com/office/officeart/2018/2/layout/IconVerticalSolidList"/>
    <dgm:cxn modelId="{F94AA1D8-273E-41BC-A9BE-8A79CCC035A8}" type="presParOf" srcId="{48BB06FA-CBAE-4188-A1CE-7864E93B1AE8}" destId="{8C101896-07F1-4A7B-AD06-53762138F7FC}" srcOrd="3" destOrd="0" presId="urn:microsoft.com/office/officeart/2018/2/layout/IconVerticalSolidList"/>
    <dgm:cxn modelId="{23F7B199-C535-421F-AB89-0F84029E1ADF}" type="presParOf" srcId="{48BB06FA-CBAE-4188-A1CE-7864E93B1AE8}" destId="{5E5594A5-6372-49D8-8D8D-C054C56C594C}" srcOrd="4" destOrd="0" presId="urn:microsoft.com/office/officeart/2018/2/layout/IconVerticalSolidList"/>
    <dgm:cxn modelId="{CC7CD7C5-B204-43C5-B983-7BB8A891520F}" type="presParOf" srcId="{B4538640-E9DC-441E-86CB-3AE093175161}" destId="{97BBB1ED-33F9-4C33-B1B3-08BEE473B891}" srcOrd="1" destOrd="0" presId="urn:microsoft.com/office/officeart/2018/2/layout/IconVerticalSolidList"/>
    <dgm:cxn modelId="{69C607E9-380B-4136-8E13-F74E9BDB8B02}" type="presParOf" srcId="{B4538640-E9DC-441E-86CB-3AE093175161}" destId="{92BB10BE-FD13-4763-8233-A696E93EAA76}" srcOrd="2" destOrd="0" presId="urn:microsoft.com/office/officeart/2018/2/layout/IconVerticalSolidList"/>
    <dgm:cxn modelId="{236EEBC1-93E2-41E1-A017-72D0F73B92A8}" type="presParOf" srcId="{92BB10BE-FD13-4763-8233-A696E93EAA76}" destId="{74990BEE-02FC-445D-A07B-9F40CAEACDA6}" srcOrd="0" destOrd="0" presId="urn:microsoft.com/office/officeart/2018/2/layout/IconVerticalSolidList"/>
    <dgm:cxn modelId="{AEB570DA-5DBD-4B05-B98D-FF78D5FA3A6D}" type="presParOf" srcId="{92BB10BE-FD13-4763-8233-A696E93EAA76}" destId="{4D4084BC-D5F5-4A11-9F19-54581FE09E81}" srcOrd="1" destOrd="0" presId="urn:microsoft.com/office/officeart/2018/2/layout/IconVerticalSolidList"/>
    <dgm:cxn modelId="{68B268D7-B859-468C-8943-FB267D12060C}" type="presParOf" srcId="{92BB10BE-FD13-4763-8233-A696E93EAA76}" destId="{56C333C9-B786-4CA4-908D-F38AB9A2F4D4}" srcOrd="2" destOrd="0" presId="urn:microsoft.com/office/officeart/2018/2/layout/IconVerticalSolidList"/>
    <dgm:cxn modelId="{E264F776-C239-450F-814A-13F7F3236278}" type="presParOf" srcId="{92BB10BE-FD13-4763-8233-A696E93EAA76}" destId="{3D1E0F37-66D6-4C75-B42E-6D19A2FAD1D7}" srcOrd="3" destOrd="0" presId="urn:microsoft.com/office/officeart/2018/2/layout/IconVerticalSolidList"/>
    <dgm:cxn modelId="{6C73F400-665A-4569-8E79-BF4343542E5B}" type="presParOf" srcId="{92BB10BE-FD13-4763-8233-A696E93EAA76}" destId="{614E992D-E11E-493C-A120-904A41D008D9}" srcOrd="4" destOrd="0" presId="urn:microsoft.com/office/officeart/2018/2/layout/IconVerticalSolidList"/>
    <dgm:cxn modelId="{E3D6EBAE-F407-4207-8A88-B7E7B92ED46F}" type="presParOf" srcId="{B4538640-E9DC-441E-86CB-3AE093175161}" destId="{84E35ECC-4827-4F61-A2B4-321A1CED7526}" srcOrd="3" destOrd="0" presId="urn:microsoft.com/office/officeart/2018/2/layout/IconVerticalSolidList"/>
    <dgm:cxn modelId="{67F84599-6493-4A16-B234-B669862F69AA}" type="presParOf" srcId="{B4538640-E9DC-441E-86CB-3AE093175161}" destId="{3AB8E45F-B6AB-48F2-9743-4857C1EB3F7B}" srcOrd="4" destOrd="0" presId="urn:microsoft.com/office/officeart/2018/2/layout/IconVerticalSolidList"/>
    <dgm:cxn modelId="{34AB0C9C-C829-47FC-8AEB-F7D55339E47B}" type="presParOf" srcId="{3AB8E45F-B6AB-48F2-9743-4857C1EB3F7B}" destId="{90F9A417-98F7-4BB9-920D-BE2327C0F873}" srcOrd="0" destOrd="0" presId="urn:microsoft.com/office/officeart/2018/2/layout/IconVerticalSolidList"/>
    <dgm:cxn modelId="{678BF380-BA42-49AC-92A5-474097E72594}" type="presParOf" srcId="{3AB8E45F-B6AB-48F2-9743-4857C1EB3F7B}" destId="{91AE41C6-8679-457F-8F5F-A9ED1792088C}" srcOrd="1" destOrd="0" presId="urn:microsoft.com/office/officeart/2018/2/layout/IconVerticalSolidList"/>
    <dgm:cxn modelId="{E9FAEDDD-532F-4CB8-8902-09B1594ADB63}" type="presParOf" srcId="{3AB8E45F-B6AB-48F2-9743-4857C1EB3F7B}" destId="{2F8560C2-03F1-4E87-8F2C-3525689E337B}" srcOrd="2" destOrd="0" presId="urn:microsoft.com/office/officeart/2018/2/layout/IconVerticalSolidList"/>
    <dgm:cxn modelId="{4FE3FFCF-A11C-4F1B-A3B8-D7D8382C92B3}" type="presParOf" srcId="{3AB8E45F-B6AB-48F2-9743-4857C1EB3F7B}" destId="{1C06C425-296A-4D1A-86F4-F160AA26F2A9}" srcOrd="3" destOrd="0" presId="urn:microsoft.com/office/officeart/2018/2/layout/IconVerticalSolidList"/>
    <dgm:cxn modelId="{C655F076-2F14-4EC0-9FA1-CD1BE8EBE312}" type="presParOf" srcId="{3AB8E45F-B6AB-48F2-9743-4857C1EB3F7B}" destId="{7D8563C3-D45C-4BF3-A2E7-4AD25D625890}" srcOrd="4" destOrd="0" presId="urn:microsoft.com/office/officeart/2018/2/layout/IconVerticalSolidList"/>
    <dgm:cxn modelId="{F9F8BD44-336F-48AD-B12F-F5990167B7AA}" type="presParOf" srcId="{B4538640-E9DC-441E-86CB-3AE093175161}" destId="{73DA535B-0C7B-4647-8431-B6980E6EE677}" srcOrd="5" destOrd="0" presId="urn:microsoft.com/office/officeart/2018/2/layout/IconVerticalSolidList"/>
    <dgm:cxn modelId="{35B2D2B2-090A-42E4-9918-715E17C6A198}" type="presParOf" srcId="{B4538640-E9DC-441E-86CB-3AE093175161}" destId="{6B6122B8-CF1B-4649-85BC-BAE849103A21}" srcOrd="6" destOrd="0" presId="urn:microsoft.com/office/officeart/2018/2/layout/IconVerticalSolidList"/>
    <dgm:cxn modelId="{6F26BF44-4A0F-47A2-963F-435D18C3A07C}" type="presParOf" srcId="{6B6122B8-CF1B-4649-85BC-BAE849103A21}" destId="{9D972C38-E102-494B-AF7A-171068156D0E}" srcOrd="0" destOrd="0" presId="urn:microsoft.com/office/officeart/2018/2/layout/IconVerticalSolidList"/>
    <dgm:cxn modelId="{BFEB31AF-616D-403E-8C95-597D302D5207}" type="presParOf" srcId="{6B6122B8-CF1B-4649-85BC-BAE849103A21}" destId="{1652D537-4AC1-4F85-B2D4-5CA32D0F510B}" srcOrd="1" destOrd="0" presId="urn:microsoft.com/office/officeart/2018/2/layout/IconVerticalSolidList"/>
    <dgm:cxn modelId="{4446EDCD-F5D8-40D6-9FD5-B9114D42DFA5}" type="presParOf" srcId="{6B6122B8-CF1B-4649-85BC-BAE849103A21}" destId="{66915D88-0551-41D0-97A4-2487E6A9FA33}" srcOrd="2" destOrd="0" presId="urn:microsoft.com/office/officeart/2018/2/layout/IconVerticalSolidList"/>
    <dgm:cxn modelId="{035FBA04-61BA-4471-B3EC-E61E36449E98}" type="presParOf" srcId="{6B6122B8-CF1B-4649-85BC-BAE849103A21}" destId="{F1CE53D6-9FD7-4972-9945-4A773B802A0D}" srcOrd="3" destOrd="0" presId="urn:microsoft.com/office/officeart/2018/2/layout/IconVerticalSolidList"/>
    <dgm:cxn modelId="{7D3DDD93-4896-4E12-A947-160B56FDBCD2}" type="presParOf" srcId="{6B6122B8-CF1B-4649-85BC-BAE849103A21}" destId="{9FC8C3F3-859A-4F08-A782-521A273CB7A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26F43-2BAD-4659-9A8D-2F7E37646B5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F0CF4-FFC8-422D-B067-2095A7803AA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Sequence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BE2A7D-B07A-4BFC-90C3-ADBAB6A6432E}" type="parTrans" cxnId="{1B9FC572-D4CB-40E1-9C44-6C2AF1045EE1}">
      <dgm:prSet/>
      <dgm:spPr/>
      <dgm:t>
        <a:bodyPr/>
        <a:lstStyle/>
        <a:p>
          <a:endParaRPr lang="en-US"/>
        </a:p>
      </dgm:t>
    </dgm:pt>
    <dgm:pt modelId="{C7DBD618-1AA7-43EF-9A63-17E60927B5FC}" type="sibTrans" cxnId="{1B9FC572-D4CB-40E1-9C44-6C2AF1045EE1}">
      <dgm:prSet/>
      <dgm:spPr/>
      <dgm:t>
        <a:bodyPr/>
        <a:lstStyle/>
        <a:p>
          <a:endParaRPr lang="en-US"/>
        </a:p>
      </dgm:t>
    </dgm:pt>
    <dgm:pt modelId="{2E9EC4C4-2075-4625-8914-E0C872059E8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were extracted from virus sequences to serve as inputs for predictive modeling:</a:t>
          </a:r>
        </a:p>
      </dgm:t>
    </dgm:pt>
    <dgm:pt modelId="{50831DF1-0CD6-4832-AB9D-CD3C977F78B1}" type="parTrans" cxnId="{8675EEEE-4EEF-4D09-8BF9-CE2ED0B8D533}">
      <dgm:prSet/>
      <dgm:spPr/>
      <dgm:t>
        <a:bodyPr/>
        <a:lstStyle/>
        <a:p>
          <a:endParaRPr lang="en-US"/>
        </a:p>
      </dgm:t>
    </dgm:pt>
    <dgm:pt modelId="{101E0CD0-B6D8-40E1-A101-A6F7F63323FB}" type="sibTrans" cxnId="{8675EEEE-4EEF-4D09-8BF9-CE2ED0B8D533}">
      <dgm:prSet/>
      <dgm:spPr/>
      <dgm:t>
        <a:bodyPr/>
        <a:lstStyle/>
        <a:p>
          <a:endParaRPr lang="en-US"/>
        </a:p>
      </dgm:t>
    </dgm:pt>
    <dgm:pt modelId="{6C7CB588-9001-4A55-AC84-B907C4BB96C8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2-mers, 3-mers, and 4-mers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These represent patterns within the sequence at varying levels of granularity. For instance, 2-mers capture adjacent nucleotide pairs, while 4-mers can reveal more complex motifs.</a:t>
          </a:r>
        </a:p>
      </dgm:t>
    </dgm:pt>
    <dgm:pt modelId="{19412FF6-05DA-4C6B-8E33-98BF448DBA2C}" type="parTrans" cxnId="{269B3DE0-5B6D-4C40-A2B7-EC0E935D27BF}">
      <dgm:prSet/>
      <dgm:spPr/>
      <dgm:t>
        <a:bodyPr/>
        <a:lstStyle/>
        <a:p>
          <a:endParaRPr lang="en-US"/>
        </a:p>
      </dgm:t>
    </dgm:pt>
    <dgm:pt modelId="{CB095F4C-461C-4E16-B70A-6948D8E8BBB5}" type="sibTrans" cxnId="{269B3DE0-5B6D-4C40-A2B7-EC0E935D27BF}">
      <dgm:prSet/>
      <dgm:spPr/>
      <dgm:t>
        <a:bodyPr/>
        <a:lstStyle/>
        <a:p>
          <a:endParaRPr lang="en-US"/>
        </a:p>
      </dgm:t>
    </dgm:pt>
    <dgm:pt modelId="{C2DC5D78-0239-41A4-ABEA-6572FEF6525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k-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patterns may be associated with viral pathogenicity and offer valuable discriminatory information.</a:t>
          </a:r>
        </a:p>
      </dgm:t>
    </dgm:pt>
    <dgm:pt modelId="{C24F5928-118C-4B7C-8D40-FA1908DB25AA}" type="parTrans" cxnId="{63F1E440-743B-4266-9C7F-BFBE1B9D5950}">
      <dgm:prSet/>
      <dgm:spPr/>
      <dgm:t>
        <a:bodyPr/>
        <a:lstStyle/>
        <a:p>
          <a:endParaRPr lang="en-US"/>
        </a:p>
      </dgm:t>
    </dgm:pt>
    <dgm:pt modelId="{6600C549-BFA9-438E-8592-365C14CB3324}" type="sibTrans" cxnId="{63F1E440-743B-4266-9C7F-BFBE1B9D5950}">
      <dgm:prSet/>
      <dgm:spPr/>
      <dgm:t>
        <a:bodyPr/>
        <a:lstStyle/>
        <a:p>
          <a:endParaRPr lang="en-US"/>
        </a:p>
      </dgm:t>
    </dgm:pt>
    <dgm:pt modelId="{7A480E31-76E5-4209-AE95-AEE482640E0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GC Composition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percentage of guanine (G) and cytosine (C) nucleotides in the sequence.</a:t>
          </a:r>
        </a:p>
      </dgm:t>
    </dgm:pt>
    <dgm:pt modelId="{3C889AFA-89E1-45F1-8E77-C475AF75999B}" type="parTrans" cxnId="{3C378136-FC5A-463B-A908-5542D1288F53}">
      <dgm:prSet/>
      <dgm:spPr/>
      <dgm:t>
        <a:bodyPr/>
        <a:lstStyle/>
        <a:p>
          <a:endParaRPr lang="en-US"/>
        </a:p>
      </dgm:t>
    </dgm:pt>
    <dgm:pt modelId="{D9CBC2EE-A155-4818-8174-475A6DA0BAC4}" type="sibTrans" cxnId="{3C378136-FC5A-463B-A908-5542D1288F53}">
      <dgm:prSet/>
      <dgm:spPr/>
      <dgm:t>
        <a:bodyPr/>
        <a:lstStyle/>
        <a:p>
          <a:endParaRPr lang="en-US"/>
        </a:p>
      </dgm:t>
    </dgm:pt>
    <dgm:pt modelId="{E97D125A-51AE-4C64-A7D3-4090229D19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Higher or lower GC content in some viruses is associated with increased pathogenic potential, making this feature a crucial indicator for classification.</a:t>
          </a:r>
        </a:p>
      </dgm:t>
    </dgm:pt>
    <dgm:pt modelId="{1F1B4BBB-3D49-4285-9995-CB392259F783}" type="parTrans" cxnId="{D8B80482-9395-4058-923E-18A87A3329DA}">
      <dgm:prSet/>
      <dgm:spPr/>
      <dgm:t>
        <a:bodyPr/>
        <a:lstStyle/>
        <a:p>
          <a:endParaRPr lang="en-US"/>
        </a:p>
      </dgm:t>
    </dgm:pt>
    <dgm:pt modelId="{8F57EDBE-C114-4275-890A-8622F60D2DD7}" type="sibTrans" cxnId="{D8B80482-9395-4058-923E-18A87A3329DA}">
      <dgm:prSet/>
      <dgm:spPr/>
      <dgm:t>
        <a:bodyPr/>
        <a:lstStyle/>
        <a:p>
          <a:endParaRPr lang="en-US"/>
        </a:p>
      </dgm:t>
    </dgm:pt>
    <dgm:pt modelId="{A97E3C64-03C2-4C9D-A6CC-ACD54E663C9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Biological Insights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DDED7-1A76-4ED6-8ECF-5D180A2E7205}" type="parTrans" cxnId="{4608A3AA-D20D-4B9D-A224-FDD89AC10FB4}">
      <dgm:prSet/>
      <dgm:spPr/>
      <dgm:t>
        <a:bodyPr/>
        <a:lstStyle/>
        <a:p>
          <a:endParaRPr lang="en-US"/>
        </a:p>
      </dgm:t>
    </dgm:pt>
    <dgm:pt modelId="{A0411E75-8172-4A50-814A-1CEEC44BE3BB}" type="sibTrans" cxnId="{4608A3AA-D20D-4B9D-A224-FDD89AC10FB4}">
      <dgm:prSet/>
      <dgm:spPr/>
      <dgm:t>
        <a:bodyPr/>
        <a:lstStyle/>
        <a:p>
          <a:endParaRPr lang="en-US"/>
        </a:p>
      </dgm:t>
    </dgm:pt>
    <dgm:pt modelId="{2E96C637-A0D2-40BE-8D3E-0D33DA38699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extracted features are not only computationally informative but also biologically relevant, providing insight into sequence characteristics that may be linked to pathogenic potential.</a:t>
          </a:r>
          <a:endParaRPr lang="en-US" dirty="0"/>
        </a:p>
      </dgm:t>
    </dgm:pt>
    <dgm:pt modelId="{6877CE41-F47E-4CA6-B4BC-A69BDCE11B2F}" type="parTrans" cxnId="{B123AF4B-699A-4508-8505-083CCBC50E47}">
      <dgm:prSet/>
      <dgm:spPr/>
      <dgm:t>
        <a:bodyPr/>
        <a:lstStyle/>
        <a:p>
          <a:endParaRPr lang="en-US"/>
        </a:p>
      </dgm:t>
    </dgm:pt>
    <dgm:pt modelId="{CA72A7A8-77AC-4B97-B94B-51D94A53DC51}" type="sibTrans" cxnId="{B123AF4B-699A-4508-8505-083CCBC50E47}">
      <dgm:prSet/>
      <dgm:spPr/>
      <dgm:t>
        <a:bodyPr/>
        <a:lstStyle/>
        <a:p>
          <a:endParaRPr lang="en-US"/>
        </a:p>
      </dgm:t>
    </dgm:pt>
    <dgm:pt modelId="{AC3010C3-7BD9-4B51-9881-BA6ECD0E81C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Nucleotide K-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K-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represent contiguous subsequences of length “k” within a DNA sequence, capturing patterns at different levels of detail.</a:t>
          </a:r>
        </a:p>
      </dgm:t>
    </dgm:pt>
    <dgm:pt modelId="{BC9E25BE-F3C7-4AEF-BA42-1A48643FE604}" type="parTrans" cxnId="{F4F3EFE2-CF50-4385-9F04-D9E70C42918E}">
      <dgm:prSet/>
      <dgm:spPr/>
      <dgm:t>
        <a:bodyPr/>
        <a:lstStyle/>
        <a:p>
          <a:endParaRPr lang="en-US"/>
        </a:p>
      </dgm:t>
    </dgm:pt>
    <dgm:pt modelId="{206FE69E-1A3F-46B4-BA4A-341698596C6C}" type="sibTrans" cxnId="{F4F3EFE2-CF50-4385-9F04-D9E70C42918E}">
      <dgm:prSet/>
      <dgm:spPr/>
      <dgm:t>
        <a:bodyPr/>
        <a:lstStyle/>
        <a:p>
          <a:endParaRPr lang="en-US"/>
        </a:p>
      </dgm:t>
    </dgm:pt>
    <dgm:pt modelId="{62CCC685-39C6-41E8-8224-CA30A8D5CB7F}" type="pres">
      <dgm:prSet presAssocID="{31626F43-2BAD-4659-9A8D-2F7E37646B5F}" presName="linear" presStyleCnt="0">
        <dgm:presLayoutVars>
          <dgm:dir/>
          <dgm:animLvl val="lvl"/>
          <dgm:resizeHandles val="exact"/>
        </dgm:presLayoutVars>
      </dgm:prSet>
      <dgm:spPr/>
    </dgm:pt>
    <dgm:pt modelId="{7C5F8303-D4A2-458B-BB24-C1AE887E98B4}" type="pres">
      <dgm:prSet presAssocID="{DB3F0CF4-FFC8-422D-B067-2095A7803AA1}" presName="parentLin" presStyleCnt="0"/>
      <dgm:spPr/>
    </dgm:pt>
    <dgm:pt modelId="{E24318D5-1A4E-4993-8B42-E8721C2D98B5}" type="pres">
      <dgm:prSet presAssocID="{DB3F0CF4-FFC8-422D-B067-2095A7803AA1}" presName="parentLeftMargin" presStyleLbl="node1" presStyleIdx="0" presStyleCnt="2"/>
      <dgm:spPr/>
    </dgm:pt>
    <dgm:pt modelId="{728CFC37-FBF8-40C7-A908-A4697D9D2D11}" type="pres">
      <dgm:prSet presAssocID="{DB3F0CF4-FFC8-422D-B067-2095A7803A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4674EB-032E-4B72-8264-B6D5138C9E7F}" type="pres">
      <dgm:prSet presAssocID="{DB3F0CF4-FFC8-422D-B067-2095A7803AA1}" presName="negativeSpace" presStyleCnt="0"/>
      <dgm:spPr/>
    </dgm:pt>
    <dgm:pt modelId="{C3F4CE94-CEC7-4559-B437-2DD22ACFFF21}" type="pres">
      <dgm:prSet presAssocID="{DB3F0CF4-FFC8-422D-B067-2095A7803AA1}" presName="childText" presStyleLbl="conFgAcc1" presStyleIdx="0" presStyleCnt="2">
        <dgm:presLayoutVars>
          <dgm:bulletEnabled val="1"/>
        </dgm:presLayoutVars>
      </dgm:prSet>
      <dgm:spPr/>
    </dgm:pt>
    <dgm:pt modelId="{DC7983B6-1365-48D1-96A2-EA4C77BE096F}" type="pres">
      <dgm:prSet presAssocID="{C7DBD618-1AA7-43EF-9A63-17E60927B5FC}" presName="spaceBetweenRectangles" presStyleCnt="0"/>
      <dgm:spPr/>
    </dgm:pt>
    <dgm:pt modelId="{AA9FC47F-7504-4030-9216-D1E954DCDE42}" type="pres">
      <dgm:prSet presAssocID="{A97E3C64-03C2-4C9D-A6CC-ACD54E663C91}" presName="parentLin" presStyleCnt="0"/>
      <dgm:spPr/>
    </dgm:pt>
    <dgm:pt modelId="{8C7C7CAD-F670-4F3F-94C0-97B8630371FA}" type="pres">
      <dgm:prSet presAssocID="{A97E3C64-03C2-4C9D-A6CC-ACD54E663C91}" presName="parentLeftMargin" presStyleLbl="node1" presStyleIdx="0" presStyleCnt="2"/>
      <dgm:spPr/>
    </dgm:pt>
    <dgm:pt modelId="{C1452FC7-1F14-4F50-AFF1-8FEFA43019D8}" type="pres">
      <dgm:prSet presAssocID="{A97E3C64-03C2-4C9D-A6CC-ACD54E663C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C1084B-7D9A-4B7B-96DB-96E4020D93E9}" type="pres">
      <dgm:prSet presAssocID="{A97E3C64-03C2-4C9D-A6CC-ACD54E663C91}" presName="negativeSpace" presStyleCnt="0"/>
      <dgm:spPr/>
    </dgm:pt>
    <dgm:pt modelId="{2C5E062F-228B-4D2E-A189-C6B98A9DC498}" type="pres">
      <dgm:prSet presAssocID="{A97E3C64-03C2-4C9D-A6CC-ACD54E663C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5D9600-453D-4AFD-B912-1C32E1355F32}" type="presOf" srcId="{C2DC5D78-0239-41A4-ABEA-6572FEF65257}" destId="{C3F4CE94-CEC7-4559-B437-2DD22ACFFF21}" srcOrd="0" destOrd="3" presId="urn:microsoft.com/office/officeart/2005/8/layout/list1"/>
    <dgm:cxn modelId="{6F8EFA09-C6A6-484C-A78A-EE53D75098FB}" type="presOf" srcId="{A97E3C64-03C2-4C9D-A6CC-ACD54E663C91}" destId="{C1452FC7-1F14-4F50-AFF1-8FEFA43019D8}" srcOrd="1" destOrd="0" presId="urn:microsoft.com/office/officeart/2005/8/layout/list1"/>
    <dgm:cxn modelId="{18635715-B73D-45D1-9041-E7FC0D2B7C98}" type="presOf" srcId="{A97E3C64-03C2-4C9D-A6CC-ACD54E663C91}" destId="{8C7C7CAD-F670-4F3F-94C0-97B8630371FA}" srcOrd="0" destOrd="0" presId="urn:microsoft.com/office/officeart/2005/8/layout/list1"/>
    <dgm:cxn modelId="{AFA18517-697E-40E2-A690-679C3A8A52CD}" type="presOf" srcId="{7A480E31-76E5-4209-AE95-AEE482640E07}" destId="{C3F4CE94-CEC7-4559-B437-2DD22ACFFF21}" srcOrd="0" destOrd="4" presId="urn:microsoft.com/office/officeart/2005/8/layout/list1"/>
    <dgm:cxn modelId="{3C378136-FC5A-463B-A908-5542D1288F53}" srcId="{2E9EC4C4-2075-4625-8914-E0C872059E8E}" destId="{7A480E31-76E5-4209-AE95-AEE482640E07}" srcOrd="1" destOrd="0" parTransId="{3C889AFA-89E1-45F1-8E77-C475AF75999B}" sibTransId="{D9CBC2EE-A155-4818-8174-475A6DA0BAC4}"/>
    <dgm:cxn modelId="{F9EB2B3C-EB3B-4DA9-A98A-1F5D7A498DEA}" type="presOf" srcId="{AC3010C3-7BD9-4B51-9881-BA6ECD0E81C7}" destId="{C3F4CE94-CEC7-4559-B437-2DD22ACFFF21}" srcOrd="0" destOrd="1" presId="urn:microsoft.com/office/officeart/2005/8/layout/list1"/>
    <dgm:cxn modelId="{63F1E440-743B-4266-9C7F-BFBE1B9D5950}" srcId="{AC3010C3-7BD9-4B51-9881-BA6ECD0E81C7}" destId="{C2DC5D78-0239-41A4-ABEA-6572FEF65257}" srcOrd="1" destOrd="0" parTransId="{C24F5928-118C-4B7C-8D40-FA1908DB25AA}" sibTransId="{6600C549-BFA9-438E-8592-365C14CB3324}"/>
    <dgm:cxn modelId="{9C475348-C19B-4086-A4EE-A5F85ADF64E5}" type="presOf" srcId="{31626F43-2BAD-4659-9A8D-2F7E37646B5F}" destId="{62CCC685-39C6-41E8-8224-CA30A8D5CB7F}" srcOrd="0" destOrd="0" presId="urn:microsoft.com/office/officeart/2005/8/layout/list1"/>
    <dgm:cxn modelId="{B123AF4B-699A-4508-8505-083CCBC50E47}" srcId="{A97E3C64-03C2-4C9D-A6CC-ACD54E663C91}" destId="{2E96C637-A0D2-40BE-8D3E-0D33DA386995}" srcOrd="0" destOrd="0" parTransId="{6877CE41-F47E-4CA6-B4BC-A69BDCE11B2F}" sibTransId="{CA72A7A8-77AC-4B97-B94B-51D94A53DC51}"/>
    <dgm:cxn modelId="{1B9FC572-D4CB-40E1-9C44-6C2AF1045EE1}" srcId="{31626F43-2BAD-4659-9A8D-2F7E37646B5F}" destId="{DB3F0CF4-FFC8-422D-B067-2095A7803AA1}" srcOrd="0" destOrd="0" parTransId="{59BE2A7D-B07A-4BFC-90C3-ADBAB6A6432E}" sibTransId="{C7DBD618-1AA7-43EF-9A63-17E60927B5FC}"/>
    <dgm:cxn modelId="{0AD8B078-1C8E-4BE8-9382-1C5C86118A62}" type="presOf" srcId="{DB3F0CF4-FFC8-422D-B067-2095A7803AA1}" destId="{728CFC37-FBF8-40C7-A908-A4697D9D2D11}" srcOrd="1" destOrd="0" presId="urn:microsoft.com/office/officeart/2005/8/layout/list1"/>
    <dgm:cxn modelId="{D8B80482-9395-4058-923E-18A87A3329DA}" srcId="{7A480E31-76E5-4209-AE95-AEE482640E07}" destId="{E97D125A-51AE-4C64-A7D3-4090229D19EA}" srcOrd="0" destOrd="0" parTransId="{1F1B4BBB-3D49-4285-9995-CB392259F783}" sibTransId="{8F57EDBE-C114-4275-890A-8622F60D2DD7}"/>
    <dgm:cxn modelId="{9F094A83-4619-4840-8577-973F39F8247D}" type="presOf" srcId="{6C7CB588-9001-4A55-AC84-B907C4BB96C8}" destId="{C3F4CE94-CEC7-4559-B437-2DD22ACFFF21}" srcOrd="0" destOrd="2" presId="urn:microsoft.com/office/officeart/2005/8/layout/list1"/>
    <dgm:cxn modelId="{14DA0D8F-44C5-4CB8-A883-BDDC201B8EAE}" type="presOf" srcId="{DB3F0CF4-FFC8-422D-B067-2095A7803AA1}" destId="{E24318D5-1A4E-4993-8B42-E8721C2D98B5}" srcOrd="0" destOrd="0" presId="urn:microsoft.com/office/officeart/2005/8/layout/list1"/>
    <dgm:cxn modelId="{4608A3AA-D20D-4B9D-A224-FDD89AC10FB4}" srcId="{31626F43-2BAD-4659-9A8D-2F7E37646B5F}" destId="{A97E3C64-03C2-4C9D-A6CC-ACD54E663C91}" srcOrd="1" destOrd="0" parTransId="{95FDDED7-1A76-4ED6-8ECF-5D180A2E7205}" sibTransId="{A0411E75-8172-4A50-814A-1CEEC44BE3BB}"/>
    <dgm:cxn modelId="{B13FFBAB-C78D-4B13-89F4-E67660639197}" type="presOf" srcId="{E97D125A-51AE-4C64-A7D3-4090229D19EA}" destId="{C3F4CE94-CEC7-4559-B437-2DD22ACFFF21}" srcOrd="0" destOrd="5" presId="urn:microsoft.com/office/officeart/2005/8/layout/list1"/>
    <dgm:cxn modelId="{7230D5D3-C542-46C0-937A-5623C3F8147E}" type="presOf" srcId="{2E96C637-A0D2-40BE-8D3E-0D33DA386995}" destId="{2C5E062F-228B-4D2E-A189-C6B98A9DC498}" srcOrd="0" destOrd="0" presId="urn:microsoft.com/office/officeart/2005/8/layout/list1"/>
    <dgm:cxn modelId="{269B3DE0-5B6D-4C40-A2B7-EC0E935D27BF}" srcId="{AC3010C3-7BD9-4B51-9881-BA6ECD0E81C7}" destId="{6C7CB588-9001-4A55-AC84-B907C4BB96C8}" srcOrd="0" destOrd="0" parTransId="{19412FF6-05DA-4C6B-8E33-98BF448DBA2C}" sibTransId="{CB095F4C-461C-4E16-B70A-6948D8E8BBB5}"/>
    <dgm:cxn modelId="{F4F3EFE2-CF50-4385-9F04-D9E70C42918E}" srcId="{2E9EC4C4-2075-4625-8914-E0C872059E8E}" destId="{AC3010C3-7BD9-4B51-9881-BA6ECD0E81C7}" srcOrd="0" destOrd="0" parTransId="{BC9E25BE-F3C7-4AEF-BA42-1A48643FE604}" sibTransId="{206FE69E-1A3F-46B4-BA4A-341698596C6C}"/>
    <dgm:cxn modelId="{8675EEEE-4EEF-4D09-8BF9-CE2ED0B8D533}" srcId="{DB3F0CF4-FFC8-422D-B067-2095A7803AA1}" destId="{2E9EC4C4-2075-4625-8914-E0C872059E8E}" srcOrd="0" destOrd="0" parTransId="{50831DF1-0CD6-4832-AB9D-CD3C977F78B1}" sibTransId="{101E0CD0-B6D8-40E1-A101-A6F7F63323FB}"/>
    <dgm:cxn modelId="{1D6394F4-715A-45DE-BFF0-6DF70C37A28C}" type="presOf" srcId="{2E9EC4C4-2075-4625-8914-E0C872059E8E}" destId="{C3F4CE94-CEC7-4559-B437-2DD22ACFFF21}" srcOrd="0" destOrd="0" presId="urn:microsoft.com/office/officeart/2005/8/layout/list1"/>
    <dgm:cxn modelId="{059DE2A5-E9C7-447A-971D-2BD462D726F0}" type="presParOf" srcId="{62CCC685-39C6-41E8-8224-CA30A8D5CB7F}" destId="{7C5F8303-D4A2-458B-BB24-C1AE887E98B4}" srcOrd="0" destOrd="0" presId="urn:microsoft.com/office/officeart/2005/8/layout/list1"/>
    <dgm:cxn modelId="{33A0C86E-0B5B-46B5-B145-BA1255581F82}" type="presParOf" srcId="{7C5F8303-D4A2-458B-BB24-C1AE887E98B4}" destId="{E24318D5-1A4E-4993-8B42-E8721C2D98B5}" srcOrd="0" destOrd="0" presId="urn:microsoft.com/office/officeart/2005/8/layout/list1"/>
    <dgm:cxn modelId="{BADFC945-1BBE-4CF5-90DD-E8683E43C18C}" type="presParOf" srcId="{7C5F8303-D4A2-458B-BB24-C1AE887E98B4}" destId="{728CFC37-FBF8-40C7-A908-A4697D9D2D11}" srcOrd="1" destOrd="0" presId="urn:microsoft.com/office/officeart/2005/8/layout/list1"/>
    <dgm:cxn modelId="{1B08908A-5905-44FD-96F5-0F13F4C8352E}" type="presParOf" srcId="{62CCC685-39C6-41E8-8224-CA30A8D5CB7F}" destId="{B24674EB-032E-4B72-8264-B6D5138C9E7F}" srcOrd="1" destOrd="0" presId="urn:microsoft.com/office/officeart/2005/8/layout/list1"/>
    <dgm:cxn modelId="{237B637C-3C52-48EE-A6BB-8039488CB5AA}" type="presParOf" srcId="{62CCC685-39C6-41E8-8224-CA30A8D5CB7F}" destId="{C3F4CE94-CEC7-4559-B437-2DD22ACFFF21}" srcOrd="2" destOrd="0" presId="urn:microsoft.com/office/officeart/2005/8/layout/list1"/>
    <dgm:cxn modelId="{868E7C87-7BE6-40CB-A8F6-0413A5AD9EA7}" type="presParOf" srcId="{62CCC685-39C6-41E8-8224-CA30A8D5CB7F}" destId="{DC7983B6-1365-48D1-96A2-EA4C77BE096F}" srcOrd="3" destOrd="0" presId="urn:microsoft.com/office/officeart/2005/8/layout/list1"/>
    <dgm:cxn modelId="{92E305EC-8EF6-4B04-99E5-8C1927FC1136}" type="presParOf" srcId="{62CCC685-39C6-41E8-8224-CA30A8D5CB7F}" destId="{AA9FC47F-7504-4030-9216-D1E954DCDE42}" srcOrd="4" destOrd="0" presId="urn:microsoft.com/office/officeart/2005/8/layout/list1"/>
    <dgm:cxn modelId="{B87E516D-7784-48FF-B17F-E2C85BECFB9C}" type="presParOf" srcId="{AA9FC47F-7504-4030-9216-D1E954DCDE42}" destId="{8C7C7CAD-F670-4F3F-94C0-97B8630371FA}" srcOrd="0" destOrd="0" presId="urn:microsoft.com/office/officeart/2005/8/layout/list1"/>
    <dgm:cxn modelId="{5E0074D6-B23A-43BA-AA9D-37394D712621}" type="presParOf" srcId="{AA9FC47F-7504-4030-9216-D1E954DCDE42}" destId="{C1452FC7-1F14-4F50-AFF1-8FEFA43019D8}" srcOrd="1" destOrd="0" presId="urn:microsoft.com/office/officeart/2005/8/layout/list1"/>
    <dgm:cxn modelId="{0D50D08D-476D-4B22-94B9-F37A3E8C96F1}" type="presParOf" srcId="{62CCC685-39C6-41E8-8224-CA30A8D5CB7F}" destId="{62C1084B-7D9A-4B7B-96DB-96E4020D93E9}" srcOrd="5" destOrd="0" presId="urn:microsoft.com/office/officeart/2005/8/layout/list1"/>
    <dgm:cxn modelId="{7F2291C0-5D4B-4139-8FB0-EA835B289985}" type="presParOf" srcId="{62CCC685-39C6-41E8-8224-CA30A8D5CB7F}" destId="{2C5E062F-228B-4D2E-A189-C6B98A9DC4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842CDF-C863-4B48-880F-D7182826166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9EEE5B-7726-4533-8507-DA336AF14E3E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8CF2C4-E9BE-4307-933F-38FCEF64A90A}" type="parTrans" cxnId="{60E17A13-592F-48F8-A4E9-F6B2ED2176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F65C57-5CBA-483F-A8BB-D3439838A3B3}" type="sibTrans" cxnId="{60E17A13-592F-48F8-A4E9-F6B2ED2176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8CA21-7136-4F8B-88A0-16F29A7E698E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Known for handling high-dimensional data and providing feature-importance insights.</a:t>
          </a:r>
        </a:p>
      </dgm:t>
    </dgm:pt>
    <dgm:pt modelId="{283F2A2D-2A52-45A6-8D18-8115DBB3CAB9}" type="parTrans" cxnId="{8C299FA7-4192-431C-B8C0-1C7DF2169A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FBC9A-04C4-403B-9F72-688C0492B2D3}" type="sibTrans" cxnId="{8C299FA7-4192-431C-B8C0-1C7DF2169A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42C52-B281-457B-93AE-97C3F38D85C4}">
      <dgm:prSet/>
      <dgm:spPr/>
      <dgm:t>
        <a:bodyPr/>
        <a:lstStyle/>
        <a:p>
          <a:r>
            <a:rPr lang="en-US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Capable of achieving high accuracy by focusing on misclassified samples and iteratively refining the model.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XGBoost’s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flexibility and scalability make it a strong choice for large-scale genomic datasets.</a:t>
          </a:r>
        </a:p>
      </dgm:t>
    </dgm:pt>
    <dgm:pt modelId="{890E083C-BF4A-46B9-889A-5DEB9A67C625}" type="parTrans" cxnId="{E3120FA7-1B2F-4DBF-B5C2-954EFFA605E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C4A32-4A25-463F-9A9E-CC4D01584A5B}" type="sibTrans" cxnId="{E3120FA7-1B2F-4DBF-B5C2-954EFFA605E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F4BE02-747D-415D-AFD5-79D2599AD88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Models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8DC4DF4-66B8-4754-95DD-82977AEF62FB}" type="parTrans" cxnId="{0B791E6F-FEC0-4CE2-A5F6-1AF2DFE6D9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EF5AE-0E52-40CE-9864-6DBA4478B439}" type="sibTrans" cxnId="{0B791E6F-FEC0-4CE2-A5F6-1AF2DFE6D9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0F7430-A531-4978-9046-AE050F659C2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Applied due to their capability to recognize spatial dependencies within sequence patterns.</a:t>
          </a:r>
        </a:p>
      </dgm:t>
    </dgm:pt>
    <dgm:pt modelId="{C0283663-068F-4386-B7C4-F63CB0B5F6CE}" type="parTrans" cxnId="{45E6B4E5-C886-4F15-ACA1-E738E60FB5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A4246-23C4-46C8-82D5-D416B3092C82}" type="sibTrans" cxnId="{45E6B4E5-C886-4F15-ACA1-E738E60FB5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27D0B-105B-43F4-85DC-3CA4725511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Layers of convolutional filters capture sequential dependencies, which are flattened and passed through fully connected layers for final classification.</a:t>
          </a:r>
        </a:p>
      </dgm:t>
    </dgm:pt>
    <dgm:pt modelId="{D818A9E0-A795-49B7-B647-FCD48C8B50B6}" type="parTrans" cxnId="{14EB75AD-8093-4436-943E-A85FE35556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080AAE-C8FD-4C68-BD9F-A51F03AC8293}" type="sibTrans" cxnId="{14EB75AD-8093-4436-943E-A85FE35556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0BFC9-7B64-4812-A7F5-E7519B40688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Graph-Based Models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CA8726-8B7B-4B9B-9724-831A80E4ABC9}" type="parTrans" cxnId="{2AE7CF91-5568-4712-B3C6-B323FE0847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88982E-D3E1-4D4D-813B-CB13E2C9B923}" type="sibTrans" cxnId="{2AE7CF91-5568-4712-B3C6-B323FE0847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4460E-9EE9-44C2-B712-AE1CCC428F5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Sequences are represented as nodes in a graph, with edges representing relationships between sequences.</a:t>
          </a:r>
        </a:p>
      </dgm:t>
    </dgm:pt>
    <dgm:pt modelId="{19402523-0FB3-4CBA-9E79-C1664367477C}" type="parTrans" cxnId="{04177649-7F60-4C6D-BE6F-B14C02F90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8C9D3-6DCB-4E86-9CC3-818822837A92}" type="sibTrans" cxnId="{04177649-7F60-4C6D-BE6F-B14C02F90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A22692-01D0-4C3C-95B8-54B1BA9BB7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relational data capture, which may reveal insights into pathogenicity based on how similar or connected a sequence is to known pathogens.</a:t>
          </a:r>
        </a:p>
      </dgm:t>
    </dgm:pt>
    <dgm:pt modelId="{58ECF566-B560-4E03-944A-9C9256669CA8}" type="parTrans" cxnId="{1F1A887B-E1F5-4083-9E59-DB05AAA1B8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D3834-3F6A-4480-978D-C8AD2DF94454}" type="sibTrans" cxnId="{1F1A887B-E1F5-4083-9E59-DB05AAA1B8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F1BBE0-AC5B-4F37-A742-51CD184A7587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Binary Prediction Task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4B949-1F1F-4E68-ACDD-802022A7B871}" type="parTrans" cxnId="{D01EA16F-7C56-499C-81A9-7B97FA55F75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485F5-73AF-4958-A450-96B496F0DBDB}" type="sibTrans" cxnId="{D01EA16F-7C56-499C-81A9-7B97FA55F75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5612AA-0590-40E4-8D15-FBC95301742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All models are trained to classify input sequences as either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pathogenic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nonpathogenic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, using binary cross-entropy loss for optimization in the case of DL models.</a:t>
          </a:r>
        </a:p>
      </dgm:t>
    </dgm:pt>
    <dgm:pt modelId="{E559B750-4FDC-44F4-8961-39D7BA8AE081}" type="parTrans" cxnId="{B0C07849-C3F8-4642-8709-336DB106409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36F0DB-7E23-4B98-A502-A63755D55D5C}" type="sibTrans" cxnId="{B0C07849-C3F8-4642-8709-336DB106409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16767D-1DA9-49F1-A54F-A79A75803C84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0B4491-4DEB-42C1-98EA-D6F20CD8482D}" type="parTrans" cxnId="{D6FFECF8-BEB5-413C-ACE1-3E5A27065E5B}">
      <dgm:prSet/>
      <dgm:spPr/>
      <dgm:t>
        <a:bodyPr/>
        <a:lstStyle/>
        <a:p>
          <a:endParaRPr lang="en-US"/>
        </a:p>
      </dgm:t>
    </dgm:pt>
    <dgm:pt modelId="{8143B1D0-3D2A-4669-8AE0-C6EC5B43940F}" type="sibTrans" cxnId="{D6FFECF8-BEB5-413C-ACE1-3E5A27065E5B}">
      <dgm:prSet/>
      <dgm:spPr/>
      <dgm:t>
        <a:bodyPr/>
        <a:lstStyle/>
        <a:p>
          <a:endParaRPr lang="en-US"/>
        </a:p>
      </dgm:t>
    </dgm:pt>
    <dgm:pt modelId="{2A4FED0A-3B15-406D-BDFC-A3B8FF53B9DA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0D5B1-3B11-43D0-A247-9B22510C0BA9}" type="parTrans" cxnId="{3ED88C20-F771-4B79-977A-69DE2C2817CD}">
      <dgm:prSet/>
      <dgm:spPr/>
      <dgm:t>
        <a:bodyPr/>
        <a:lstStyle/>
        <a:p>
          <a:endParaRPr lang="en-US"/>
        </a:p>
      </dgm:t>
    </dgm:pt>
    <dgm:pt modelId="{14FE6F18-A4B1-4D5E-9390-658374750EF5}" type="sibTrans" cxnId="{3ED88C20-F771-4B79-977A-69DE2C2817CD}">
      <dgm:prSet/>
      <dgm:spPr/>
      <dgm:t>
        <a:bodyPr/>
        <a:lstStyle/>
        <a:p>
          <a:endParaRPr lang="en-US"/>
        </a:p>
      </dgm:t>
    </dgm:pt>
    <dgm:pt modelId="{766EE1C8-6070-4016-BC7D-8EFB08CC4CF9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BB35E-26FA-48DE-8BBD-938F495A7A69}" type="parTrans" cxnId="{F3AABE4D-E506-433D-8496-E74AACAB96A3}">
      <dgm:prSet/>
      <dgm:spPr/>
      <dgm:t>
        <a:bodyPr/>
        <a:lstStyle/>
        <a:p>
          <a:endParaRPr lang="en-US"/>
        </a:p>
      </dgm:t>
    </dgm:pt>
    <dgm:pt modelId="{6B7CD075-6ED5-4C5C-A989-9CDE9F29DD73}" type="sibTrans" cxnId="{F3AABE4D-E506-433D-8496-E74AACAB96A3}">
      <dgm:prSet/>
      <dgm:spPr/>
      <dgm:t>
        <a:bodyPr/>
        <a:lstStyle/>
        <a:p>
          <a:endParaRPr lang="en-US"/>
        </a:p>
      </dgm:t>
    </dgm:pt>
    <dgm:pt modelId="{F484A929-6F0D-4899-B30C-442A106943CA}" type="pres">
      <dgm:prSet presAssocID="{AB842CDF-C863-4B48-880F-D71828261666}" presName="Name0" presStyleCnt="0">
        <dgm:presLayoutVars>
          <dgm:dir/>
          <dgm:animLvl val="lvl"/>
          <dgm:resizeHandles val="exact"/>
        </dgm:presLayoutVars>
      </dgm:prSet>
      <dgm:spPr/>
    </dgm:pt>
    <dgm:pt modelId="{8561AF0B-AFCF-4013-ACD9-95D9F0B6707B}" type="pres">
      <dgm:prSet presAssocID="{389EEE5B-7726-4533-8507-DA336AF14E3E}" presName="composite" presStyleCnt="0"/>
      <dgm:spPr/>
    </dgm:pt>
    <dgm:pt modelId="{BB2D9829-7640-432D-94C6-8E8D9BD92789}" type="pres">
      <dgm:prSet presAssocID="{389EEE5B-7726-4533-8507-DA336AF14E3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70F97EC-A00F-4EE7-B2C4-0BDF9D948D20}" type="pres">
      <dgm:prSet presAssocID="{389EEE5B-7726-4533-8507-DA336AF14E3E}" presName="desTx" presStyleLbl="alignAccFollowNode1" presStyleIdx="0" presStyleCnt="4">
        <dgm:presLayoutVars>
          <dgm:bulletEnabled val="1"/>
        </dgm:presLayoutVars>
      </dgm:prSet>
      <dgm:spPr/>
    </dgm:pt>
    <dgm:pt modelId="{3CE0B5FE-20CC-4934-A009-59709CE451D4}" type="pres">
      <dgm:prSet presAssocID="{80F65C57-5CBA-483F-A8BB-D3439838A3B3}" presName="space" presStyleCnt="0"/>
      <dgm:spPr/>
    </dgm:pt>
    <dgm:pt modelId="{999E3E91-9F66-4BF7-9DEF-31064C6CC672}" type="pres">
      <dgm:prSet presAssocID="{93F4BE02-747D-415D-AFD5-79D2599AD885}" presName="composite" presStyleCnt="0"/>
      <dgm:spPr/>
    </dgm:pt>
    <dgm:pt modelId="{AFBCF125-5E03-4061-BBB5-2E1DBB3F1989}" type="pres">
      <dgm:prSet presAssocID="{93F4BE02-747D-415D-AFD5-79D2599AD88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0F958C5-4A3E-4377-BCFB-4E75EB4D5895}" type="pres">
      <dgm:prSet presAssocID="{93F4BE02-747D-415D-AFD5-79D2599AD885}" presName="desTx" presStyleLbl="alignAccFollowNode1" presStyleIdx="1" presStyleCnt="4">
        <dgm:presLayoutVars>
          <dgm:bulletEnabled val="1"/>
        </dgm:presLayoutVars>
      </dgm:prSet>
      <dgm:spPr/>
    </dgm:pt>
    <dgm:pt modelId="{E7D847EE-27B2-4926-B16D-644FDDB8B064}" type="pres">
      <dgm:prSet presAssocID="{94AEF5AE-0E52-40CE-9864-6DBA4478B439}" presName="space" presStyleCnt="0"/>
      <dgm:spPr/>
    </dgm:pt>
    <dgm:pt modelId="{DC700FF7-D8F1-4F23-9DAE-0D716271B9A4}" type="pres">
      <dgm:prSet presAssocID="{15D0BFC9-7B64-4812-A7F5-E7519B40688D}" presName="composite" presStyleCnt="0"/>
      <dgm:spPr/>
    </dgm:pt>
    <dgm:pt modelId="{D53BD6D5-48C4-429E-8ADD-BB247A740BA2}" type="pres">
      <dgm:prSet presAssocID="{15D0BFC9-7B64-4812-A7F5-E7519B4068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D6FC872-F290-460A-88A1-892D8878C34E}" type="pres">
      <dgm:prSet presAssocID="{15D0BFC9-7B64-4812-A7F5-E7519B40688D}" presName="desTx" presStyleLbl="alignAccFollowNode1" presStyleIdx="2" presStyleCnt="4">
        <dgm:presLayoutVars>
          <dgm:bulletEnabled val="1"/>
        </dgm:presLayoutVars>
      </dgm:prSet>
      <dgm:spPr/>
    </dgm:pt>
    <dgm:pt modelId="{DB47D81E-EA0C-4F01-8C0D-39625AD1DC5F}" type="pres">
      <dgm:prSet presAssocID="{5D88982E-D3E1-4D4D-813B-CB13E2C9B923}" presName="space" presStyleCnt="0"/>
      <dgm:spPr/>
    </dgm:pt>
    <dgm:pt modelId="{F55DF4FF-9551-4213-86D8-9D29501090D6}" type="pres">
      <dgm:prSet presAssocID="{1EF1BBE0-AC5B-4F37-A742-51CD184A7587}" presName="composite" presStyleCnt="0"/>
      <dgm:spPr/>
    </dgm:pt>
    <dgm:pt modelId="{1B937BF1-711C-49C3-BD0A-A7C05E17A356}" type="pres">
      <dgm:prSet presAssocID="{1EF1BBE0-AC5B-4F37-A742-51CD184A75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BCDD596-0175-420A-B469-AE0267F5F0F4}" type="pres">
      <dgm:prSet presAssocID="{1EF1BBE0-AC5B-4F37-A742-51CD184A75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596CB01-0288-4525-814E-CA5BDA52593E}" type="presOf" srcId="{865612AA-0590-40E4-8D15-FBC953017421}" destId="{4BCDD596-0175-420A-B469-AE0267F5F0F4}" srcOrd="0" destOrd="0" presId="urn:microsoft.com/office/officeart/2005/8/layout/hList1"/>
    <dgm:cxn modelId="{A510940D-681F-45EE-9243-B0C0F56E37EB}" type="presOf" srcId="{0716767D-1DA9-49F1-A54F-A79A75803C84}" destId="{F70F97EC-A00F-4EE7-B2C4-0BDF9D948D20}" srcOrd="0" destOrd="1" presId="urn:microsoft.com/office/officeart/2005/8/layout/hList1"/>
    <dgm:cxn modelId="{60E17A13-592F-48F8-A4E9-F6B2ED2176A2}" srcId="{AB842CDF-C863-4B48-880F-D71828261666}" destId="{389EEE5B-7726-4533-8507-DA336AF14E3E}" srcOrd="0" destOrd="0" parTransId="{068CF2C4-E9BE-4307-933F-38FCEF64A90A}" sibTransId="{80F65C57-5CBA-483F-A8BB-D3439838A3B3}"/>
    <dgm:cxn modelId="{3ED88C20-F771-4B79-977A-69DE2C2817CD}" srcId="{93F4BE02-747D-415D-AFD5-79D2599AD885}" destId="{2A4FED0A-3B15-406D-BDFC-A3B8FF53B9DA}" srcOrd="1" destOrd="0" parTransId="{F910D5B1-3B11-43D0-A247-9B22510C0BA9}" sibTransId="{14FE6F18-A4B1-4D5E-9390-658374750EF5}"/>
    <dgm:cxn modelId="{8F9EAB2C-A7CC-4B54-8C9B-C4D18634DFC9}" type="presOf" srcId="{15D0BFC9-7B64-4812-A7F5-E7519B40688D}" destId="{D53BD6D5-48C4-429E-8ADD-BB247A740BA2}" srcOrd="0" destOrd="0" presId="urn:microsoft.com/office/officeart/2005/8/layout/hList1"/>
    <dgm:cxn modelId="{651FEA40-23D0-4904-8436-CBE107E0D45B}" type="presOf" srcId="{23F4460E-9EE9-44C2-B712-AE1CCC428F5F}" destId="{5D6FC872-F290-460A-88A1-892D8878C34E}" srcOrd="0" destOrd="0" presId="urn:microsoft.com/office/officeart/2005/8/layout/hList1"/>
    <dgm:cxn modelId="{04177649-7F60-4C6D-BE6F-B14C02F90624}" srcId="{15D0BFC9-7B64-4812-A7F5-E7519B40688D}" destId="{23F4460E-9EE9-44C2-B712-AE1CCC428F5F}" srcOrd="0" destOrd="0" parTransId="{19402523-0FB3-4CBA-9E79-C1664367477C}" sibTransId="{0E78C9D3-6DCB-4E86-9CC3-818822837A92}"/>
    <dgm:cxn modelId="{B0C07849-C3F8-4642-8709-336DB1064097}" srcId="{1EF1BBE0-AC5B-4F37-A742-51CD184A7587}" destId="{865612AA-0590-40E4-8D15-FBC953017421}" srcOrd="0" destOrd="0" parTransId="{E559B750-4FDC-44F4-8961-39D7BA8AE081}" sibTransId="{AC36F0DB-7E23-4B98-A502-A63755D55D5C}"/>
    <dgm:cxn modelId="{A8B6F14A-5BCB-43F9-8BA3-A2105E29C6A0}" type="presOf" srcId="{EA627D0B-105B-43F4-85DC-3CA472551135}" destId="{30F958C5-4A3E-4377-BCFB-4E75EB4D5895}" srcOrd="0" destOrd="2" presId="urn:microsoft.com/office/officeart/2005/8/layout/hList1"/>
    <dgm:cxn modelId="{F3AABE4D-E506-433D-8496-E74AACAB96A3}" srcId="{15D0BFC9-7B64-4812-A7F5-E7519B40688D}" destId="{766EE1C8-6070-4016-BC7D-8EFB08CC4CF9}" srcOrd="1" destOrd="0" parTransId="{C40BB35E-26FA-48DE-8BBD-938F495A7A69}" sibTransId="{6B7CD075-6ED5-4C5C-A989-9CDE9F29DD73}"/>
    <dgm:cxn modelId="{0B791E6F-FEC0-4CE2-A5F6-1AF2DFE6D909}" srcId="{AB842CDF-C863-4B48-880F-D71828261666}" destId="{93F4BE02-747D-415D-AFD5-79D2599AD885}" srcOrd="1" destOrd="0" parTransId="{98DC4DF4-66B8-4754-95DD-82977AEF62FB}" sibTransId="{94AEF5AE-0E52-40CE-9864-6DBA4478B439}"/>
    <dgm:cxn modelId="{D01EA16F-7C56-499C-81A9-7B97FA55F757}" srcId="{AB842CDF-C863-4B48-880F-D71828261666}" destId="{1EF1BBE0-AC5B-4F37-A742-51CD184A7587}" srcOrd="3" destOrd="0" parTransId="{92F4B949-1F1F-4E68-ACDD-802022A7B871}" sibTransId="{91E485F5-73AF-4958-A450-96B496F0DBDB}"/>
    <dgm:cxn modelId="{33C78557-9747-4489-8CEE-BD0807987DF9}" type="presOf" srcId="{389EEE5B-7726-4533-8507-DA336AF14E3E}" destId="{BB2D9829-7640-432D-94C6-8E8D9BD92789}" srcOrd="0" destOrd="0" presId="urn:microsoft.com/office/officeart/2005/8/layout/hList1"/>
    <dgm:cxn modelId="{1F1A887B-E1F5-4083-9E59-DB05AAA1B8DB}" srcId="{15D0BFC9-7B64-4812-A7F5-E7519B40688D}" destId="{E6A22692-01D0-4C3C-95B8-54B1BA9BB728}" srcOrd="2" destOrd="0" parTransId="{58ECF566-B560-4E03-944A-9C9256669CA8}" sibTransId="{A88D3834-3F6A-4480-978D-C8AD2DF94454}"/>
    <dgm:cxn modelId="{4B239B7C-80E4-4FE0-B9A1-D678BD9810B6}" type="presOf" srcId="{5D0F7430-A531-4978-9046-AE050F659C27}" destId="{30F958C5-4A3E-4377-BCFB-4E75EB4D5895}" srcOrd="0" destOrd="0" presId="urn:microsoft.com/office/officeart/2005/8/layout/hList1"/>
    <dgm:cxn modelId="{2AE7CF91-5568-4712-B3C6-B323FE084706}" srcId="{AB842CDF-C863-4B48-880F-D71828261666}" destId="{15D0BFC9-7B64-4812-A7F5-E7519B40688D}" srcOrd="2" destOrd="0" parTransId="{3BCA8726-8B7B-4B9B-9724-831A80E4ABC9}" sibTransId="{5D88982E-D3E1-4D4D-813B-CB13E2C9B923}"/>
    <dgm:cxn modelId="{13C68393-277C-471C-882A-192FCC10A392}" type="presOf" srcId="{2A4FED0A-3B15-406D-BDFC-A3B8FF53B9DA}" destId="{30F958C5-4A3E-4377-BCFB-4E75EB4D5895}" srcOrd="0" destOrd="1" presId="urn:microsoft.com/office/officeart/2005/8/layout/hList1"/>
    <dgm:cxn modelId="{8E002B99-9560-48D3-B9AF-F9736FF03D1A}" type="presOf" srcId="{766EE1C8-6070-4016-BC7D-8EFB08CC4CF9}" destId="{5D6FC872-F290-460A-88A1-892D8878C34E}" srcOrd="0" destOrd="1" presId="urn:microsoft.com/office/officeart/2005/8/layout/hList1"/>
    <dgm:cxn modelId="{F1415FA5-8D9A-4F2D-9C26-1441DA136948}" type="presOf" srcId="{E6A22692-01D0-4C3C-95B8-54B1BA9BB728}" destId="{5D6FC872-F290-460A-88A1-892D8878C34E}" srcOrd="0" destOrd="2" presId="urn:microsoft.com/office/officeart/2005/8/layout/hList1"/>
    <dgm:cxn modelId="{E3120FA7-1B2F-4DBF-B5C2-954EFFA605E0}" srcId="{389EEE5B-7726-4533-8507-DA336AF14E3E}" destId="{EB942C52-B281-457B-93AE-97C3F38D85C4}" srcOrd="2" destOrd="0" parTransId="{890E083C-BF4A-46B9-889A-5DEB9A67C625}" sibTransId="{DC1C4A32-4A25-463F-9A9E-CC4D01584A5B}"/>
    <dgm:cxn modelId="{8C299FA7-4192-431C-B8C0-1C7DF2169A4C}" srcId="{389EEE5B-7726-4533-8507-DA336AF14E3E}" destId="{3F58CA21-7136-4F8B-88A0-16F29A7E698E}" srcOrd="0" destOrd="0" parTransId="{283F2A2D-2A52-45A6-8D18-8115DBB3CAB9}" sibTransId="{20BFBC9A-04C4-403B-9F72-688C0492B2D3}"/>
    <dgm:cxn modelId="{14EB75AD-8093-4436-943E-A85FE3555638}" srcId="{93F4BE02-747D-415D-AFD5-79D2599AD885}" destId="{EA627D0B-105B-43F4-85DC-3CA472551135}" srcOrd="2" destOrd="0" parTransId="{D818A9E0-A795-49B7-B647-FCD48C8B50B6}" sibTransId="{2C080AAE-C8FD-4C68-BD9F-A51F03AC8293}"/>
    <dgm:cxn modelId="{3A114FB5-404B-4CC7-9B3E-F62AF5E66890}" type="presOf" srcId="{EB942C52-B281-457B-93AE-97C3F38D85C4}" destId="{F70F97EC-A00F-4EE7-B2C4-0BDF9D948D20}" srcOrd="0" destOrd="2" presId="urn:microsoft.com/office/officeart/2005/8/layout/hList1"/>
    <dgm:cxn modelId="{0B69C9E3-87FB-4378-84D3-51F61BFCE9E0}" type="presOf" srcId="{AB842CDF-C863-4B48-880F-D71828261666}" destId="{F484A929-6F0D-4899-B30C-442A106943CA}" srcOrd="0" destOrd="0" presId="urn:microsoft.com/office/officeart/2005/8/layout/hList1"/>
    <dgm:cxn modelId="{45E6B4E5-C886-4F15-ACA1-E738E60FB583}" srcId="{93F4BE02-747D-415D-AFD5-79D2599AD885}" destId="{5D0F7430-A531-4978-9046-AE050F659C27}" srcOrd="0" destOrd="0" parTransId="{C0283663-068F-4386-B7C4-F63CB0B5F6CE}" sibTransId="{E2BA4246-23C4-46C8-82D5-D416B3092C82}"/>
    <dgm:cxn modelId="{AFB23EE7-AEFD-47CC-B781-201F6BB79AF0}" type="presOf" srcId="{93F4BE02-747D-415D-AFD5-79D2599AD885}" destId="{AFBCF125-5E03-4061-BBB5-2E1DBB3F1989}" srcOrd="0" destOrd="0" presId="urn:microsoft.com/office/officeart/2005/8/layout/hList1"/>
    <dgm:cxn modelId="{264D16F0-6316-432E-901B-3A2BA2D4954C}" type="presOf" srcId="{1EF1BBE0-AC5B-4F37-A742-51CD184A7587}" destId="{1B937BF1-711C-49C3-BD0A-A7C05E17A356}" srcOrd="0" destOrd="0" presId="urn:microsoft.com/office/officeart/2005/8/layout/hList1"/>
    <dgm:cxn modelId="{D6FFECF8-BEB5-413C-ACE1-3E5A27065E5B}" srcId="{389EEE5B-7726-4533-8507-DA336AF14E3E}" destId="{0716767D-1DA9-49F1-A54F-A79A75803C84}" srcOrd="1" destOrd="0" parTransId="{7A0B4491-4DEB-42C1-98EA-D6F20CD8482D}" sibTransId="{8143B1D0-3D2A-4669-8AE0-C6EC5B43940F}"/>
    <dgm:cxn modelId="{AFB9CCFF-4419-4429-A555-A87B25B1DD6A}" type="presOf" srcId="{3F58CA21-7136-4F8B-88A0-16F29A7E698E}" destId="{F70F97EC-A00F-4EE7-B2C4-0BDF9D948D20}" srcOrd="0" destOrd="0" presId="urn:microsoft.com/office/officeart/2005/8/layout/hList1"/>
    <dgm:cxn modelId="{DECC9E1A-9772-4029-A43E-B05544571E00}" type="presParOf" srcId="{F484A929-6F0D-4899-B30C-442A106943CA}" destId="{8561AF0B-AFCF-4013-ACD9-95D9F0B6707B}" srcOrd="0" destOrd="0" presId="urn:microsoft.com/office/officeart/2005/8/layout/hList1"/>
    <dgm:cxn modelId="{22D1193D-D3DD-4F0F-8E57-D44EF456E775}" type="presParOf" srcId="{8561AF0B-AFCF-4013-ACD9-95D9F0B6707B}" destId="{BB2D9829-7640-432D-94C6-8E8D9BD92789}" srcOrd="0" destOrd="0" presId="urn:microsoft.com/office/officeart/2005/8/layout/hList1"/>
    <dgm:cxn modelId="{6400F05D-583E-4E8E-860E-BD9F1F5414B4}" type="presParOf" srcId="{8561AF0B-AFCF-4013-ACD9-95D9F0B6707B}" destId="{F70F97EC-A00F-4EE7-B2C4-0BDF9D948D20}" srcOrd="1" destOrd="0" presId="urn:microsoft.com/office/officeart/2005/8/layout/hList1"/>
    <dgm:cxn modelId="{4852B8C9-7D1A-43E8-9A0B-7C041F038EB2}" type="presParOf" srcId="{F484A929-6F0D-4899-B30C-442A106943CA}" destId="{3CE0B5FE-20CC-4934-A009-59709CE451D4}" srcOrd="1" destOrd="0" presId="urn:microsoft.com/office/officeart/2005/8/layout/hList1"/>
    <dgm:cxn modelId="{DB1D7330-E9E8-4087-86F4-23CD0B8FB09A}" type="presParOf" srcId="{F484A929-6F0D-4899-B30C-442A106943CA}" destId="{999E3E91-9F66-4BF7-9DEF-31064C6CC672}" srcOrd="2" destOrd="0" presId="urn:microsoft.com/office/officeart/2005/8/layout/hList1"/>
    <dgm:cxn modelId="{001F03CD-8E13-482F-95C3-D8021D6F7CA6}" type="presParOf" srcId="{999E3E91-9F66-4BF7-9DEF-31064C6CC672}" destId="{AFBCF125-5E03-4061-BBB5-2E1DBB3F1989}" srcOrd="0" destOrd="0" presId="urn:microsoft.com/office/officeart/2005/8/layout/hList1"/>
    <dgm:cxn modelId="{D4612EA9-43B8-4B95-8579-0BAA6958FD79}" type="presParOf" srcId="{999E3E91-9F66-4BF7-9DEF-31064C6CC672}" destId="{30F958C5-4A3E-4377-BCFB-4E75EB4D5895}" srcOrd="1" destOrd="0" presId="urn:microsoft.com/office/officeart/2005/8/layout/hList1"/>
    <dgm:cxn modelId="{403D2F4B-29EC-4999-B5B5-056C326A2C35}" type="presParOf" srcId="{F484A929-6F0D-4899-B30C-442A106943CA}" destId="{E7D847EE-27B2-4926-B16D-644FDDB8B064}" srcOrd="3" destOrd="0" presId="urn:microsoft.com/office/officeart/2005/8/layout/hList1"/>
    <dgm:cxn modelId="{3B1A666A-4F95-4E55-AD9E-FFE2CE48893B}" type="presParOf" srcId="{F484A929-6F0D-4899-B30C-442A106943CA}" destId="{DC700FF7-D8F1-4F23-9DAE-0D716271B9A4}" srcOrd="4" destOrd="0" presId="urn:microsoft.com/office/officeart/2005/8/layout/hList1"/>
    <dgm:cxn modelId="{93760F1E-4DBA-4423-8670-7461AF16C775}" type="presParOf" srcId="{DC700FF7-D8F1-4F23-9DAE-0D716271B9A4}" destId="{D53BD6D5-48C4-429E-8ADD-BB247A740BA2}" srcOrd="0" destOrd="0" presId="urn:microsoft.com/office/officeart/2005/8/layout/hList1"/>
    <dgm:cxn modelId="{0BE7A6B7-0858-4005-B1AC-BA3755E75CC9}" type="presParOf" srcId="{DC700FF7-D8F1-4F23-9DAE-0D716271B9A4}" destId="{5D6FC872-F290-460A-88A1-892D8878C34E}" srcOrd="1" destOrd="0" presId="urn:microsoft.com/office/officeart/2005/8/layout/hList1"/>
    <dgm:cxn modelId="{0987D87B-704F-4A78-9790-EBAB7BCCE607}" type="presParOf" srcId="{F484A929-6F0D-4899-B30C-442A106943CA}" destId="{DB47D81E-EA0C-4F01-8C0D-39625AD1DC5F}" srcOrd="5" destOrd="0" presId="urn:microsoft.com/office/officeart/2005/8/layout/hList1"/>
    <dgm:cxn modelId="{AA7BF9D1-7FD5-40C5-9773-6FABBDBE06B5}" type="presParOf" srcId="{F484A929-6F0D-4899-B30C-442A106943CA}" destId="{F55DF4FF-9551-4213-86D8-9D29501090D6}" srcOrd="6" destOrd="0" presId="urn:microsoft.com/office/officeart/2005/8/layout/hList1"/>
    <dgm:cxn modelId="{7D3AE985-8E50-415F-90F2-5A78E1DC59C1}" type="presParOf" srcId="{F55DF4FF-9551-4213-86D8-9D29501090D6}" destId="{1B937BF1-711C-49C3-BD0A-A7C05E17A356}" srcOrd="0" destOrd="0" presId="urn:microsoft.com/office/officeart/2005/8/layout/hList1"/>
    <dgm:cxn modelId="{C955D112-ED1E-4599-8F2F-AB0CB4D96BC2}" type="presParOf" srcId="{F55DF4FF-9551-4213-86D8-9D29501090D6}" destId="{4BCDD596-0175-420A-B469-AE0267F5F0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753EC3-C47E-402B-ADBA-F6CBC16BDCCF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72F7C8-D6CC-443C-B6BE-323EB44784A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and Importance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7060F-1410-4809-8A88-BB6000C23CA2}" type="parTrans" cxnId="{FA40126C-8625-43DF-A856-46D8088AC1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24B90-3E2A-42CE-BDA6-86991FD406F3}" type="sibTrans" cxnId="{FA40126C-8625-43DF-A856-46D8088AC1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A9B49-EF9F-4273-BB47-D3056A42215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By leveraging the inherent feature importance capabilities of tree-based algorithms (e.g., Random Forest,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), important features are identified for the task.</a:t>
          </a:r>
        </a:p>
      </dgm:t>
    </dgm:pt>
    <dgm:pt modelId="{670D5BBF-D598-4849-991B-8586956A5E31}" type="parTrans" cxnId="{135C66C2-EE20-4EF3-8D2A-2E3A8032DC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0D965D-DF54-4911-8880-9E3737D6EC95}" type="sibTrans" cxnId="{135C66C2-EE20-4EF3-8D2A-2E3A8032DC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EC858-D285-477E-B4BA-1B129BADD3F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9C3831-62DB-41DF-89A0-7FD79A507F97}" type="parTrans" cxnId="{D700EB3E-D8C1-4209-9C0F-D69657C778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7D32D-08AF-4110-8CC3-6069BECA3C2A}" type="sibTrans" cxnId="{D700EB3E-D8C1-4209-9C0F-D69657C778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6D3F2C-D44F-4376-84A7-073DB752A33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Certain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k-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patterns, especially among the 4-mers, may have strong associations with pathogenicity.</a:t>
          </a:r>
        </a:p>
        <a:p>
          <a:pPr>
            <a:buFont typeface="Arial" panose="020B0604020202020204" pitchFamily="34" charset="0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441275-FF77-434E-A7E5-1EBF11751473}" type="parTrans" cxnId="{AC351A62-58FB-4673-BE86-B773E4077D9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8091F9-31DB-4008-BAB4-F9249A5F4263}" type="sibTrans" cxnId="{AC351A62-58FB-4673-BE86-B773E4077D9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711BF8-DC01-49A0-87A3-2B892C30E29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GC composition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may emerge as a consistent indicator, where higher or lower GC content could influence classification outcomes.</a:t>
          </a:r>
        </a:p>
      </dgm:t>
    </dgm:pt>
    <dgm:pt modelId="{C7317C49-A11B-4A83-9669-3A2468A3B4DA}" type="parTrans" cxnId="{9A5DA901-A785-4094-B2F5-4F06258483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C3132-6E3D-44D2-830E-AF13BBD6C9D4}" type="sibTrans" cxnId="{9A5DA901-A785-4094-B2F5-4F06258483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BF9C68-DA76-4011-8A43-0D346C48113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Relevance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F0E05-2DB7-4C5D-8C94-10073BC357BD}" type="parTrans" cxnId="{7CCF0686-0AC9-40B9-BE76-7201F3DF45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C5C66-C916-4B4A-9C0E-EAD49BF98D10}" type="sibTrans" cxnId="{7CCF0686-0AC9-40B9-BE76-7201F3DF45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ACF6E8-B178-4F1B-810D-E17A23044F7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These findings not only help in refining the model but also provide potential biological insights, linking sequence motifs with pathogenic traits, and offering a pathway to more explainable AI models in virology.</a:t>
          </a:r>
        </a:p>
      </dgm:t>
    </dgm:pt>
    <dgm:pt modelId="{327809F2-CE08-4E55-8867-0E4BC243EF43}" type="parTrans" cxnId="{A5DFED06-1CA1-4C1A-AB9A-69156CBEEC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6D300-5F91-40CA-92FE-5692EA5AE282}" type="sibTrans" cxnId="{A5DFED06-1CA1-4C1A-AB9A-69156CBEEC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C59794-8E73-43AA-B4A6-C6685923B5AF}" type="pres">
      <dgm:prSet presAssocID="{F1753EC3-C47E-402B-ADBA-F6CBC16BDCCF}" presName="Name0" presStyleCnt="0">
        <dgm:presLayoutVars>
          <dgm:dir/>
          <dgm:animLvl val="lvl"/>
          <dgm:resizeHandles val="exact"/>
        </dgm:presLayoutVars>
      </dgm:prSet>
      <dgm:spPr/>
    </dgm:pt>
    <dgm:pt modelId="{1ED8533E-1155-430F-A6FD-A588787C7940}" type="pres">
      <dgm:prSet presAssocID="{8972F7C8-D6CC-443C-B6BE-323EB44784AB}" presName="composite" presStyleCnt="0"/>
      <dgm:spPr/>
    </dgm:pt>
    <dgm:pt modelId="{C51A4733-64BB-4596-97E8-8C09A565F73F}" type="pres">
      <dgm:prSet presAssocID="{8972F7C8-D6CC-443C-B6BE-323EB44784AB}" presName="parTx" presStyleLbl="alignNode1" presStyleIdx="0" presStyleCnt="3">
        <dgm:presLayoutVars>
          <dgm:chMax val="0"/>
          <dgm:chPref val="0"/>
        </dgm:presLayoutVars>
      </dgm:prSet>
      <dgm:spPr/>
    </dgm:pt>
    <dgm:pt modelId="{AC5DEEA2-2B3B-4146-A331-7360720C2F60}" type="pres">
      <dgm:prSet presAssocID="{8972F7C8-D6CC-443C-B6BE-323EB44784AB}" presName="desTx" presStyleLbl="alignAccFollowNode1" presStyleIdx="0" presStyleCnt="3">
        <dgm:presLayoutVars/>
      </dgm:prSet>
      <dgm:spPr/>
    </dgm:pt>
    <dgm:pt modelId="{6D318BEA-5E3C-459C-9AE4-FE88C76983B5}" type="pres">
      <dgm:prSet presAssocID="{48724B90-3E2A-42CE-BDA6-86991FD406F3}" presName="space" presStyleCnt="0"/>
      <dgm:spPr/>
    </dgm:pt>
    <dgm:pt modelId="{BDC90D33-7E56-49B9-B421-6321A624017C}" type="pres">
      <dgm:prSet presAssocID="{382EC858-D285-477E-B4BA-1B129BADD3F7}" presName="composite" presStyleCnt="0"/>
      <dgm:spPr/>
    </dgm:pt>
    <dgm:pt modelId="{C2F95104-AF26-498F-AD06-E95467C62DB5}" type="pres">
      <dgm:prSet presAssocID="{382EC858-D285-477E-B4BA-1B129BADD3F7}" presName="parTx" presStyleLbl="alignNode1" presStyleIdx="1" presStyleCnt="3">
        <dgm:presLayoutVars>
          <dgm:chMax val="0"/>
          <dgm:chPref val="0"/>
        </dgm:presLayoutVars>
      </dgm:prSet>
      <dgm:spPr/>
    </dgm:pt>
    <dgm:pt modelId="{DD8C6B50-0FA8-46F0-BAFC-F581545E5CB4}" type="pres">
      <dgm:prSet presAssocID="{382EC858-D285-477E-B4BA-1B129BADD3F7}" presName="desTx" presStyleLbl="alignAccFollowNode1" presStyleIdx="1" presStyleCnt="3">
        <dgm:presLayoutVars/>
      </dgm:prSet>
      <dgm:spPr/>
    </dgm:pt>
    <dgm:pt modelId="{0863CF7C-858E-4CA7-A16C-850E01B593D4}" type="pres">
      <dgm:prSet presAssocID="{E2F7D32D-08AF-4110-8CC3-6069BECA3C2A}" presName="space" presStyleCnt="0"/>
      <dgm:spPr/>
    </dgm:pt>
    <dgm:pt modelId="{F76780FC-C90A-4702-B05E-13BC2CD85643}" type="pres">
      <dgm:prSet presAssocID="{BCBF9C68-DA76-4011-8A43-0D346C481139}" presName="composite" presStyleCnt="0"/>
      <dgm:spPr/>
    </dgm:pt>
    <dgm:pt modelId="{636CBCC6-28DD-4074-B607-A29286450A50}" type="pres">
      <dgm:prSet presAssocID="{BCBF9C68-DA76-4011-8A43-0D346C481139}" presName="parTx" presStyleLbl="alignNode1" presStyleIdx="2" presStyleCnt="3">
        <dgm:presLayoutVars>
          <dgm:chMax val="0"/>
          <dgm:chPref val="0"/>
        </dgm:presLayoutVars>
      </dgm:prSet>
      <dgm:spPr/>
    </dgm:pt>
    <dgm:pt modelId="{49AE07D8-D83C-46AF-9328-98A8F8905CAF}" type="pres">
      <dgm:prSet presAssocID="{BCBF9C68-DA76-4011-8A43-0D346C481139}" presName="desTx" presStyleLbl="alignAccFollowNode1" presStyleIdx="2" presStyleCnt="3">
        <dgm:presLayoutVars/>
      </dgm:prSet>
      <dgm:spPr/>
    </dgm:pt>
  </dgm:ptLst>
  <dgm:cxnLst>
    <dgm:cxn modelId="{9A5DA901-A785-4094-B2F5-4F0625848326}" srcId="{382EC858-D285-477E-B4BA-1B129BADD3F7}" destId="{4D711BF8-DC01-49A0-87A3-2B892C30E291}" srcOrd="1" destOrd="0" parTransId="{C7317C49-A11B-4A83-9669-3A2468A3B4DA}" sibTransId="{540C3132-6E3D-44D2-830E-AF13BBD6C9D4}"/>
    <dgm:cxn modelId="{A5DFED06-1CA1-4C1A-AB9A-69156CBEEC18}" srcId="{BCBF9C68-DA76-4011-8A43-0D346C481139}" destId="{B4ACF6E8-B178-4F1B-810D-E17A23044F79}" srcOrd="0" destOrd="0" parTransId="{327809F2-CE08-4E55-8867-0E4BC243EF43}" sibTransId="{6B46D300-5F91-40CA-92FE-5692EA5AE282}"/>
    <dgm:cxn modelId="{D700EB3E-D8C1-4209-9C0F-D69657C7785A}" srcId="{F1753EC3-C47E-402B-ADBA-F6CBC16BDCCF}" destId="{382EC858-D285-477E-B4BA-1B129BADD3F7}" srcOrd="1" destOrd="0" parTransId="{7A9C3831-62DB-41DF-89A0-7FD79A507F97}" sibTransId="{E2F7D32D-08AF-4110-8CC3-6069BECA3C2A}"/>
    <dgm:cxn modelId="{1D64755E-2A3C-4927-94F6-18BF7DEC9BD0}" type="presOf" srcId="{BCBF9C68-DA76-4011-8A43-0D346C481139}" destId="{636CBCC6-28DD-4074-B607-A29286450A50}" srcOrd="0" destOrd="0" presId="urn:microsoft.com/office/officeart/2016/7/layout/ChevronBlockProcess"/>
    <dgm:cxn modelId="{AC351A62-58FB-4673-BE86-B773E4077D93}" srcId="{382EC858-D285-477E-B4BA-1B129BADD3F7}" destId="{186D3F2C-D44F-4376-84A7-073DB752A336}" srcOrd="0" destOrd="0" parTransId="{F1441275-FF77-434E-A7E5-1EBF11751473}" sibTransId="{068091F9-31DB-4008-BAB4-F9249A5F4263}"/>
    <dgm:cxn modelId="{EE34FE64-51B4-4625-9E6C-D0D6FD65FB99}" type="presOf" srcId="{8972F7C8-D6CC-443C-B6BE-323EB44784AB}" destId="{C51A4733-64BB-4596-97E8-8C09A565F73F}" srcOrd="0" destOrd="0" presId="urn:microsoft.com/office/officeart/2016/7/layout/ChevronBlockProcess"/>
    <dgm:cxn modelId="{88A05F4B-3DF6-431C-8635-F8C8971C3619}" type="presOf" srcId="{186D3F2C-D44F-4376-84A7-073DB752A336}" destId="{DD8C6B50-0FA8-46F0-BAFC-F581545E5CB4}" srcOrd="0" destOrd="0" presId="urn:microsoft.com/office/officeart/2016/7/layout/ChevronBlockProcess"/>
    <dgm:cxn modelId="{FA40126C-8625-43DF-A856-46D8088AC18D}" srcId="{F1753EC3-C47E-402B-ADBA-F6CBC16BDCCF}" destId="{8972F7C8-D6CC-443C-B6BE-323EB44784AB}" srcOrd="0" destOrd="0" parTransId="{10C7060F-1410-4809-8A88-BB6000C23CA2}" sibTransId="{48724B90-3E2A-42CE-BDA6-86991FD406F3}"/>
    <dgm:cxn modelId="{BC86A74E-828A-4C6A-80C6-86EE65FBCD61}" type="presOf" srcId="{4D711BF8-DC01-49A0-87A3-2B892C30E291}" destId="{DD8C6B50-0FA8-46F0-BAFC-F581545E5CB4}" srcOrd="0" destOrd="1" presId="urn:microsoft.com/office/officeart/2016/7/layout/ChevronBlockProcess"/>
    <dgm:cxn modelId="{3E83E754-1B90-47B8-8A5B-D619DDCCB7C6}" type="presOf" srcId="{3F6A9B49-EF9F-4273-BB47-D3056A422154}" destId="{AC5DEEA2-2B3B-4146-A331-7360720C2F60}" srcOrd="0" destOrd="0" presId="urn:microsoft.com/office/officeart/2016/7/layout/ChevronBlockProcess"/>
    <dgm:cxn modelId="{7CCF0686-0AC9-40B9-BE76-7201F3DF451F}" srcId="{F1753EC3-C47E-402B-ADBA-F6CBC16BDCCF}" destId="{BCBF9C68-DA76-4011-8A43-0D346C481139}" srcOrd="2" destOrd="0" parTransId="{1DEF0E05-2DB7-4C5D-8C94-10073BC357BD}" sibTransId="{A48C5C66-C916-4B4A-9C0E-EAD49BF98D10}"/>
    <dgm:cxn modelId="{95A1F59F-F33C-4D80-8DD7-2E7A4B79FDA9}" type="presOf" srcId="{F1753EC3-C47E-402B-ADBA-F6CBC16BDCCF}" destId="{02C59794-8E73-43AA-B4A6-C6685923B5AF}" srcOrd="0" destOrd="0" presId="urn:microsoft.com/office/officeart/2016/7/layout/ChevronBlockProcess"/>
    <dgm:cxn modelId="{C77973B6-5F08-45B2-A810-2AEAA0EFFA6D}" type="presOf" srcId="{B4ACF6E8-B178-4F1B-810D-E17A23044F79}" destId="{49AE07D8-D83C-46AF-9328-98A8F8905CAF}" srcOrd="0" destOrd="0" presId="urn:microsoft.com/office/officeart/2016/7/layout/ChevronBlockProcess"/>
    <dgm:cxn modelId="{135C66C2-EE20-4EF3-8D2A-2E3A8032DC73}" srcId="{8972F7C8-D6CC-443C-B6BE-323EB44784AB}" destId="{3F6A9B49-EF9F-4273-BB47-D3056A422154}" srcOrd="0" destOrd="0" parTransId="{670D5BBF-D598-4849-991B-8586956A5E31}" sibTransId="{F70D965D-DF54-4911-8880-9E3737D6EC95}"/>
    <dgm:cxn modelId="{8B4154EE-F7FA-4B54-A4E2-5D74A70169C8}" type="presOf" srcId="{382EC858-D285-477E-B4BA-1B129BADD3F7}" destId="{C2F95104-AF26-498F-AD06-E95467C62DB5}" srcOrd="0" destOrd="0" presId="urn:microsoft.com/office/officeart/2016/7/layout/ChevronBlockProcess"/>
    <dgm:cxn modelId="{6A5C7D83-2277-41BC-93EA-6A5CC93B0DAE}" type="presParOf" srcId="{02C59794-8E73-43AA-B4A6-C6685923B5AF}" destId="{1ED8533E-1155-430F-A6FD-A588787C7940}" srcOrd="0" destOrd="0" presId="urn:microsoft.com/office/officeart/2016/7/layout/ChevronBlockProcess"/>
    <dgm:cxn modelId="{38F45447-DA6B-4EF6-BCCD-319537E6C73A}" type="presParOf" srcId="{1ED8533E-1155-430F-A6FD-A588787C7940}" destId="{C51A4733-64BB-4596-97E8-8C09A565F73F}" srcOrd="0" destOrd="0" presId="urn:microsoft.com/office/officeart/2016/7/layout/ChevronBlockProcess"/>
    <dgm:cxn modelId="{88A192E0-816A-4B94-986B-DD1B27892126}" type="presParOf" srcId="{1ED8533E-1155-430F-A6FD-A588787C7940}" destId="{AC5DEEA2-2B3B-4146-A331-7360720C2F60}" srcOrd="1" destOrd="0" presId="urn:microsoft.com/office/officeart/2016/7/layout/ChevronBlockProcess"/>
    <dgm:cxn modelId="{EF787FC6-2AFE-404E-A0F3-9178A39BF961}" type="presParOf" srcId="{02C59794-8E73-43AA-B4A6-C6685923B5AF}" destId="{6D318BEA-5E3C-459C-9AE4-FE88C76983B5}" srcOrd="1" destOrd="0" presId="urn:microsoft.com/office/officeart/2016/7/layout/ChevronBlockProcess"/>
    <dgm:cxn modelId="{7C52E9B7-E6FF-4149-A30D-DA3E2CF7E491}" type="presParOf" srcId="{02C59794-8E73-43AA-B4A6-C6685923B5AF}" destId="{BDC90D33-7E56-49B9-B421-6321A624017C}" srcOrd="2" destOrd="0" presId="urn:microsoft.com/office/officeart/2016/7/layout/ChevronBlockProcess"/>
    <dgm:cxn modelId="{2C513422-9B9E-4001-8955-C0F2DE64377A}" type="presParOf" srcId="{BDC90D33-7E56-49B9-B421-6321A624017C}" destId="{C2F95104-AF26-498F-AD06-E95467C62DB5}" srcOrd="0" destOrd="0" presId="urn:microsoft.com/office/officeart/2016/7/layout/ChevronBlockProcess"/>
    <dgm:cxn modelId="{966FCE0C-6519-4AC3-92A4-5893CE60ABB1}" type="presParOf" srcId="{BDC90D33-7E56-49B9-B421-6321A624017C}" destId="{DD8C6B50-0FA8-46F0-BAFC-F581545E5CB4}" srcOrd="1" destOrd="0" presId="urn:microsoft.com/office/officeart/2016/7/layout/ChevronBlockProcess"/>
    <dgm:cxn modelId="{803AC7D5-13F6-4419-B69C-601C5D5FFFEB}" type="presParOf" srcId="{02C59794-8E73-43AA-B4A6-C6685923B5AF}" destId="{0863CF7C-858E-4CA7-A16C-850E01B593D4}" srcOrd="3" destOrd="0" presId="urn:microsoft.com/office/officeart/2016/7/layout/ChevronBlockProcess"/>
    <dgm:cxn modelId="{62F82524-6ECF-4267-8B36-7C70CB52096E}" type="presParOf" srcId="{02C59794-8E73-43AA-B4A6-C6685923B5AF}" destId="{F76780FC-C90A-4702-B05E-13BC2CD85643}" srcOrd="4" destOrd="0" presId="urn:microsoft.com/office/officeart/2016/7/layout/ChevronBlockProcess"/>
    <dgm:cxn modelId="{7D30583D-1E2A-4BEA-AAFA-A82294940A2F}" type="presParOf" srcId="{F76780FC-C90A-4702-B05E-13BC2CD85643}" destId="{636CBCC6-28DD-4074-B607-A29286450A50}" srcOrd="0" destOrd="0" presId="urn:microsoft.com/office/officeart/2016/7/layout/ChevronBlockProcess"/>
    <dgm:cxn modelId="{863064BB-89F3-46CF-B957-D138B6390853}" type="presParOf" srcId="{F76780FC-C90A-4702-B05E-13BC2CD85643}" destId="{49AE07D8-D83C-46AF-9328-98A8F8905CA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F7BE6-F3D9-4019-8D94-2BE914662E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EE6BE3-216B-4096-BA7F-CFA8B675EDD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Percentage of correctly classified sequences.</a:t>
          </a:r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and Recall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Precision to minimize false positives and recall to minimize false negatives, are crucial for pathogenic detection.</a:t>
          </a:r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F1-Score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Harmonic mean of precision and recall, particularly useful given the binary nature of the problem.</a:t>
          </a:r>
        </a:p>
      </dgm:t>
    </dgm:pt>
    <dgm:pt modelId="{78A5CC2C-3BF5-4C5E-B03E-2C27C559231F}" type="parTrans" cxnId="{1EF246F1-B086-4715-8CDE-D887C974BA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AD4F7-1F9D-4F71-BDA5-179045CC3806}" type="sibTrans" cxnId="{1EF246F1-B086-4715-8CDE-D887C974BAB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A5532-C922-4BCC-8669-6E1ECDE9F528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1F8C98-32C1-47FA-9F97-4BEFFE1D9DCD}" type="parTrans" cxnId="{2FB257C1-1D8B-4CF6-986D-4CB87FCF165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59613D-01F7-4634-A130-7D65FFB6B20B}" type="sibTrans" cxnId="{2FB257C1-1D8B-4CF6-986D-4CB87FCF165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B7528-6F68-44B3-94F1-90A3D2925DE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ML, DL, and GNNs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is compared to identify the most effective model type for pathogen detection, offering a comprehensive view of which algorithm best suits this binary classification problem.</a:t>
          </a:r>
        </a:p>
      </dgm:t>
    </dgm:pt>
    <dgm:pt modelId="{EAD190A0-B77F-47BE-90C2-C26C0148AB9F}" type="parTrans" cxnId="{0F4D6CFC-389D-4860-A5CF-7892DC12F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038C03-7FF7-482C-8BCB-E3DCE34AD5FE}" type="sibTrans" cxnId="{0F4D6CFC-389D-4860-A5CF-7892DC12F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A07BB-58DC-4FFF-8657-00FA5970F170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Comparison </a:t>
          </a:r>
        </a:p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Across Models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A4A7ED-0FE5-42B9-963A-1840EB9CF2BC}" type="parTrans" cxnId="{93C9A28E-21EC-4FFA-977E-08F039C124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D470D-B2E1-4CB9-9BF9-95ACC8E1A78F}" type="sibTrans" cxnId="{93C9A28E-21EC-4FFA-977E-08F039C124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013D43-202B-4B31-A6A0-9B983EABD47B}" type="pres">
      <dgm:prSet presAssocID="{18FF7BE6-F3D9-4019-8D94-2BE914662EDF}" presName="root" presStyleCnt="0">
        <dgm:presLayoutVars>
          <dgm:dir/>
          <dgm:resizeHandles val="exact"/>
        </dgm:presLayoutVars>
      </dgm:prSet>
      <dgm:spPr/>
    </dgm:pt>
    <dgm:pt modelId="{5F2BE16D-ACEC-47B3-BD1D-C2616735FE0F}" type="pres">
      <dgm:prSet presAssocID="{CBEE6BE3-216B-4096-BA7F-CFA8B675EDD6}" presName="compNode" presStyleCnt="0"/>
      <dgm:spPr/>
    </dgm:pt>
    <dgm:pt modelId="{DB722652-3BCD-4F20-8446-EC489C3EBB60}" type="pres">
      <dgm:prSet presAssocID="{CBEE6BE3-216B-4096-BA7F-CFA8B675EDD6}" presName="bgRect" presStyleLbl="bgShp" presStyleIdx="0" presStyleCnt="2"/>
      <dgm:spPr/>
    </dgm:pt>
    <dgm:pt modelId="{21F3EA48-1937-4F51-A504-D043836DAC09}" type="pres">
      <dgm:prSet presAssocID="{CBEE6BE3-216B-4096-BA7F-CFA8B675ED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F29C3AC-6755-42D2-8FB3-2E25D02D4347}" type="pres">
      <dgm:prSet presAssocID="{CBEE6BE3-216B-4096-BA7F-CFA8B675EDD6}" presName="spaceRect" presStyleCnt="0"/>
      <dgm:spPr/>
    </dgm:pt>
    <dgm:pt modelId="{8566A10B-9511-4222-9BF4-AF2DFA693520}" type="pres">
      <dgm:prSet presAssocID="{CBEE6BE3-216B-4096-BA7F-CFA8B675EDD6}" presName="parTx" presStyleLbl="revTx" presStyleIdx="0" presStyleCnt="4" custScaleX="140834" custLinFactNeighborX="64228" custLinFactNeighborY="-672">
        <dgm:presLayoutVars>
          <dgm:chMax val="0"/>
          <dgm:chPref val="0"/>
        </dgm:presLayoutVars>
      </dgm:prSet>
      <dgm:spPr/>
    </dgm:pt>
    <dgm:pt modelId="{5006D476-2AD2-458A-8E84-9092DCF24090}" type="pres">
      <dgm:prSet presAssocID="{CBEE6BE3-216B-4096-BA7F-CFA8B675EDD6}" presName="desTx" presStyleLbl="revTx" presStyleIdx="1" presStyleCnt="4" custScaleX="100000" custLinFactX="-15529" custLinFactNeighborX="-100000" custLinFactNeighborY="-794">
        <dgm:presLayoutVars/>
      </dgm:prSet>
      <dgm:spPr/>
    </dgm:pt>
    <dgm:pt modelId="{6C6FD658-2F71-4984-9E6B-A8657FDED0D8}" type="pres">
      <dgm:prSet presAssocID="{CF7AD4F7-1F9D-4F71-BDA5-179045CC3806}" presName="sibTrans" presStyleCnt="0"/>
      <dgm:spPr/>
    </dgm:pt>
    <dgm:pt modelId="{F74AC89C-7D6D-4D49-BE03-A15F34BAC3D6}" type="pres">
      <dgm:prSet presAssocID="{8E4B7528-6F68-44B3-94F1-90A3D2925DED}" presName="compNode" presStyleCnt="0"/>
      <dgm:spPr/>
    </dgm:pt>
    <dgm:pt modelId="{25AD6988-B04A-4E5A-A090-0EFDE84EF570}" type="pres">
      <dgm:prSet presAssocID="{8E4B7528-6F68-44B3-94F1-90A3D2925DED}" presName="bgRect" presStyleLbl="bgShp" presStyleIdx="1" presStyleCnt="2"/>
      <dgm:spPr/>
    </dgm:pt>
    <dgm:pt modelId="{412649A5-F7CE-4142-88CB-BC6CDE30B291}" type="pres">
      <dgm:prSet presAssocID="{8E4B7528-6F68-44B3-94F1-90A3D2925D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207BB931-3DC0-4CB8-A330-CF13C95A2994}" type="pres">
      <dgm:prSet presAssocID="{8E4B7528-6F68-44B3-94F1-90A3D2925DED}" presName="spaceRect" presStyleCnt="0"/>
      <dgm:spPr/>
    </dgm:pt>
    <dgm:pt modelId="{8FF10EEE-49B9-4BB0-8A81-73AC5DA2ADE1}" type="pres">
      <dgm:prSet presAssocID="{8E4B7528-6F68-44B3-94F1-90A3D2925DED}" presName="parTx" presStyleLbl="revTx" presStyleIdx="2" presStyleCnt="4" custScaleX="140509" custLinFactNeighborX="66272" custLinFactNeighborY="-5621">
        <dgm:presLayoutVars>
          <dgm:chMax val="0"/>
          <dgm:chPref val="0"/>
        </dgm:presLayoutVars>
      </dgm:prSet>
      <dgm:spPr/>
    </dgm:pt>
    <dgm:pt modelId="{45929306-A047-43DC-939D-64FD3792F3DB}" type="pres">
      <dgm:prSet presAssocID="{8E4B7528-6F68-44B3-94F1-90A3D2925DED}" presName="desTx" presStyleLbl="revTx" presStyleIdx="3" presStyleCnt="4" custLinFactX="-11832" custLinFactNeighborX="-100000" custLinFactNeighborY="-576">
        <dgm:presLayoutVars/>
      </dgm:prSet>
      <dgm:spPr/>
    </dgm:pt>
  </dgm:ptLst>
  <dgm:cxnLst>
    <dgm:cxn modelId="{565F4C05-F307-44BB-84EF-0CC3551015E9}" type="presOf" srcId="{CBEE6BE3-216B-4096-BA7F-CFA8B675EDD6}" destId="{8566A10B-9511-4222-9BF4-AF2DFA693520}" srcOrd="0" destOrd="0" presId="urn:microsoft.com/office/officeart/2018/2/layout/IconVerticalSolidList"/>
    <dgm:cxn modelId="{01EBD30C-ADEE-4791-9F3B-8E82C96267BE}" type="presOf" srcId="{E2BA5532-C922-4BCC-8669-6E1ECDE9F528}" destId="{5006D476-2AD2-458A-8E84-9092DCF24090}" srcOrd="0" destOrd="0" presId="urn:microsoft.com/office/officeart/2018/2/layout/IconVerticalSolidList"/>
    <dgm:cxn modelId="{6BC8420F-1B99-4880-9BB0-F028C8D7E322}" type="presOf" srcId="{18FF7BE6-F3D9-4019-8D94-2BE914662EDF}" destId="{04013D43-202B-4B31-A6A0-9B983EABD47B}" srcOrd="0" destOrd="0" presId="urn:microsoft.com/office/officeart/2018/2/layout/IconVerticalSolidList"/>
    <dgm:cxn modelId="{64DFDF66-FAB7-48BF-9BD6-589988B34EB1}" type="presOf" srcId="{8E4B7528-6F68-44B3-94F1-90A3D2925DED}" destId="{8FF10EEE-49B9-4BB0-8A81-73AC5DA2ADE1}" srcOrd="0" destOrd="0" presId="urn:microsoft.com/office/officeart/2018/2/layout/IconVerticalSolidList"/>
    <dgm:cxn modelId="{93C9A28E-21EC-4FFA-977E-08F039C124DB}" srcId="{8E4B7528-6F68-44B3-94F1-90A3D2925DED}" destId="{401A07BB-58DC-4FFF-8657-00FA5970F170}" srcOrd="0" destOrd="0" parTransId="{20A4A7ED-0FE5-42B9-963A-1840EB9CF2BC}" sibTransId="{A99D470D-B2E1-4CB9-9BF9-95ACC8E1A78F}"/>
    <dgm:cxn modelId="{2FB257C1-1D8B-4CF6-986D-4CB87FCF1653}" srcId="{CBEE6BE3-216B-4096-BA7F-CFA8B675EDD6}" destId="{E2BA5532-C922-4BCC-8669-6E1ECDE9F528}" srcOrd="0" destOrd="0" parTransId="{2E1F8C98-32C1-47FA-9F97-4BEFFE1D9DCD}" sibTransId="{3E59613D-01F7-4634-A130-7D65FFB6B20B}"/>
    <dgm:cxn modelId="{5C5EFFDE-47DE-45BC-80A7-BF5CA96A13D4}" type="presOf" srcId="{401A07BB-58DC-4FFF-8657-00FA5970F170}" destId="{45929306-A047-43DC-939D-64FD3792F3DB}" srcOrd="0" destOrd="0" presId="urn:microsoft.com/office/officeart/2018/2/layout/IconVerticalSolidList"/>
    <dgm:cxn modelId="{1EF246F1-B086-4715-8CDE-D887C974BAB9}" srcId="{18FF7BE6-F3D9-4019-8D94-2BE914662EDF}" destId="{CBEE6BE3-216B-4096-BA7F-CFA8B675EDD6}" srcOrd="0" destOrd="0" parTransId="{78A5CC2C-3BF5-4C5E-B03E-2C27C559231F}" sibTransId="{CF7AD4F7-1F9D-4F71-BDA5-179045CC3806}"/>
    <dgm:cxn modelId="{0F4D6CFC-389D-4860-A5CF-7892DC12F438}" srcId="{18FF7BE6-F3D9-4019-8D94-2BE914662EDF}" destId="{8E4B7528-6F68-44B3-94F1-90A3D2925DED}" srcOrd="1" destOrd="0" parTransId="{EAD190A0-B77F-47BE-90C2-C26C0148AB9F}" sibTransId="{BD038C03-7FF7-482C-8BCB-E3DCE34AD5FE}"/>
    <dgm:cxn modelId="{36D1C5C1-8298-49A3-9825-1768F51A3CAB}" type="presParOf" srcId="{04013D43-202B-4B31-A6A0-9B983EABD47B}" destId="{5F2BE16D-ACEC-47B3-BD1D-C2616735FE0F}" srcOrd="0" destOrd="0" presId="urn:microsoft.com/office/officeart/2018/2/layout/IconVerticalSolidList"/>
    <dgm:cxn modelId="{89CD2C1A-32EF-44D9-B222-374BB2C9C01D}" type="presParOf" srcId="{5F2BE16D-ACEC-47B3-BD1D-C2616735FE0F}" destId="{DB722652-3BCD-4F20-8446-EC489C3EBB60}" srcOrd="0" destOrd="0" presId="urn:microsoft.com/office/officeart/2018/2/layout/IconVerticalSolidList"/>
    <dgm:cxn modelId="{86E40E40-5703-4BC3-9EA2-364455032F7C}" type="presParOf" srcId="{5F2BE16D-ACEC-47B3-BD1D-C2616735FE0F}" destId="{21F3EA48-1937-4F51-A504-D043836DAC09}" srcOrd="1" destOrd="0" presId="urn:microsoft.com/office/officeart/2018/2/layout/IconVerticalSolidList"/>
    <dgm:cxn modelId="{C442CDBA-038E-4890-9647-2C39FCF19FB6}" type="presParOf" srcId="{5F2BE16D-ACEC-47B3-BD1D-C2616735FE0F}" destId="{0F29C3AC-6755-42D2-8FB3-2E25D02D4347}" srcOrd="2" destOrd="0" presId="urn:microsoft.com/office/officeart/2018/2/layout/IconVerticalSolidList"/>
    <dgm:cxn modelId="{C5746C6D-1816-467E-B3B4-ECAE654CFBAC}" type="presParOf" srcId="{5F2BE16D-ACEC-47B3-BD1D-C2616735FE0F}" destId="{8566A10B-9511-4222-9BF4-AF2DFA693520}" srcOrd="3" destOrd="0" presId="urn:microsoft.com/office/officeart/2018/2/layout/IconVerticalSolidList"/>
    <dgm:cxn modelId="{E23B85FD-C11A-444F-9606-E7EB756A6AAD}" type="presParOf" srcId="{5F2BE16D-ACEC-47B3-BD1D-C2616735FE0F}" destId="{5006D476-2AD2-458A-8E84-9092DCF24090}" srcOrd="4" destOrd="0" presId="urn:microsoft.com/office/officeart/2018/2/layout/IconVerticalSolidList"/>
    <dgm:cxn modelId="{E231316A-668F-4C56-BA6E-7505245D3B58}" type="presParOf" srcId="{04013D43-202B-4B31-A6A0-9B983EABD47B}" destId="{6C6FD658-2F71-4984-9E6B-A8657FDED0D8}" srcOrd="1" destOrd="0" presId="urn:microsoft.com/office/officeart/2018/2/layout/IconVerticalSolidList"/>
    <dgm:cxn modelId="{AF054DE2-7081-4355-8283-E04BD6113A07}" type="presParOf" srcId="{04013D43-202B-4B31-A6A0-9B983EABD47B}" destId="{F74AC89C-7D6D-4D49-BE03-A15F34BAC3D6}" srcOrd="2" destOrd="0" presId="urn:microsoft.com/office/officeart/2018/2/layout/IconVerticalSolidList"/>
    <dgm:cxn modelId="{B9777E58-031E-46D3-BB13-D089EF7BB5B8}" type="presParOf" srcId="{F74AC89C-7D6D-4D49-BE03-A15F34BAC3D6}" destId="{25AD6988-B04A-4E5A-A090-0EFDE84EF570}" srcOrd="0" destOrd="0" presId="urn:microsoft.com/office/officeart/2018/2/layout/IconVerticalSolidList"/>
    <dgm:cxn modelId="{3B89D551-EE99-40FF-9CAB-5EBEF3D93CFB}" type="presParOf" srcId="{F74AC89C-7D6D-4D49-BE03-A15F34BAC3D6}" destId="{412649A5-F7CE-4142-88CB-BC6CDE30B291}" srcOrd="1" destOrd="0" presId="urn:microsoft.com/office/officeart/2018/2/layout/IconVerticalSolidList"/>
    <dgm:cxn modelId="{D562DF84-11A4-4CB6-B1AF-8132B60003CA}" type="presParOf" srcId="{F74AC89C-7D6D-4D49-BE03-A15F34BAC3D6}" destId="{207BB931-3DC0-4CB8-A330-CF13C95A2994}" srcOrd="2" destOrd="0" presId="urn:microsoft.com/office/officeart/2018/2/layout/IconVerticalSolidList"/>
    <dgm:cxn modelId="{9AE80D89-DBE0-46DE-83C9-9CA281654F32}" type="presParOf" srcId="{F74AC89C-7D6D-4D49-BE03-A15F34BAC3D6}" destId="{8FF10EEE-49B9-4BB0-8A81-73AC5DA2ADE1}" srcOrd="3" destOrd="0" presId="urn:microsoft.com/office/officeart/2018/2/layout/IconVerticalSolidList"/>
    <dgm:cxn modelId="{94499B6B-031F-4CF5-AB52-6BEC52CFC510}" type="presParOf" srcId="{F74AC89C-7D6D-4D49-BE03-A15F34BAC3D6}" destId="{45929306-A047-43DC-939D-64FD3792F3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925D69-CEF2-4563-A71D-15A88DF6DF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22607E6-9F07-4FA3-9AB5-E967DE97D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utilizes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Next-Generation Sequencing (NGS) 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develop predictive models for classifying viral sequences into pathogenic and nonpathogenic categories.</a:t>
          </a:r>
        </a:p>
      </dgm:t>
    </dgm:pt>
    <dgm:pt modelId="{F96B522F-6229-47FB-9D76-8505DFDCE234}" type="parTrans" cxnId="{42B778D5-EFF5-4BD4-B85E-6592B21D74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32AD5-EB2E-4939-A4BB-8641C1384FB9}" type="sibTrans" cxnId="{42B778D5-EFF5-4BD4-B85E-6592B21D747E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B0E085-D378-4DCA-A740-4C4137517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 Techniques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Incorporating a range of methodologies, including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(ML)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(DL)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graph-based models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the project effectively leverages the strengths of each approach to enhance classification accuracy.</a:t>
          </a:r>
        </a:p>
      </dgm:t>
    </dgm:pt>
    <dgm:pt modelId="{849A51CC-5887-4E37-B9FF-753669EC77CF}" type="parTrans" cxnId="{7C2AE34D-2821-4267-9201-B5BF47F0F5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FE47AA-91C9-4000-BDFF-784137F61478}" type="sibTrans" cxnId="{7C2AE34D-2821-4267-9201-B5BF47F0F521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8BC20-F67F-480F-8B2E-9E299F787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By meticulously engineering and selecting key sequence features, the project ensures that the models are trained on the most informative data, facilitating more precise predictions.</a:t>
          </a:r>
        </a:p>
      </dgm:t>
    </dgm:pt>
    <dgm:pt modelId="{7A6A6D36-66FC-4D95-A9F8-1513FCC6B8B2}" type="parTrans" cxnId="{B8543B8E-BF47-4201-B4B3-E467E93655A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C7A69A-4CC0-4EBD-96B4-79324437BF79}" type="sibTrans" cxnId="{B8543B8E-BF47-4201-B4B3-E467E93655A3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FEA6C-E95C-4DE1-B433-50E00ED59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enhance real-time detection and classification of novel pathogens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with significant public health implications for outbreak management and global preparedness.</a:t>
          </a:r>
        </a:p>
      </dgm:t>
    </dgm:pt>
    <dgm:pt modelId="{8DD46FD5-430E-40D2-B8AA-2ABD8A130B75}" type="parTrans" cxnId="{EF1BE602-31B8-4D68-8936-EBEB42A0BF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01EE2-5B55-4D3A-A919-A0C78BAD6A1D}" type="sibTrans" cxnId="{EF1BE602-31B8-4D68-8936-EBEB42A0BF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B4BCE-EC72-4381-9D2D-6F98B4BC1D5A}" type="pres">
      <dgm:prSet presAssocID="{2B925D69-CEF2-4563-A71D-15A88DF6DFF2}" presName="root" presStyleCnt="0">
        <dgm:presLayoutVars>
          <dgm:dir/>
          <dgm:resizeHandles val="exact"/>
        </dgm:presLayoutVars>
      </dgm:prSet>
      <dgm:spPr/>
    </dgm:pt>
    <dgm:pt modelId="{88E848B9-4B1B-480F-A3BB-D1A2B8804119}" type="pres">
      <dgm:prSet presAssocID="{2B925D69-CEF2-4563-A71D-15A88DF6DFF2}" presName="container" presStyleCnt="0">
        <dgm:presLayoutVars>
          <dgm:dir/>
          <dgm:resizeHandles val="exact"/>
        </dgm:presLayoutVars>
      </dgm:prSet>
      <dgm:spPr/>
    </dgm:pt>
    <dgm:pt modelId="{9A38DD9B-D482-4FE9-8450-48D2420A522F}" type="pres">
      <dgm:prSet presAssocID="{622607E6-9F07-4FA3-9AB5-E967DE97D6F6}" presName="compNode" presStyleCnt="0"/>
      <dgm:spPr/>
    </dgm:pt>
    <dgm:pt modelId="{06503026-4CA6-4D78-B108-F88029D214F1}" type="pres">
      <dgm:prSet presAssocID="{622607E6-9F07-4FA3-9AB5-E967DE97D6F6}" presName="iconBgRect" presStyleLbl="bgShp" presStyleIdx="0" presStyleCnt="4"/>
      <dgm:spPr/>
    </dgm:pt>
    <dgm:pt modelId="{50BFBEB8-5DA4-410D-B8A7-E67FEAC0321F}" type="pres">
      <dgm:prSet presAssocID="{622607E6-9F07-4FA3-9AB5-E967DE97D6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301818F-00F4-40B2-ADA7-3763EC74438A}" type="pres">
      <dgm:prSet presAssocID="{622607E6-9F07-4FA3-9AB5-E967DE97D6F6}" presName="spaceRect" presStyleCnt="0"/>
      <dgm:spPr/>
    </dgm:pt>
    <dgm:pt modelId="{88CFD2E4-50FD-44B9-9D2A-D8AFF2C2AA2A}" type="pres">
      <dgm:prSet presAssocID="{622607E6-9F07-4FA3-9AB5-E967DE97D6F6}" presName="textRect" presStyleLbl="revTx" presStyleIdx="0" presStyleCnt="4">
        <dgm:presLayoutVars>
          <dgm:chMax val="1"/>
          <dgm:chPref val="1"/>
        </dgm:presLayoutVars>
      </dgm:prSet>
      <dgm:spPr/>
    </dgm:pt>
    <dgm:pt modelId="{8F7A3839-2454-4D09-A97E-0FCEDADC61AE}" type="pres">
      <dgm:prSet presAssocID="{BA132AD5-EB2E-4939-A4BB-8641C1384FB9}" presName="sibTrans" presStyleLbl="sibTrans2D1" presStyleIdx="0" presStyleCnt="0"/>
      <dgm:spPr/>
    </dgm:pt>
    <dgm:pt modelId="{9BCDEF97-85E7-4185-AE47-3E81524DCDD4}" type="pres">
      <dgm:prSet presAssocID="{EEB0E085-D378-4DCA-A740-4C4137517A77}" presName="compNode" presStyleCnt="0"/>
      <dgm:spPr/>
    </dgm:pt>
    <dgm:pt modelId="{60999D3B-3905-4FB4-9C1C-3F43DED3E5AD}" type="pres">
      <dgm:prSet presAssocID="{EEB0E085-D378-4DCA-A740-4C4137517A77}" presName="iconBgRect" presStyleLbl="bgShp" presStyleIdx="1" presStyleCnt="4"/>
      <dgm:spPr/>
    </dgm:pt>
    <dgm:pt modelId="{1F3BFF93-518B-42A9-BA58-D9AE435C7E1A}" type="pres">
      <dgm:prSet presAssocID="{EEB0E085-D378-4DCA-A740-4C4137517A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80731E4-31B5-4278-A72D-81054C11819E}" type="pres">
      <dgm:prSet presAssocID="{EEB0E085-D378-4DCA-A740-4C4137517A77}" presName="spaceRect" presStyleCnt="0"/>
      <dgm:spPr/>
    </dgm:pt>
    <dgm:pt modelId="{EAEA662E-C7D0-4B70-877D-074CECC70FE5}" type="pres">
      <dgm:prSet presAssocID="{EEB0E085-D378-4DCA-A740-4C4137517A77}" presName="textRect" presStyleLbl="revTx" presStyleIdx="1" presStyleCnt="4">
        <dgm:presLayoutVars>
          <dgm:chMax val="1"/>
          <dgm:chPref val="1"/>
        </dgm:presLayoutVars>
      </dgm:prSet>
      <dgm:spPr/>
    </dgm:pt>
    <dgm:pt modelId="{70A1A4D0-7C90-4737-9F9F-1F7BBCF752FD}" type="pres">
      <dgm:prSet presAssocID="{E1FE47AA-91C9-4000-BDFF-784137F61478}" presName="sibTrans" presStyleLbl="sibTrans2D1" presStyleIdx="0" presStyleCnt="0"/>
      <dgm:spPr/>
    </dgm:pt>
    <dgm:pt modelId="{756A75FE-96F0-4E10-915A-E200904B1C88}" type="pres">
      <dgm:prSet presAssocID="{E378BC20-F67F-480F-8B2E-9E299F78742A}" presName="compNode" presStyleCnt="0"/>
      <dgm:spPr/>
    </dgm:pt>
    <dgm:pt modelId="{E8F0D557-9347-478F-ADCA-64256B440BF4}" type="pres">
      <dgm:prSet presAssocID="{E378BC20-F67F-480F-8B2E-9E299F78742A}" presName="iconBgRect" presStyleLbl="bgShp" presStyleIdx="2" presStyleCnt="4"/>
      <dgm:spPr/>
    </dgm:pt>
    <dgm:pt modelId="{B6AAA2B4-CD6F-4FC8-9388-49E0DEB61ADA}" type="pres">
      <dgm:prSet presAssocID="{E378BC20-F67F-480F-8B2E-9E299F787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3CE81B-6271-4C03-8735-6E78ED590631}" type="pres">
      <dgm:prSet presAssocID="{E378BC20-F67F-480F-8B2E-9E299F78742A}" presName="spaceRect" presStyleCnt="0"/>
      <dgm:spPr/>
    </dgm:pt>
    <dgm:pt modelId="{71BB2586-CD1C-4A13-8B24-E3C0968D1ED8}" type="pres">
      <dgm:prSet presAssocID="{E378BC20-F67F-480F-8B2E-9E299F78742A}" presName="textRect" presStyleLbl="revTx" presStyleIdx="2" presStyleCnt="4">
        <dgm:presLayoutVars>
          <dgm:chMax val="1"/>
          <dgm:chPref val="1"/>
        </dgm:presLayoutVars>
      </dgm:prSet>
      <dgm:spPr/>
    </dgm:pt>
    <dgm:pt modelId="{D3252526-F2D7-40EB-8CEF-4C80137CAF42}" type="pres">
      <dgm:prSet presAssocID="{86C7A69A-4CC0-4EBD-96B4-79324437BF79}" presName="sibTrans" presStyleLbl="sibTrans2D1" presStyleIdx="0" presStyleCnt="0"/>
      <dgm:spPr/>
    </dgm:pt>
    <dgm:pt modelId="{21B13C86-92AD-4D74-83C4-2A0F0A20003E}" type="pres">
      <dgm:prSet presAssocID="{4A1FEA6C-E95C-4DE1-B433-50E00ED59D0E}" presName="compNode" presStyleCnt="0"/>
      <dgm:spPr/>
    </dgm:pt>
    <dgm:pt modelId="{96AA01E8-5345-4FEC-BCAA-EAACEFA07099}" type="pres">
      <dgm:prSet presAssocID="{4A1FEA6C-E95C-4DE1-B433-50E00ED59D0E}" presName="iconBgRect" presStyleLbl="bgShp" presStyleIdx="3" presStyleCnt="4"/>
      <dgm:spPr/>
    </dgm:pt>
    <dgm:pt modelId="{67FFB0E3-DB84-494C-BC29-8BAFF52C12C3}" type="pres">
      <dgm:prSet presAssocID="{4A1FEA6C-E95C-4DE1-B433-50E00ED59D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D562339-262D-4435-AD71-F40C044DAAD6}" type="pres">
      <dgm:prSet presAssocID="{4A1FEA6C-E95C-4DE1-B433-50E00ED59D0E}" presName="spaceRect" presStyleCnt="0"/>
      <dgm:spPr/>
    </dgm:pt>
    <dgm:pt modelId="{A24BF7CC-42AF-4062-B7B4-983EDEC6EDA9}" type="pres">
      <dgm:prSet presAssocID="{4A1FEA6C-E95C-4DE1-B433-50E00ED59D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1BE602-31B8-4D68-8936-EBEB42A0BF4E}" srcId="{2B925D69-CEF2-4563-A71D-15A88DF6DFF2}" destId="{4A1FEA6C-E95C-4DE1-B433-50E00ED59D0E}" srcOrd="3" destOrd="0" parTransId="{8DD46FD5-430E-40D2-B8AA-2ABD8A130B75}" sibTransId="{A6801EE2-5B55-4D3A-A919-A0C78BAD6A1D}"/>
    <dgm:cxn modelId="{DAA57B1D-BA1B-4850-A518-CC4756F48207}" type="presOf" srcId="{622607E6-9F07-4FA3-9AB5-E967DE97D6F6}" destId="{88CFD2E4-50FD-44B9-9D2A-D8AFF2C2AA2A}" srcOrd="0" destOrd="0" presId="urn:microsoft.com/office/officeart/2018/2/layout/IconCircleList"/>
    <dgm:cxn modelId="{81F7E436-145E-4DE1-AAB4-DE8139666BC8}" type="presOf" srcId="{4A1FEA6C-E95C-4DE1-B433-50E00ED59D0E}" destId="{A24BF7CC-42AF-4062-B7B4-983EDEC6EDA9}" srcOrd="0" destOrd="0" presId="urn:microsoft.com/office/officeart/2018/2/layout/IconCircleList"/>
    <dgm:cxn modelId="{50DAD35E-33C1-4F4F-BA2C-420D924EFC47}" type="presOf" srcId="{E378BC20-F67F-480F-8B2E-9E299F78742A}" destId="{71BB2586-CD1C-4A13-8B24-E3C0968D1ED8}" srcOrd="0" destOrd="0" presId="urn:microsoft.com/office/officeart/2018/2/layout/IconCircleList"/>
    <dgm:cxn modelId="{A5F62649-07FD-4AAA-AD98-76A63F7C2278}" type="presOf" srcId="{86C7A69A-4CC0-4EBD-96B4-79324437BF79}" destId="{D3252526-F2D7-40EB-8CEF-4C80137CAF42}" srcOrd="0" destOrd="0" presId="urn:microsoft.com/office/officeart/2018/2/layout/IconCircleList"/>
    <dgm:cxn modelId="{7C2AE34D-2821-4267-9201-B5BF47F0F521}" srcId="{2B925D69-CEF2-4563-A71D-15A88DF6DFF2}" destId="{EEB0E085-D378-4DCA-A740-4C4137517A77}" srcOrd="1" destOrd="0" parTransId="{849A51CC-5887-4E37-B9FF-753669EC77CF}" sibTransId="{E1FE47AA-91C9-4000-BDFF-784137F61478}"/>
    <dgm:cxn modelId="{CF0F447A-47F4-4622-B6A8-B2279C6B5EC0}" type="presOf" srcId="{2B925D69-CEF2-4563-A71D-15A88DF6DFF2}" destId="{EBCB4BCE-EC72-4381-9D2D-6F98B4BC1D5A}" srcOrd="0" destOrd="0" presId="urn:microsoft.com/office/officeart/2018/2/layout/IconCircleList"/>
    <dgm:cxn modelId="{B8543B8E-BF47-4201-B4B3-E467E93655A3}" srcId="{2B925D69-CEF2-4563-A71D-15A88DF6DFF2}" destId="{E378BC20-F67F-480F-8B2E-9E299F78742A}" srcOrd="2" destOrd="0" parTransId="{7A6A6D36-66FC-4D95-A9F8-1513FCC6B8B2}" sibTransId="{86C7A69A-4CC0-4EBD-96B4-79324437BF79}"/>
    <dgm:cxn modelId="{D962EB92-C736-4677-8F79-FD63CB5EDF5A}" type="presOf" srcId="{BA132AD5-EB2E-4939-A4BB-8641C1384FB9}" destId="{8F7A3839-2454-4D09-A97E-0FCEDADC61AE}" srcOrd="0" destOrd="0" presId="urn:microsoft.com/office/officeart/2018/2/layout/IconCircleList"/>
    <dgm:cxn modelId="{73ABCDD0-B255-4572-89CD-854AFB07B181}" type="presOf" srcId="{EEB0E085-D378-4DCA-A740-4C4137517A77}" destId="{EAEA662E-C7D0-4B70-877D-074CECC70FE5}" srcOrd="0" destOrd="0" presId="urn:microsoft.com/office/officeart/2018/2/layout/IconCircleList"/>
    <dgm:cxn modelId="{DC5D04D2-BAE7-49C2-9D58-4392EDAFBE48}" type="presOf" srcId="{E1FE47AA-91C9-4000-BDFF-784137F61478}" destId="{70A1A4D0-7C90-4737-9F9F-1F7BBCF752FD}" srcOrd="0" destOrd="0" presId="urn:microsoft.com/office/officeart/2018/2/layout/IconCircleList"/>
    <dgm:cxn modelId="{42B778D5-EFF5-4BD4-B85E-6592B21D747E}" srcId="{2B925D69-CEF2-4563-A71D-15A88DF6DFF2}" destId="{622607E6-9F07-4FA3-9AB5-E967DE97D6F6}" srcOrd="0" destOrd="0" parTransId="{F96B522F-6229-47FB-9D76-8505DFDCE234}" sibTransId="{BA132AD5-EB2E-4939-A4BB-8641C1384FB9}"/>
    <dgm:cxn modelId="{24F7DC9E-A6F7-452B-9559-2529CC2E17C9}" type="presParOf" srcId="{EBCB4BCE-EC72-4381-9D2D-6F98B4BC1D5A}" destId="{88E848B9-4B1B-480F-A3BB-D1A2B8804119}" srcOrd="0" destOrd="0" presId="urn:microsoft.com/office/officeart/2018/2/layout/IconCircleList"/>
    <dgm:cxn modelId="{A131A6ED-9ECA-4FB7-9533-B3C4D00A3F92}" type="presParOf" srcId="{88E848B9-4B1B-480F-A3BB-D1A2B8804119}" destId="{9A38DD9B-D482-4FE9-8450-48D2420A522F}" srcOrd="0" destOrd="0" presId="urn:microsoft.com/office/officeart/2018/2/layout/IconCircleList"/>
    <dgm:cxn modelId="{EB0FD0BF-EBD5-43DC-AC0B-F1A104B95E3F}" type="presParOf" srcId="{9A38DD9B-D482-4FE9-8450-48D2420A522F}" destId="{06503026-4CA6-4D78-B108-F88029D214F1}" srcOrd="0" destOrd="0" presId="urn:microsoft.com/office/officeart/2018/2/layout/IconCircleList"/>
    <dgm:cxn modelId="{F0FA7EEB-D27B-44BF-B55B-25E6957284ED}" type="presParOf" srcId="{9A38DD9B-D482-4FE9-8450-48D2420A522F}" destId="{50BFBEB8-5DA4-410D-B8A7-E67FEAC0321F}" srcOrd="1" destOrd="0" presId="urn:microsoft.com/office/officeart/2018/2/layout/IconCircleList"/>
    <dgm:cxn modelId="{33CD3903-6C21-43F3-B094-F7091A4E2F62}" type="presParOf" srcId="{9A38DD9B-D482-4FE9-8450-48D2420A522F}" destId="{E301818F-00F4-40B2-ADA7-3763EC74438A}" srcOrd="2" destOrd="0" presId="urn:microsoft.com/office/officeart/2018/2/layout/IconCircleList"/>
    <dgm:cxn modelId="{44FC3A4F-4FA2-4AA7-8A17-3DB3A2F29F27}" type="presParOf" srcId="{9A38DD9B-D482-4FE9-8450-48D2420A522F}" destId="{88CFD2E4-50FD-44B9-9D2A-D8AFF2C2AA2A}" srcOrd="3" destOrd="0" presId="urn:microsoft.com/office/officeart/2018/2/layout/IconCircleList"/>
    <dgm:cxn modelId="{87C16691-8D04-4A38-8767-5B0D029CC5CF}" type="presParOf" srcId="{88E848B9-4B1B-480F-A3BB-D1A2B8804119}" destId="{8F7A3839-2454-4D09-A97E-0FCEDADC61AE}" srcOrd="1" destOrd="0" presId="urn:microsoft.com/office/officeart/2018/2/layout/IconCircleList"/>
    <dgm:cxn modelId="{BCDF12EE-222E-4C5B-82A4-89A48CB9CECB}" type="presParOf" srcId="{88E848B9-4B1B-480F-A3BB-D1A2B8804119}" destId="{9BCDEF97-85E7-4185-AE47-3E81524DCDD4}" srcOrd="2" destOrd="0" presId="urn:microsoft.com/office/officeart/2018/2/layout/IconCircleList"/>
    <dgm:cxn modelId="{EA9BB0BF-D287-4709-A527-7EB43A4FBE7B}" type="presParOf" srcId="{9BCDEF97-85E7-4185-AE47-3E81524DCDD4}" destId="{60999D3B-3905-4FB4-9C1C-3F43DED3E5AD}" srcOrd="0" destOrd="0" presId="urn:microsoft.com/office/officeart/2018/2/layout/IconCircleList"/>
    <dgm:cxn modelId="{808585EE-5F8C-4ACC-B6B5-1820514EAC27}" type="presParOf" srcId="{9BCDEF97-85E7-4185-AE47-3E81524DCDD4}" destId="{1F3BFF93-518B-42A9-BA58-D9AE435C7E1A}" srcOrd="1" destOrd="0" presId="urn:microsoft.com/office/officeart/2018/2/layout/IconCircleList"/>
    <dgm:cxn modelId="{D87735FD-C1F6-4E69-9F46-551077DC30CE}" type="presParOf" srcId="{9BCDEF97-85E7-4185-AE47-3E81524DCDD4}" destId="{780731E4-31B5-4278-A72D-81054C11819E}" srcOrd="2" destOrd="0" presId="urn:microsoft.com/office/officeart/2018/2/layout/IconCircleList"/>
    <dgm:cxn modelId="{B9ABD79C-6A3E-4F9D-B78E-6655606DA6A3}" type="presParOf" srcId="{9BCDEF97-85E7-4185-AE47-3E81524DCDD4}" destId="{EAEA662E-C7D0-4B70-877D-074CECC70FE5}" srcOrd="3" destOrd="0" presId="urn:microsoft.com/office/officeart/2018/2/layout/IconCircleList"/>
    <dgm:cxn modelId="{EAD07B52-DF36-4316-80C8-848B3316CB02}" type="presParOf" srcId="{88E848B9-4B1B-480F-A3BB-D1A2B8804119}" destId="{70A1A4D0-7C90-4737-9F9F-1F7BBCF752FD}" srcOrd="3" destOrd="0" presId="urn:microsoft.com/office/officeart/2018/2/layout/IconCircleList"/>
    <dgm:cxn modelId="{F3070B8E-B101-42E1-83C8-AA3EE4A6B896}" type="presParOf" srcId="{88E848B9-4B1B-480F-A3BB-D1A2B8804119}" destId="{756A75FE-96F0-4E10-915A-E200904B1C88}" srcOrd="4" destOrd="0" presId="urn:microsoft.com/office/officeart/2018/2/layout/IconCircleList"/>
    <dgm:cxn modelId="{377EE151-DADD-411B-824C-1C6326E14CDE}" type="presParOf" srcId="{756A75FE-96F0-4E10-915A-E200904B1C88}" destId="{E8F0D557-9347-478F-ADCA-64256B440BF4}" srcOrd="0" destOrd="0" presId="urn:microsoft.com/office/officeart/2018/2/layout/IconCircleList"/>
    <dgm:cxn modelId="{1CD3FC93-533E-4F87-9008-C937AD12D7E9}" type="presParOf" srcId="{756A75FE-96F0-4E10-915A-E200904B1C88}" destId="{B6AAA2B4-CD6F-4FC8-9388-49E0DEB61ADA}" srcOrd="1" destOrd="0" presId="urn:microsoft.com/office/officeart/2018/2/layout/IconCircleList"/>
    <dgm:cxn modelId="{0B451C04-E7CD-45EC-B908-8ED5E1A34AF8}" type="presParOf" srcId="{756A75FE-96F0-4E10-915A-E200904B1C88}" destId="{2C3CE81B-6271-4C03-8735-6E78ED590631}" srcOrd="2" destOrd="0" presId="urn:microsoft.com/office/officeart/2018/2/layout/IconCircleList"/>
    <dgm:cxn modelId="{731C85C5-66EA-48CD-9F3B-3E942E3C0C5B}" type="presParOf" srcId="{756A75FE-96F0-4E10-915A-E200904B1C88}" destId="{71BB2586-CD1C-4A13-8B24-E3C0968D1ED8}" srcOrd="3" destOrd="0" presId="urn:microsoft.com/office/officeart/2018/2/layout/IconCircleList"/>
    <dgm:cxn modelId="{0F9BF37E-3ADD-4089-AF74-931758D36342}" type="presParOf" srcId="{88E848B9-4B1B-480F-A3BB-D1A2B8804119}" destId="{D3252526-F2D7-40EB-8CEF-4C80137CAF42}" srcOrd="5" destOrd="0" presId="urn:microsoft.com/office/officeart/2018/2/layout/IconCircleList"/>
    <dgm:cxn modelId="{87624FF6-EF69-4BE6-93B0-44367033FA5D}" type="presParOf" srcId="{88E848B9-4B1B-480F-A3BB-D1A2B8804119}" destId="{21B13C86-92AD-4D74-83C4-2A0F0A20003E}" srcOrd="6" destOrd="0" presId="urn:microsoft.com/office/officeart/2018/2/layout/IconCircleList"/>
    <dgm:cxn modelId="{CD9D30F8-5469-48DE-9667-249CA8164F48}" type="presParOf" srcId="{21B13C86-92AD-4D74-83C4-2A0F0A20003E}" destId="{96AA01E8-5345-4FEC-BCAA-EAACEFA07099}" srcOrd="0" destOrd="0" presId="urn:microsoft.com/office/officeart/2018/2/layout/IconCircleList"/>
    <dgm:cxn modelId="{B2BE7A5B-5061-45AB-9B86-5EF634060E50}" type="presParOf" srcId="{21B13C86-92AD-4D74-83C4-2A0F0A20003E}" destId="{67FFB0E3-DB84-494C-BC29-8BAFF52C12C3}" srcOrd="1" destOrd="0" presId="urn:microsoft.com/office/officeart/2018/2/layout/IconCircleList"/>
    <dgm:cxn modelId="{95FB1FE8-B7F0-4050-9306-597557ABBC74}" type="presParOf" srcId="{21B13C86-92AD-4D74-83C4-2A0F0A20003E}" destId="{7D562339-262D-4435-AD71-F40C044DAAD6}" srcOrd="2" destOrd="0" presId="urn:microsoft.com/office/officeart/2018/2/layout/IconCircleList"/>
    <dgm:cxn modelId="{459BEEF2-C1AC-4BF2-9679-7D80F6DCB366}" type="presParOf" srcId="{21B13C86-92AD-4D74-83C4-2A0F0A20003E}" destId="{A24BF7CC-42AF-4062-B7B4-983EDEC6ED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5081-DC0B-4382-A42D-F4009F09D84F}">
      <dsp:nvSpPr>
        <dsp:cNvPr id="0" name=""/>
        <dsp:cNvSpPr/>
      </dsp:nvSpPr>
      <dsp:spPr>
        <a:xfrm>
          <a:off x="0" y="3658"/>
          <a:ext cx="10997184" cy="779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FD739-8B28-41DA-A730-C2F8236EAAAA}">
      <dsp:nvSpPr>
        <dsp:cNvPr id="0" name=""/>
        <dsp:cNvSpPr/>
      </dsp:nvSpPr>
      <dsp:spPr>
        <a:xfrm>
          <a:off x="235752" y="179011"/>
          <a:ext cx="428640" cy="428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539D-4647-40ED-8DF8-0EF8680457B3}">
      <dsp:nvSpPr>
        <dsp:cNvPr id="0" name=""/>
        <dsp:cNvSpPr/>
      </dsp:nvSpPr>
      <dsp:spPr>
        <a:xfrm>
          <a:off x="900144" y="3658"/>
          <a:ext cx="10097039" cy="77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81" tIns="82481" rIns="82481" bIns="82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Global Health Challenge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 Rapidly emerging viral pathogens, such as COVID-19, threaten global health.</a:t>
          </a:r>
        </a:p>
      </dsp:txBody>
      <dsp:txXfrm>
        <a:off x="900144" y="3658"/>
        <a:ext cx="10097039" cy="779345"/>
      </dsp:txXfrm>
    </dsp:sp>
    <dsp:sp modelId="{AF04C914-7D34-44C9-9B8E-E9687C42DAFA}">
      <dsp:nvSpPr>
        <dsp:cNvPr id="0" name=""/>
        <dsp:cNvSpPr/>
      </dsp:nvSpPr>
      <dsp:spPr>
        <a:xfrm>
          <a:off x="0" y="977841"/>
          <a:ext cx="10997184" cy="779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4F726-D60A-4651-866A-CB6660EDDB79}">
      <dsp:nvSpPr>
        <dsp:cNvPr id="0" name=""/>
        <dsp:cNvSpPr/>
      </dsp:nvSpPr>
      <dsp:spPr>
        <a:xfrm>
          <a:off x="235752" y="1153194"/>
          <a:ext cx="428640" cy="428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0DDE-A85A-468D-9065-FE669B78FD39}">
      <dsp:nvSpPr>
        <dsp:cNvPr id="0" name=""/>
        <dsp:cNvSpPr/>
      </dsp:nvSpPr>
      <dsp:spPr>
        <a:xfrm>
          <a:off x="900144" y="977841"/>
          <a:ext cx="10097039" cy="77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81" tIns="82481" rIns="82481" bIns="82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Need for Fast Detection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 Identifying novel pathogens early is crucial for effective response and containment.</a:t>
          </a:r>
        </a:p>
      </dsp:txBody>
      <dsp:txXfrm>
        <a:off x="900144" y="977841"/>
        <a:ext cx="10097039" cy="779345"/>
      </dsp:txXfrm>
    </dsp:sp>
    <dsp:sp modelId="{AFCF3A49-A46B-4E1F-8F18-E1075B2FE295}">
      <dsp:nvSpPr>
        <dsp:cNvPr id="0" name=""/>
        <dsp:cNvSpPr/>
      </dsp:nvSpPr>
      <dsp:spPr>
        <a:xfrm>
          <a:off x="0" y="1952023"/>
          <a:ext cx="10997184" cy="779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B8FB-F19D-4C6D-8147-3A3117E623AA}">
      <dsp:nvSpPr>
        <dsp:cNvPr id="0" name=""/>
        <dsp:cNvSpPr/>
      </dsp:nvSpPr>
      <dsp:spPr>
        <a:xfrm>
          <a:off x="235752" y="2127376"/>
          <a:ext cx="428640" cy="428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3AD6E-7A78-48C4-AE51-A52037295A8C}">
      <dsp:nvSpPr>
        <dsp:cNvPr id="0" name=""/>
        <dsp:cNvSpPr/>
      </dsp:nvSpPr>
      <dsp:spPr>
        <a:xfrm>
          <a:off x="900144" y="1952023"/>
          <a:ext cx="10097039" cy="77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81" tIns="82481" rIns="82481" bIns="82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Limitations of Traditional Methods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 Existing diagnostic methods often rely on known pathogen databases, struggling with novel or highly mutated viruses.</a:t>
          </a:r>
        </a:p>
      </dsp:txBody>
      <dsp:txXfrm>
        <a:off x="900144" y="1952023"/>
        <a:ext cx="10097039" cy="779345"/>
      </dsp:txXfrm>
    </dsp:sp>
    <dsp:sp modelId="{150F814D-87E9-4EFB-9BBF-E288E5F3EEFD}">
      <dsp:nvSpPr>
        <dsp:cNvPr id="0" name=""/>
        <dsp:cNvSpPr/>
      </dsp:nvSpPr>
      <dsp:spPr>
        <a:xfrm>
          <a:off x="0" y="2926205"/>
          <a:ext cx="10997184" cy="779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74DB5-B93E-4935-A1AC-03AAF03FF3C4}">
      <dsp:nvSpPr>
        <dsp:cNvPr id="0" name=""/>
        <dsp:cNvSpPr/>
      </dsp:nvSpPr>
      <dsp:spPr>
        <a:xfrm>
          <a:off x="235752" y="3101558"/>
          <a:ext cx="428640" cy="428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775A-1C47-4C20-B07E-B52CC2C695D5}">
      <dsp:nvSpPr>
        <dsp:cNvPr id="0" name=""/>
        <dsp:cNvSpPr/>
      </dsp:nvSpPr>
      <dsp:spPr>
        <a:xfrm>
          <a:off x="900144" y="2926205"/>
          <a:ext cx="10097039" cy="77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81" tIns="82481" rIns="82481" bIns="82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 Leverage simulated Next-Generation Sequencing (NGS) data and advanced computational models (ML, DL, Graph-based) to classify viral sequences as </a:t>
          </a:r>
          <a:r>
            <a:rPr lang="en-US" sz="18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pathogenic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8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nonpathogenic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00144" y="2926205"/>
        <a:ext cx="10097039" cy="779345"/>
      </dsp:txXfrm>
    </dsp:sp>
    <dsp:sp modelId="{AD5AA5BD-3158-47B5-9D3B-D801F6F29543}">
      <dsp:nvSpPr>
        <dsp:cNvPr id="0" name=""/>
        <dsp:cNvSpPr/>
      </dsp:nvSpPr>
      <dsp:spPr>
        <a:xfrm>
          <a:off x="0" y="3900388"/>
          <a:ext cx="10997184" cy="779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45F0F-C54B-42C4-A8AE-A7205B0E0E31}">
      <dsp:nvSpPr>
        <dsp:cNvPr id="0" name=""/>
        <dsp:cNvSpPr/>
      </dsp:nvSpPr>
      <dsp:spPr>
        <a:xfrm>
          <a:off x="235752" y="4075741"/>
          <a:ext cx="428640" cy="428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92B2-AD52-4E8A-B2D0-52E3F2A69362}">
      <dsp:nvSpPr>
        <dsp:cNvPr id="0" name=""/>
        <dsp:cNvSpPr/>
      </dsp:nvSpPr>
      <dsp:spPr>
        <a:xfrm>
          <a:off x="900144" y="3900388"/>
          <a:ext cx="10097039" cy="77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81" tIns="82481" rIns="82481" bIns="82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 Enhance real-time pathogen detection systems for early identification of potential threats, supporting global health preparedness.</a:t>
          </a:r>
        </a:p>
      </dsp:txBody>
      <dsp:txXfrm>
        <a:off x="900144" y="3900388"/>
        <a:ext cx="10097039" cy="779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84446-4800-4CAB-BAF3-02EEFFE67E64}">
      <dsp:nvSpPr>
        <dsp:cNvPr id="0" name=""/>
        <dsp:cNvSpPr/>
      </dsp:nvSpPr>
      <dsp:spPr>
        <a:xfrm>
          <a:off x="0" y="477313"/>
          <a:ext cx="105156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Traditional models rely on known sequences, limiting the detection of new viruses.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employs models that recognize sequence patterns, detecting new threats without direct sequence comparison.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7313"/>
        <a:ext cx="10515600" cy="1184400"/>
      </dsp:txXfrm>
    </dsp:sp>
    <dsp:sp modelId="{9F651027-65C9-4986-BB6F-A625CB5D79C0}">
      <dsp:nvSpPr>
        <dsp:cNvPr id="0" name=""/>
        <dsp:cNvSpPr/>
      </dsp:nvSpPr>
      <dsp:spPr>
        <a:xfrm>
          <a:off x="525780" y="241153"/>
          <a:ext cx="73609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Rapid Detection of Novel Pathogens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264210"/>
        <a:ext cx="7314806" cy="426206"/>
      </dsp:txXfrm>
    </dsp:sp>
    <dsp:sp modelId="{80C4077C-361E-4CC0-952F-13F988AF20FF}">
      <dsp:nvSpPr>
        <dsp:cNvPr id="0" name=""/>
        <dsp:cNvSpPr/>
      </dsp:nvSpPr>
      <dsp:spPr>
        <a:xfrm>
          <a:off x="0" y="1984273"/>
          <a:ext cx="105156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NGS platforms require fast, accurate classification tools for timely decisions.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This project contributes by developing high-speed, efficient models optimized for real-time applications.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4273"/>
        <a:ext cx="10515600" cy="957600"/>
      </dsp:txXfrm>
    </dsp:sp>
    <dsp:sp modelId="{61C0EDDB-3CC0-4AE2-A448-2B31EAAEEFC5}">
      <dsp:nvSpPr>
        <dsp:cNvPr id="0" name=""/>
        <dsp:cNvSpPr/>
      </dsp:nvSpPr>
      <dsp:spPr>
        <a:xfrm>
          <a:off x="525780" y="1748113"/>
          <a:ext cx="7360920" cy="47232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Pathogen Screening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1771170"/>
        <a:ext cx="7314806" cy="426206"/>
      </dsp:txXfrm>
    </dsp:sp>
    <dsp:sp modelId="{AB1C195C-BEFF-46A3-9E1D-482435F768DB}">
      <dsp:nvSpPr>
        <dsp:cNvPr id="0" name=""/>
        <dsp:cNvSpPr/>
      </dsp:nvSpPr>
      <dsp:spPr>
        <a:xfrm>
          <a:off x="0" y="3264433"/>
          <a:ext cx="105156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focuses on scalable models capable of processing large NGS data volumes.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Simulated data enables adaptability, allowing models to be retrained on new pathogens, ensuring long-term utility.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64433"/>
        <a:ext cx="10515600" cy="1184400"/>
      </dsp:txXfrm>
    </dsp:sp>
    <dsp:sp modelId="{C959E740-6497-4C28-BA97-DD56792C61AA}">
      <dsp:nvSpPr>
        <dsp:cNvPr id="0" name=""/>
        <dsp:cNvSpPr/>
      </dsp:nvSpPr>
      <dsp:spPr>
        <a:xfrm>
          <a:off x="525780" y="3028273"/>
          <a:ext cx="7360920" cy="4723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Flexibility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37" y="3051330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B20D-725A-4D77-807C-0C3736D2D8EF}">
      <dsp:nvSpPr>
        <dsp:cNvPr id="0" name=""/>
        <dsp:cNvSpPr/>
      </dsp:nvSpPr>
      <dsp:spPr>
        <a:xfrm>
          <a:off x="-795048" y="9195"/>
          <a:ext cx="10951122" cy="99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1D023-D37A-43D1-83ED-FAF07301425A}">
      <dsp:nvSpPr>
        <dsp:cNvPr id="0" name=""/>
        <dsp:cNvSpPr/>
      </dsp:nvSpPr>
      <dsp:spPr>
        <a:xfrm>
          <a:off x="-493698" y="233339"/>
          <a:ext cx="548979" cy="547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01896-07F1-4A7B-AD06-53762138F7FC}">
      <dsp:nvSpPr>
        <dsp:cNvPr id="0" name=""/>
        <dsp:cNvSpPr/>
      </dsp:nvSpPr>
      <dsp:spPr>
        <a:xfrm>
          <a:off x="356630" y="0"/>
          <a:ext cx="4928004" cy="102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25" tIns="108725" rIns="108725" bIns="1087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Datasets</a:t>
          </a:r>
        </a:p>
      </dsp:txBody>
      <dsp:txXfrm>
        <a:off x="356630" y="0"/>
        <a:ext cx="4928004" cy="1027327"/>
      </dsp:txXfrm>
    </dsp:sp>
    <dsp:sp modelId="{5E5594A5-6372-49D8-8D8D-C054C56C594C}">
      <dsp:nvSpPr>
        <dsp:cNvPr id="0" name=""/>
        <dsp:cNvSpPr/>
      </dsp:nvSpPr>
      <dsp:spPr>
        <a:xfrm>
          <a:off x="2438929" y="279"/>
          <a:ext cx="7511505" cy="99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31" tIns="105431" rIns="105431" bIns="1054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datasets include viral sequences derived from simulated NGS data.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data mimics real-world sequencing, providing a controlled environment for training and validating models.</a:t>
          </a:r>
        </a:p>
      </dsp:txBody>
      <dsp:txXfrm>
        <a:off x="2438929" y="279"/>
        <a:ext cx="7511505" cy="996196"/>
      </dsp:txXfrm>
    </dsp:sp>
    <dsp:sp modelId="{74990BEE-02FC-445D-A07B-9F40CAEACDA6}">
      <dsp:nvSpPr>
        <dsp:cNvPr id="0" name=""/>
        <dsp:cNvSpPr/>
      </dsp:nvSpPr>
      <dsp:spPr>
        <a:xfrm>
          <a:off x="-795048" y="1245646"/>
          <a:ext cx="10951122" cy="99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84BC-D5F5-4A11-9F19-54581FE09E81}">
      <dsp:nvSpPr>
        <dsp:cNvPr id="0" name=""/>
        <dsp:cNvSpPr/>
      </dsp:nvSpPr>
      <dsp:spPr>
        <a:xfrm>
          <a:off x="-493698" y="1517498"/>
          <a:ext cx="548979" cy="547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E0F37-66D6-4C75-B42E-6D19A2FAD1D7}">
      <dsp:nvSpPr>
        <dsp:cNvPr id="0" name=""/>
        <dsp:cNvSpPr/>
      </dsp:nvSpPr>
      <dsp:spPr>
        <a:xfrm>
          <a:off x="356630" y="1164281"/>
          <a:ext cx="4928004" cy="102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25" tIns="108725" rIns="108725" bIns="1087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File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Types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630" y="1164281"/>
        <a:ext cx="4928004" cy="1027327"/>
      </dsp:txXfrm>
    </dsp:sp>
    <dsp:sp modelId="{614E992D-E11E-493C-A120-904A41D008D9}">
      <dsp:nvSpPr>
        <dsp:cNvPr id="0" name=""/>
        <dsp:cNvSpPr/>
      </dsp:nvSpPr>
      <dsp:spPr>
        <a:xfrm>
          <a:off x="2419155" y="1245646"/>
          <a:ext cx="6601215" cy="99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31" tIns="105431" rIns="105431" bIns="1054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FASTQ Files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Representing training, validation and test sets with sequence reads.</a:t>
          </a:r>
        </a:p>
      </dsp:txBody>
      <dsp:txXfrm>
        <a:off x="2419155" y="1245646"/>
        <a:ext cx="6601215" cy="996196"/>
      </dsp:txXfrm>
    </dsp:sp>
    <dsp:sp modelId="{90F9A417-98F7-4BB9-920D-BE2327C0F873}">
      <dsp:nvSpPr>
        <dsp:cNvPr id="0" name=""/>
        <dsp:cNvSpPr/>
      </dsp:nvSpPr>
      <dsp:spPr>
        <a:xfrm>
          <a:off x="-795048" y="2577513"/>
          <a:ext cx="10951122" cy="99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E41C6-8679-457F-8F5F-A9ED1792088C}">
      <dsp:nvSpPr>
        <dsp:cNvPr id="0" name=""/>
        <dsp:cNvSpPr/>
      </dsp:nvSpPr>
      <dsp:spPr>
        <a:xfrm>
          <a:off x="-493698" y="2801658"/>
          <a:ext cx="548979" cy="547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6C425-296A-4D1A-86F4-F160AA26F2A9}">
      <dsp:nvSpPr>
        <dsp:cNvPr id="0" name=""/>
        <dsp:cNvSpPr/>
      </dsp:nvSpPr>
      <dsp:spPr>
        <a:xfrm>
          <a:off x="356630" y="2512977"/>
          <a:ext cx="4928004" cy="102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25" tIns="108725" rIns="108725" bIns="1087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630" y="2512977"/>
        <a:ext cx="4928004" cy="1027327"/>
      </dsp:txXfrm>
    </dsp:sp>
    <dsp:sp modelId="{7D8563C3-D45C-4BF3-A2E7-4AD25D625890}">
      <dsp:nvSpPr>
        <dsp:cNvPr id="0" name=""/>
        <dsp:cNvSpPr/>
      </dsp:nvSpPr>
      <dsp:spPr>
        <a:xfrm>
          <a:off x="2375700" y="2567083"/>
          <a:ext cx="6805265" cy="99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31" tIns="105431" rIns="105431" bIns="1054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pathogenic_val_vir_nano_filtered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Contains pathogenic virus sequences for validation.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nonpathogenic_val_vir_nano_filtered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Includes nonpathogenic virus sequences for validation.</a:t>
          </a:r>
        </a:p>
      </dsp:txBody>
      <dsp:txXfrm>
        <a:off x="2375700" y="2567083"/>
        <a:ext cx="6805265" cy="996196"/>
      </dsp:txXfrm>
    </dsp:sp>
    <dsp:sp modelId="{9D972C38-E102-494B-AF7A-171068156D0E}">
      <dsp:nvSpPr>
        <dsp:cNvPr id="0" name=""/>
        <dsp:cNvSpPr/>
      </dsp:nvSpPr>
      <dsp:spPr>
        <a:xfrm>
          <a:off x="-795048" y="3861673"/>
          <a:ext cx="10951122" cy="99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2D537-4AC1-4F85-B2D4-5CA32D0F510B}">
      <dsp:nvSpPr>
        <dsp:cNvPr id="0" name=""/>
        <dsp:cNvSpPr/>
      </dsp:nvSpPr>
      <dsp:spPr>
        <a:xfrm>
          <a:off x="-493698" y="4085817"/>
          <a:ext cx="548979" cy="547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E53D6-9FD7-4972-9945-4A773B802A0D}">
      <dsp:nvSpPr>
        <dsp:cNvPr id="0" name=""/>
        <dsp:cNvSpPr/>
      </dsp:nvSpPr>
      <dsp:spPr>
        <a:xfrm>
          <a:off x="356630" y="3786380"/>
          <a:ext cx="4928004" cy="102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25" tIns="108725" rIns="108725" bIns="1087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NGS 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630" y="3786380"/>
        <a:ext cx="4928004" cy="1027327"/>
      </dsp:txXfrm>
    </dsp:sp>
    <dsp:sp modelId="{9FC8C3F3-859A-4F08-A782-521A273CB7A7}">
      <dsp:nvSpPr>
        <dsp:cNvPr id="0" name=""/>
        <dsp:cNvSpPr/>
      </dsp:nvSpPr>
      <dsp:spPr>
        <a:xfrm>
          <a:off x="2351923" y="3861673"/>
          <a:ext cx="8070519" cy="99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31" tIns="105431" rIns="105431" bIns="1054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DeepSimulator</a:t>
          </a: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Tool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tool that generates realistic Nanopore sequencing reads by simulating the sequencing process, including potential errors and sequence-specific characteristics.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Read Lengths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Full-length reads for testing (~8kb average) and shorter subreads (~250bp) for training and validation.</a:t>
          </a:r>
        </a:p>
      </dsp:txBody>
      <dsp:txXfrm>
        <a:off x="2351923" y="3861673"/>
        <a:ext cx="8070519" cy="996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CE94-CEC7-4559-B437-2DD22ACFFF21}">
      <dsp:nvSpPr>
        <dsp:cNvPr id="0" name=""/>
        <dsp:cNvSpPr/>
      </dsp:nvSpPr>
      <dsp:spPr>
        <a:xfrm>
          <a:off x="0" y="279661"/>
          <a:ext cx="11018520" cy="315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160" tIns="354076" rIns="8551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were extracted from virus sequences to serve as inputs for predictive modeling: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Nucleotide K-</a:t>
          </a:r>
          <a:r>
            <a:rPr lang="en-US" sz="17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mers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K-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mers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represent contiguous subsequences of length “k” within a DNA sequence, capturing patterns at different levels of detail.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2-mers, 3-mers, and 4-mers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These represent patterns within the sequence at varying levels of granularity. For instance, 2-mers capture adjacent nucleotide pairs, while 4-mers can reveal more complex motifs.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k-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patterns may be associated with viral pathogenicity and offer valuable discriminatory information.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GC Composition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percentage of guanine (G) and cytosine (C) nucleotides in the sequence.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Higher or lower GC content in some viruses is associated with increased pathogenic potential, making this feature a crucial indicator for classification.</a:t>
          </a:r>
        </a:p>
      </dsp:txBody>
      <dsp:txXfrm>
        <a:off x="0" y="279661"/>
        <a:ext cx="11018520" cy="3159450"/>
      </dsp:txXfrm>
    </dsp:sp>
    <dsp:sp modelId="{728CFC37-FBF8-40C7-A908-A4697D9D2D11}">
      <dsp:nvSpPr>
        <dsp:cNvPr id="0" name=""/>
        <dsp:cNvSpPr/>
      </dsp:nvSpPr>
      <dsp:spPr>
        <a:xfrm>
          <a:off x="550926" y="28741"/>
          <a:ext cx="771296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32" tIns="0" rIns="2915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 Features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424" y="53239"/>
        <a:ext cx="7663968" cy="452844"/>
      </dsp:txXfrm>
    </dsp:sp>
    <dsp:sp modelId="{2C5E062F-228B-4D2E-A189-C6B98A9DC498}">
      <dsp:nvSpPr>
        <dsp:cNvPr id="0" name=""/>
        <dsp:cNvSpPr/>
      </dsp:nvSpPr>
      <dsp:spPr>
        <a:xfrm>
          <a:off x="0" y="3781831"/>
          <a:ext cx="1101852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160" tIns="354076" rIns="8551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extracted features are not only computationally informative but also biologically relevant, providing insight into sequence characteristics that may be linked to pathogenic potential.</a:t>
          </a:r>
          <a:endParaRPr lang="en-US" sz="1700" kern="1200" dirty="0"/>
        </a:p>
      </dsp:txBody>
      <dsp:txXfrm>
        <a:off x="0" y="3781831"/>
        <a:ext cx="11018520" cy="937125"/>
      </dsp:txXfrm>
    </dsp:sp>
    <dsp:sp modelId="{C1452FC7-1F14-4F50-AFF1-8FEFA43019D8}">
      <dsp:nvSpPr>
        <dsp:cNvPr id="0" name=""/>
        <dsp:cNvSpPr/>
      </dsp:nvSpPr>
      <dsp:spPr>
        <a:xfrm>
          <a:off x="550926" y="3530911"/>
          <a:ext cx="7712964" cy="5018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32" tIns="0" rIns="2915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Biological Insights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424" y="3555409"/>
        <a:ext cx="7663968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D9829-7640-432D-94C6-8E8D9BD92789}">
      <dsp:nvSpPr>
        <dsp:cNvPr id="0" name=""/>
        <dsp:cNvSpPr/>
      </dsp:nvSpPr>
      <dsp:spPr>
        <a:xfrm>
          <a:off x="3953" y="100256"/>
          <a:ext cx="2377306" cy="552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Models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53" y="100256"/>
        <a:ext cx="2377306" cy="552697"/>
      </dsp:txXfrm>
    </dsp:sp>
    <dsp:sp modelId="{F70F97EC-A00F-4EE7-B2C4-0BDF9D948D20}">
      <dsp:nvSpPr>
        <dsp:cNvPr id="0" name=""/>
        <dsp:cNvSpPr/>
      </dsp:nvSpPr>
      <dsp:spPr>
        <a:xfrm>
          <a:off x="3953" y="652953"/>
          <a:ext cx="2377306" cy="36892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Known for handling high-dimensional data and providing feature-importance insights.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Capable of achieving high accuracy by focusing on misclassified samples and iteratively refining the model.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XGBoost’s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flexibility and scalability make it a strong choice for large-scale genomic datasets.</a:t>
          </a:r>
        </a:p>
      </dsp:txBody>
      <dsp:txXfrm>
        <a:off x="3953" y="652953"/>
        <a:ext cx="2377306" cy="3689280"/>
      </dsp:txXfrm>
    </dsp:sp>
    <dsp:sp modelId="{AFBCF125-5E03-4061-BBB5-2E1DBB3F1989}">
      <dsp:nvSpPr>
        <dsp:cNvPr id="0" name=""/>
        <dsp:cNvSpPr/>
      </dsp:nvSpPr>
      <dsp:spPr>
        <a:xfrm>
          <a:off x="2714082" y="100256"/>
          <a:ext cx="2377306" cy="552697"/>
        </a:xfrm>
        <a:prstGeom prst="rect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accent3">
              <a:hueOff val="-2597926"/>
              <a:satOff val="-3031"/>
              <a:lumOff val="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Models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714082" y="100256"/>
        <a:ext cx="2377306" cy="552697"/>
      </dsp:txXfrm>
    </dsp:sp>
    <dsp:sp modelId="{30F958C5-4A3E-4377-BCFB-4E75EB4D5895}">
      <dsp:nvSpPr>
        <dsp:cNvPr id="0" name=""/>
        <dsp:cNvSpPr/>
      </dsp:nvSpPr>
      <dsp:spPr>
        <a:xfrm>
          <a:off x="2714082" y="652953"/>
          <a:ext cx="2377306" cy="3689280"/>
        </a:xfrm>
        <a:prstGeom prst="rect">
          <a:avLst/>
        </a:prstGeom>
        <a:solidFill>
          <a:schemeClr val="accent3">
            <a:tint val="40000"/>
            <a:alpha val="90000"/>
            <a:hueOff val="-2487051"/>
            <a:satOff val="15971"/>
            <a:lumOff val="166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487051"/>
              <a:satOff val="15971"/>
              <a:lumOff val="16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due to their capability to recognize spatial dependencies within sequence patterns.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Layers of convolutional filters capture sequential dependencies, which are flattened and passed through fully connected layers for final classification.</a:t>
          </a:r>
        </a:p>
      </dsp:txBody>
      <dsp:txXfrm>
        <a:off x="2714082" y="652953"/>
        <a:ext cx="2377306" cy="3689280"/>
      </dsp:txXfrm>
    </dsp:sp>
    <dsp:sp modelId="{D53BD6D5-48C4-429E-8ADD-BB247A740BA2}">
      <dsp:nvSpPr>
        <dsp:cNvPr id="0" name=""/>
        <dsp:cNvSpPr/>
      </dsp:nvSpPr>
      <dsp:spPr>
        <a:xfrm>
          <a:off x="5424211" y="100256"/>
          <a:ext cx="2377306" cy="552697"/>
        </a:xfrm>
        <a:prstGeom prst="rect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accent3">
              <a:hueOff val="-5195852"/>
              <a:satOff val="-6063"/>
              <a:lumOff val="13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Graph-Based Models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4211" y="100256"/>
        <a:ext cx="2377306" cy="552697"/>
      </dsp:txXfrm>
    </dsp:sp>
    <dsp:sp modelId="{5D6FC872-F290-460A-88A1-892D8878C34E}">
      <dsp:nvSpPr>
        <dsp:cNvPr id="0" name=""/>
        <dsp:cNvSpPr/>
      </dsp:nvSpPr>
      <dsp:spPr>
        <a:xfrm>
          <a:off x="5424211" y="652953"/>
          <a:ext cx="2377306" cy="3689280"/>
        </a:xfrm>
        <a:prstGeom prst="rect">
          <a:avLst/>
        </a:prstGeom>
        <a:solidFill>
          <a:schemeClr val="accent3">
            <a:tint val="40000"/>
            <a:alpha val="90000"/>
            <a:hueOff val="-4974102"/>
            <a:satOff val="31943"/>
            <a:lumOff val="332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974102"/>
              <a:satOff val="31943"/>
              <a:lumOff val="33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Sequences are represented as nodes in a graph, with edges representing relationships between sequences.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relational data capture, which may reveal insights into pathogenicity based on how similar or connected a sequence is to known pathogens.</a:t>
          </a:r>
        </a:p>
      </dsp:txBody>
      <dsp:txXfrm>
        <a:off x="5424211" y="652953"/>
        <a:ext cx="2377306" cy="3689280"/>
      </dsp:txXfrm>
    </dsp:sp>
    <dsp:sp modelId="{1B937BF1-711C-49C3-BD0A-A7C05E17A356}">
      <dsp:nvSpPr>
        <dsp:cNvPr id="0" name=""/>
        <dsp:cNvSpPr/>
      </dsp:nvSpPr>
      <dsp:spPr>
        <a:xfrm>
          <a:off x="8134340" y="100256"/>
          <a:ext cx="2377306" cy="552697"/>
        </a:xfrm>
        <a:prstGeom prst="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Binary Prediction Task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4340" y="100256"/>
        <a:ext cx="2377306" cy="552697"/>
      </dsp:txXfrm>
    </dsp:sp>
    <dsp:sp modelId="{4BCDD596-0175-420A-B469-AE0267F5F0F4}">
      <dsp:nvSpPr>
        <dsp:cNvPr id="0" name=""/>
        <dsp:cNvSpPr/>
      </dsp:nvSpPr>
      <dsp:spPr>
        <a:xfrm>
          <a:off x="8134340" y="652953"/>
          <a:ext cx="2377306" cy="3689280"/>
        </a:xfrm>
        <a:prstGeom prst="rect">
          <a:avLst/>
        </a:prstGeom>
        <a:solidFill>
          <a:schemeClr val="accent3">
            <a:tint val="40000"/>
            <a:alpha val="90000"/>
            <a:hueOff val="-7461152"/>
            <a:satOff val="47914"/>
            <a:lumOff val="498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461152"/>
              <a:satOff val="47914"/>
              <a:lumOff val="4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All models are trained to classify input sequences as either </a:t>
          </a:r>
          <a:r>
            <a:rPr 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pathogenic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nonpathogenic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, using binary cross-entropy loss for optimization in the case of DL models.</a:t>
          </a:r>
        </a:p>
      </dsp:txBody>
      <dsp:txXfrm>
        <a:off x="8134340" y="652953"/>
        <a:ext cx="2377306" cy="368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A4733-64BB-4596-97E8-8C09A565F73F}">
      <dsp:nvSpPr>
        <dsp:cNvPr id="0" name=""/>
        <dsp:cNvSpPr/>
      </dsp:nvSpPr>
      <dsp:spPr>
        <a:xfrm>
          <a:off x="8974" y="441306"/>
          <a:ext cx="3551613" cy="106548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58" tIns="131558" rIns="131558" bIns="131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and Importance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19" y="441306"/>
        <a:ext cx="2912323" cy="1065483"/>
      </dsp:txXfrm>
    </dsp:sp>
    <dsp:sp modelId="{AC5DEEA2-2B3B-4146-A331-7360720C2F60}">
      <dsp:nvSpPr>
        <dsp:cNvPr id="0" name=""/>
        <dsp:cNvSpPr/>
      </dsp:nvSpPr>
      <dsp:spPr>
        <a:xfrm>
          <a:off x="8974" y="1506790"/>
          <a:ext cx="3231967" cy="2393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397" tIns="255397" rIns="255397" bIns="51079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By leveraging the inherent feature importance capabilities of tree-based algorithms (e.g., Random Forest,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important features are identified for the task.</a:t>
          </a:r>
        </a:p>
      </dsp:txBody>
      <dsp:txXfrm>
        <a:off x="8974" y="1506790"/>
        <a:ext cx="3231967" cy="2393504"/>
      </dsp:txXfrm>
    </dsp:sp>
    <dsp:sp modelId="{C2F95104-AF26-498F-AD06-E95467C62DB5}">
      <dsp:nvSpPr>
        <dsp:cNvPr id="0" name=""/>
        <dsp:cNvSpPr/>
      </dsp:nvSpPr>
      <dsp:spPr>
        <a:xfrm>
          <a:off x="3507802" y="441306"/>
          <a:ext cx="3551613" cy="106548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58" tIns="131558" rIns="131558" bIns="131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7447" y="441306"/>
        <a:ext cx="2912323" cy="1065483"/>
      </dsp:txXfrm>
    </dsp:sp>
    <dsp:sp modelId="{DD8C6B50-0FA8-46F0-BAFC-F581545E5CB4}">
      <dsp:nvSpPr>
        <dsp:cNvPr id="0" name=""/>
        <dsp:cNvSpPr/>
      </dsp:nvSpPr>
      <dsp:spPr>
        <a:xfrm>
          <a:off x="3507802" y="1506790"/>
          <a:ext cx="3231967" cy="23935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397" tIns="255397" rIns="255397" bIns="51079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Certain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k-</a:t>
          </a:r>
          <a:r>
            <a:rPr lang="en-US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patterns, especially among the 4-mers, may have strong associations with pathogenicity.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GC composition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may emerge as a consistent indicator, where higher or lower GC content could influence classification outcomes.</a:t>
          </a:r>
        </a:p>
      </dsp:txBody>
      <dsp:txXfrm>
        <a:off x="3507802" y="1506790"/>
        <a:ext cx="3231967" cy="2393504"/>
      </dsp:txXfrm>
    </dsp:sp>
    <dsp:sp modelId="{636CBCC6-28DD-4074-B607-A29286450A50}">
      <dsp:nvSpPr>
        <dsp:cNvPr id="0" name=""/>
        <dsp:cNvSpPr/>
      </dsp:nvSpPr>
      <dsp:spPr>
        <a:xfrm>
          <a:off x="7006631" y="441306"/>
          <a:ext cx="3551613" cy="106548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58" tIns="131558" rIns="131558" bIns="131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Relevance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26276" y="441306"/>
        <a:ext cx="2912323" cy="1065483"/>
      </dsp:txXfrm>
    </dsp:sp>
    <dsp:sp modelId="{49AE07D8-D83C-46AF-9328-98A8F8905CAF}">
      <dsp:nvSpPr>
        <dsp:cNvPr id="0" name=""/>
        <dsp:cNvSpPr/>
      </dsp:nvSpPr>
      <dsp:spPr>
        <a:xfrm>
          <a:off x="7006631" y="1506790"/>
          <a:ext cx="3231967" cy="23935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397" tIns="255397" rIns="255397" bIns="51079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findings not only help in refining the model but also provide potential biological insights, linking sequence motifs with pathogenic traits, and offering a pathway to more explainable AI models in virology.</a:t>
          </a:r>
        </a:p>
      </dsp:txBody>
      <dsp:txXfrm>
        <a:off x="7006631" y="1506790"/>
        <a:ext cx="3231967" cy="2393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2652-3BCD-4F20-8446-EC489C3EBB60}">
      <dsp:nvSpPr>
        <dsp:cNvPr id="0" name=""/>
        <dsp:cNvSpPr/>
      </dsp:nvSpPr>
      <dsp:spPr>
        <a:xfrm>
          <a:off x="0" y="240642"/>
          <a:ext cx="10915869" cy="1368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3EA48-1937-4F51-A504-D043836DAC09}">
      <dsp:nvSpPr>
        <dsp:cNvPr id="0" name=""/>
        <dsp:cNvSpPr/>
      </dsp:nvSpPr>
      <dsp:spPr>
        <a:xfrm>
          <a:off x="413969" y="548553"/>
          <a:ext cx="752672" cy="752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6A10B-9511-4222-9BF4-AF2DFA693520}">
      <dsp:nvSpPr>
        <dsp:cNvPr id="0" name=""/>
        <dsp:cNvSpPr/>
      </dsp:nvSpPr>
      <dsp:spPr>
        <a:xfrm>
          <a:off x="3732669" y="231445"/>
          <a:ext cx="6917964" cy="136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32" tIns="144832" rIns="144832" bIns="144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Percentage of correctly classified sequences.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and Recall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Precision to minimize false positives and recall to minimize false negatives, are crucial for pathogenic detection.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F1-Score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Harmonic mean of precision and recall, particularly useful given the binary nature of the problem.</a:t>
          </a:r>
        </a:p>
      </dsp:txBody>
      <dsp:txXfrm>
        <a:off x="3732669" y="231445"/>
        <a:ext cx="6917964" cy="1368494"/>
      </dsp:txXfrm>
    </dsp:sp>
    <dsp:sp modelId="{5006D476-2AD2-458A-8E84-9092DCF24090}">
      <dsp:nvSpPr>
        <dsp:cNvPr id="0" name=""/>
        <dsp:cNvSpPr/>
      </dsp:nvSpPr>
      <dsp:spPr>
        <a:xfrm>
          <a:off x="1383620" y="229776"/>
          <a:ext cx="4422380" cy="136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32" tIns="144832" rIns="144832" bIns="1448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3620" y="229776"/>
        <a:ext cx="4422380" cy="1368494"/>
      </dsp:txXfrm>
    </dsp:sp>
    <dsp:sp modelId="{25AD6988-B04A-4E5A-A090-0EFDE84EF570}">
      <dsp:nvSpPr>
        <dsp:cNvPr id="0" name=""/>
        <dsp:cNvSpPr/>
      </dsp:nvSpPr>
      <dsp:spPr>
        <a:xfrm>
          <a:off x="0" y="1869802"/>
          <a:ext cx="10915869" cy="1368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649A5-F7CE-4142-88CB-BC6CDE30B291}">
      <dsp:nvSpPr>
        <dsp:cNvPr id="0" name=""/>
        <dsp:cNvSpPr/>
      </dsp:nvSpPr>
      <dsp:spPr>
        <a:xfrm>
          <a:off x="413969" y="2177714"/>
          <a:ext cx="752672" cy="752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0EEE-49B9-4BB0-8A81-73AC5DA2ADE1}">
      <dsp:nvSpPr>
        <dsp:cNvPr id="0" name=""/>
        <dsp:cNvSpPr/>
      </dsp:nvSpPr>
      <dsp:spPr>
        <a:xfrm>
          <a:off x="3841056" y="1792879"/>
          <a:ext cx="6902000" cy="136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32" tIns="144832" rIns="144832" bIns="144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ML, DL, and GNNs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compared to identify the most effective model type for pathogen detection, offering a comprehensive view of which algorithm best suits this binary classification problem.</a:t>
          </a:r>
        </a:p>
      </dsp:txBody>
      <dsp:txXfrm>
        <a:off x="3841056" y="1792879"/>
        <a:ext cx="6902000" cy="1368494"/>
      </dsp:txXfrm>
    </dsp:sp>
    <dsp:sp modelId="{45929306-A047-43DC-939D-64FD3792F3DB}">
      <dsp:nvSpPr>
        <dsp:cNvPr id="0" name=""/>
        <dsp:cNvSpPr/>
      </dsp:nvSpPr>
      <dsp:spPr>
        <a:xfrm>
          <a:off x="1547115" y="1861920"/>
          <a:ext cx="4422380" cy="136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32" tIns="144832" rIns="144832" bIns="1448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Comparison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Across Models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7115" y="1861920"/>
        <a:ext cx="4422380" cy="13684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03026-4CA6-4D78-B108-F88029D214F1}">
      <dsp:nvSpPr>
        <dsp:cNvPr id="0" name=""/>
        <dsp:cNvSpPr/>
      </dsp:nvSpPr>
      <dsp:spPr>
        <a:xfrm>
          <a:off x="4849" y="588180"/>
          <a:ext cx="1457432" cy="14574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FBEB8-5DA4-410D-B8A7-E67FEAC0321F}">
      <dsp:nvSpPr>
        <dsp:cNvPr id="0" name=""/>
        <dsp:cNvSpPr/>
      </dsp:nvSpPr>
      <dsp:spPr>
        <a:xfrm>
          <a:off x="310910" y="894240"/>
          <a:ext cx="845310" cy="84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FD2E4-50FD-44B9-9D2A-D8AFF2C2AA2A}">
      <dsp:nvSpPr>
        <dsp:cNvPr id="0" name=""/>
        <dsp:cNvSpPr/>
      </dsp:nvSpPr>
      <dsp:spPr>
        <a:xfrm>
          <a:off x="1774589" y="588180"/>
          <a:ext cx="3435376" cy="145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utilizes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simulated Next-Generation Sequencing (NGS) data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develop predictive models for classifying viral sequences into pathogenic and nonpathogenic categories.</a:t>
          </a:r>
        </a:p>
      </dsp:txBody>
      <dsp:txXfrm>
        <a:off x="1774589" y="588180"/>
        <a:ext cx="3435376" cy="1457432"/>
      </dsp:txXfrm>
    </dsp:sp>
    <dsp:sp modelId="{60999D3B-3905-4FB4-9C1C-3F43DED3E5AD}">
      <dsp:nvSpPr>
        <dsp:cNvPr id="0" name=""/>
        <dsp:cNvSpPr/>
      </dsp:nvSpPr>
      <dsp:spPr>
        <a:xfrm>
          <a:off x="5808554" y="588180"/>
          <a:ext cx="1457432" cy="14574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BFF93-518B-42A9-BA58-D9AE435C7E1A}">
      <dsp:nvSpPr>
        <dsp:cNvPr id="0" name=""/>
        <dsp:cNvSpPr/>
      </dsp:nvSpPr>
      <dsp:spPr>
        <a:xfrm>
          <a:off x="6114615" y="894240"/>
          <a:ext cx="845310" cy="84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A662E-C7D0-4B70-877D-074CECC70FE5}">
      <dsp:nvSpPr>
        <dsp:cNvPr id="0" name=""/>
        <dsp:cNvSpPr/>
      </dsp:nvSpPr>
      <dsp:spPr>
        <a:xfrm>
          <a:off x="7578293" y="588180"/>
          <a:ext cx="3435376" cy="145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 Techniques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Incorporating a range of methodologies, including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(ML)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(DL)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graph-based models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the project effectively leverages the strengths of each approach to enhance classification accuracy.</a:t>
          </a:r>
        </a:p>
      </dsp:txBody>
      <dsp:txXfrm>
        <a:off x="7578293" y="588180"/>
        <a:ext cx="3435376" cy="1457432"/>
      </dsp:txXfrm>
    </dsp:sp>
    <dsp:sp modelId="{E8F0D557-9347-478F-ADCA-64256B440BF4}">
      <dsp:nvSpPr>
        <dsp:cNvPr id="0" name=""/>
        <dsp:cNvSpPr/>
      </dsp:nvSpPr>
      <dsp:spPr>
        <a:xfrm>
          <a:off x="4849" y="2883574"/>
          <a:ext cx="1457432" cy="14574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A2B4-CD6F-4FC8-9388-49E0DEB61ADA}">
      <dsp:nvSpPr>
        <dsp:cNvPr id="0" name=""/>
        <dsp:cNvSpPr/>
      </dsp:nvSpPr>
      <dsp:spPr>
        <a:xfrm>
          <a:off x="310910" y="3189635"/>
          <a:ext cx="845310" cy="84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2586-CD1C-4A13-8B24-E3C0968D1ED8}">
      <dsp:nvSpPr>
        <dsp:cNvPr id="0" name=""/>
        <dsp:cNvSpPr/>
      </dsp:nvSpPr>
      <dsp:spPr>
        <a:xfrm>
          <a:off x="1774589" y="2883574"/>
          <a:ext cx="3435376" cy="145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By meticulously engineering and selecting key sequence features, the project ensures that the models are trained on the most informative data, facilitating more precise predictions.</a:t>
          </a:r>
        </a:p>
      </dsp:txBody>
      <dsp:txXfrm>
        <a:off x="1774589" y="2883574"/>
        <a:ext cx="3435376" cy="1457432"/>
      </dsp:txXfrm>
    </dsp:sp>
    <dsp:sp modelId="{96AA01E8-5345-4FEC-BCAA-EAACEFA07099}">
      <dsp:nvSpPr>
        <dsp:cNvPr id="0" name=""/>
        <dsp:cNvSpPr/>
      </dsp:nvSpPr>
      <dsp:spPr>
        <a:xfrm>
          <a:off x="5808554" y="2883574"/>
          <a:ext cx="1457432" cy="14574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FB0E3-DB84-494C-BC29-8BAFF52C12C3}">
      <dsp:nvSpPr>
        <dsp:cNvPr id="0" name=""/>
        <dsp:cNvSpPr/>
      </dsp:nvSpPr>
      <dsp:spPr>
        <a:xfrm>
          <a:off x="6114615" y="3189635"/>
          <a:ext cx="845310" cy="845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F7CC-42AF-4062-B7B4-983EDEC6EDA9}">
      <dsp:nvSpPr>
        <dsp:cNvPr id="0" name=""/>
        <dsp:cNvSpPr/>
      </dsp:nvSpPr>
      <dsp:spPr>
        <a:xfrm>
          <a:off x="7578293" y="2883574"/>
          <a:ext cx="3435376" cy="145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real-time detection and classification of novel pathogens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with significant public health implications for outbreak management and global preparedness.</a:t>
          </a:r>
        </a:p>
      </dsp:txBody>
      <dsp:txXfrm>
        <a:off x="7578293" y="2883574"/>
        <a:ext cx="3435376" cy="145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49EB-08D0-40DC-849D-9F6CCF35403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5768F-9C6A-4358-BA59-161825B1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5768F-9C6A-4358-BA59-161825B16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5768F-9C6A-4358-BA59-161825B16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8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3021241104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10BB8-5390-162A-43F1-CD80276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Combining Machine Learning, Deep Learning, and Graph-Based Models for Detecting Novel Pathogens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26F6-9C43-3EF2-7591-F4C40AE2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Goud Baddam,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2759D"/>
          </a:solidFill>
          <a:ln w="38100" cap="rnd">
            <a:solidFill>
              <a:srgbClr val="5275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E84607-2809-2463-ABB0-D61D9F86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986" r="968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356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Thankyou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EDAF2"/>
          </a:solidFill>
          <a:ln w="38100" cap="rnd">
            <a:solidFill>
              <a:srgbClr val="1EDAF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ple blue virus organisms">
            <a:extLst>
              <a:ext uri="{FF2B5EF4-FFF2-40B4-BE49-F238E27FC236}">
                <a16:creationId xmlns:a16="http://schemas.microsoft.com/office/drawing/2014/main" id="{1A618062-A637-9F22-A8A3-67D040B3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0" r="2802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27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Introduction and Objectives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22CD889-B10C-5E89-F2A5-FF4DF131C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871426"/>
              </p:ext>
            </p:extLst>
          </p:nvPr>
        </p:nvGraphicFramePr>
        <p:xfrm>
          <a:off x="597408" y="2034344"/>
          <a:ext cx="10997184" cy="468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8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Relevance to Problem Statement</a:t>
            </a:r>
            <a:endParaRPr lang="en-US" sz="7200" dirty="0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FFDDEA-3CD0-57E5-3FDF-1B1C0B12F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59391"/>
              </p:ext>
            </p:extLst>
          </p:nvPr>
        </p:nvGraphicFramePr>
        <p:xfrm>
          <a:off x="838200" y="1956618"/>
          <a:ext cx="10515600" cy="46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0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Data</a:t>
            </a:r>
            <a:endParaRPr lang="en-US" sz="7200" dirty="0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7AF1F9-2032-7028-3B2D-6ED15A34D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08293"/>
              </p:ext>
            </p:extLst>
          </p:nvPr>
        </p:nvGraphicFramePr>
        <p:xfrm>
          <a:off x="1420220" y="1944186"/>
          <a:ext cx="10951122" cy="489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3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Features Extracted for Modeling</a:t>
            </a:r>
            <a:endParaRPr lang="en-US" sz="7200" dirty="0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AE8357-4421-547F-49CC-119815EC4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71102"/>
              </p:ext>
            </p:extLst>
          </p:nvPr>
        </p:nvGraphicFramePr>
        <p:xfrm>
          <a:off x="576072" y="1929781"/>
          <a:ext cx="11018520" cy="474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8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 dirty="0"/>
              <a:t>Model Architectures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6E4A5E-AC7A-62CD-8AB4-71C489CED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67482"/>
              </p:ext>
            </p:extLst>
          </p:nvPr>
        </p:nvGraphicFramePr>
        <p:xfrm>
          <a:off x="838200" y="1928813"/>
          <a:ext cx="10515600" cy="444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6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Feature Importance Analysis</a:t>
            </a:r>
            <a:endParaRPr lang="en-US" sz="7200" dirty="0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EAF4EB9-A4F2-3F88-E82A-BDD782BC3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04118"/>
              </p:ext>
            </p:extLst>
          </p:nvPr>
        </p:nvGraphicFramePr>
        <p:xfrm>
          <a:off x="786581" y="1835361"/>
          <a:ext cx="10567219" cy="434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07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 dirty="0"/>
              <a:t>Model Evaluation and Metrics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324084-AAC8-0212-F3C1-F1D785AA0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740618"/>
              </p:ext>
            </p:extLst>
          </p:nvPr>
        </p:nvGraphicFramePr>
        <p:xfrm>
          <a:off x="678723" y="2444803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15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CACB-E0A7-5AA6-9134-485D811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BD0FF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1461CC3-D3F0-8059-EABC-A1ABEBA73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481914"/>
              </p:ext>
            </p:extLst>
          </p:nvPr>
        </p:nvGraphicFramePr>
        <p:xfrm>
          <a:off x="576072" y="1692840"/>
          <a:ext cx="1101852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5048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1017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The Hand Bold</vt:lpstr>
      <vt:lpstr>The Serif Hand Black</vt:lpstr>
      <vt:lpstr>Times New Roman</vt:lpstr>
      <vt:lpstr>SketchyVTI</vt:lpstr>
      <vt:lpstr>Combining Machine Learning, Deep Learning, and Graph-Based Models for Detecting Novel Pathogens</vt:lpstr>
      <vt:lpstr>Introduction and Objectives</vt:lpstr>
      <vt:lpstr>Relevance to Problem Statement</vt:lpstr>
      <vt:lpstr>Data</vt:lpstr>
      <vt:lpstr>Features Extracted for Modeling</vt:lpstr>
      <vt:lpstr>Model Architectures</vt:lpstr>
      <vt:lpstr>Feature Importance Analysis</vt:lpstr>
      <vt:lpstr>Model Evaluation and Metrics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baddam neha</dc:creator>
  <cp:lastModifiedBy>baddam neha</cp:lastModifiedBy>
  <cp:revision>1</cp:revision>
  <dcterms:created xsi:type="dcterms:W3CDTF">2024-10-12T18:54:20Z</dcterms:created>
  <dcterms:modified xsi:type="dcterms:W3CDTF">2024-10-12T21:12:50Z</dcterms:modified>
</cp:coreProperties>
</file>