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5" r:id="rId8"/>
    <p:sldId id="269" r:id="rId9"/>
    <p:sldId id="266" r:id="rId10"/>
    <p:sldId id="262" r:id="rId11"/>
    <p:sldId id="261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50BD1-A272-46B4-B4E0-7C04009B60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D27DC2-D4F9-459F-AB20-0E6277304280}">
      <dgm:prSet/>
      <dgm:spPr/>
      <dgm:t>
        <a:bodyPr/>
        <a:lstStyle/>
        <a:p>
          <a:r>
            <a:rPr lang="en-US" b="1" dirty="0"/>
            <a:t>The Bug tracking System is an application that helps in tracking tickets raised to resolve bugs in a system/project. </a:t>
          </a:r>
          <a:endParaRPr lang="en-US" dirty="0"/>
        </a:p>
      </dgm:t>
    </dgm:pt>
    <dgm:pt modelId="{5A27D9FD-EFDE-4DC5-9283-F22A11DAB225}" type="parTrans" cxnId="{750D509A-18D2-4DC6-A081-9EB3D627042B}">
      <dgm:prSet/>
      <dgm:spPr/>
      <dgm:t>
        <a:bodyPr/>
        <a:lstStyle/>
        <a:p>
          <a:endParaRPr lang="en-US"/>
        </a:p>
      </dgm:t>
    </dgm:pt>
    <dgm:pt modelId="{DCC2FD3A-A120-4D89-90BD-A5A9B2A91050}" type="sibTrans" cxnId="{750D509A-18D2-4DC6-A081-9EB3D627042B}">
      <dgm:prSet/>
      <dgm:spPr/>
      <dgm:t>
        <a:bodyPr/>
        <a:lstStyle/>
        <a:p>
          <a:endParaRPr lang="en-US"/>
        </a:p>
      </dgm:t>
    </dgm:pt>
    <dgm:pt modelId="{480AC711-A504-4CCD-932D-E5B154F7CDA9}">
      <dgm:prSet/>
      <dgm:spPr/>
      <dgm:t>
        <a:bodyPr/>
        <a:lstStyle/>
        <a:p>
          <a:endParaRPr lang="en-US" dirty="0"/>
        </a:p>
      </dgm:t>
    </dgm:pt>
    <dgm:pt modelId="{CFD4690B-576C-417A-AD26-1B584AD00C63}" type="parTrans" cxnId="{985D647E-61C6-48A6-8C55-4431B773D985}">
      <dgm:prSet/>
      <dgm:spPr/>
      <dgm:t>
        <a:bodyPr/>
        <a:lstStyle/>
        <a:p>
          <a:endParaRPr lang="en-US"/>
        </a:p>
      </dgm:t>
    </dgm:pt>
    <dgm:pt modelId="{7E598BFB-93A2-4C60-912B-7EC153F09307}" type="sibTrans" cxnId="{985D647E-61C6-48A6-8C55-4431B773D985}">
      <dgm:prSet/>
      <dgm:spPr/>
      <dgm:t>
        <a:bodyPr/>
        <a:lstStyle/>
        <a:p>
          <a:endParaRPr lang="en-US"/>
        </a:p>
      </dgm:t>
    </dgm:pt>
    <dgm:pt modelId="{839D5FB1-07ED-4A5D-ADC7-DB8B1B15BC3C}" type="pres">
      <dgm:prSet presAssocID="{F6050BD1-A272-46B4-B4E0-7C04009B6045}" presName="linear" presStyleCnt="0">
        <dgm:presLayoutVars>
          <dgm:animLvl val="lvl"/>
          <dgm:resizeHandles val="exact"/>
        </dgm:presLayoutVars>
      </dgm:prSet>
      <dgm:spPr/>
    </dgm:pt>
    <dgm:pt modelId="{4ABC16C7-34C0-465C-9A04-E13C3E7974AD}" type="pres">
      <dgm:prSet presAssocID="{C3D27DC2-D4F9-459F-AB20-0E6277304280}" presName="parentText" presStyleLbl="node1" presStyleIdx="0" presStyleCnt="1" custLinFactNeighborX="278" custLinFactNeighborY="50000">
        <dgm:presLayoutVars>
          <dgm:chMax val="0"/>
          <dgm:bulletEnabled val="1"/>
        </dgm:presLayoutVars>
      </dgm:prSet>
      <dgm:spPr/>
    </dgm:pt>
    <dgm:pt modelId="{1A6AEE00-71C1-4160-8E90-012FC678AE8E}" type="pres">
      <dgm:prSet presAssocID="{C3D27DC2-D4F9-459F-AB20-0E627730428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D14562-127C-4BDD-A9E5-C3471B5810F0}" type="presOf" srcId="{C3D27DC2-D4F9-459F-AB20-0E6277304280}" destId="{4ABC16C7-34C0-465C-9A04-E13C3E7974AD}" srcOrd="0" destOrd="0" presId="urn:microsoft.com/office/officeart/2005/8/layout/vList2"/>
    <dgm:cxn modelId="{985D647E-61C6-48A6-8C55-4431B773D985}" srcId="{C3D27DC2-D4F9-459F-AB20-0E6277304280}" destId="{480AC711-A504-4CCD-932D-E5B154F7CDA9}" srcOrd="0" destOrd="0" parTransId="{CFD4690B-576C-417A-AD26-1B584AD00C63}" sibTransId="{7E598BFB-93A2-4C60-912B-7EC153F09307}"/>
    <dgm:cxn modelId="{74D2807E-961F-454C-8111-5AB6D88189DE}" type="presOf" srcId="{F6050BD1-A272-46B4-B4E0-7C04009B6045}" destId="{839D5FB1-07ED-4A5D-ADC7-DB8B1B15BC3C}" srcOrd="0" destOrd="0" presId="urn:microsoft.com/office/officeart/2005/8/layout/vList2"/>
    <dgm:cxn modelId="{750D509A-18D2-4DC6-A081-9EB3D627042B}" srcId="{F6050BD1-A272-46B4-B4E0-7C04009B6045}" destId="{C3D27DC2-D4F9-459F-AB20-0E6277304280}" srcOrd="0" destOrd="0" parTransId="{5A27D9FD-EFDE-4DC5-9283-F22A11DAB225}" sibTransId="{DCC2FD3A-A120-4D89-90BD-A5A9B2A91050}"/>
    <dgm:cxn modelId="{57050AA9-1FE0-4875-A0FC-72CC238A421E}" type="presOf" srcId="{480AC711-A504-4CCD-932D-E5B154F7CDA9}" destId="{1A6AEE00-71C1-4160-8E90-012FC678AE8E}" srcOrd="0" destOrd="0" presId="urn:microsoft.com/office/officeart/2005/8/layout/vList2"/>
    <dgm:cxn modelId="{B55DABF5-B23D-44DF-8916-6DF78BCF6D01}" type="presParOf" srcId="{839D5FB1-07ED-4A5D-ADC7-DB8B1B15BC3C}" destId="{4ABC16C7-34C0-465C-9A04-E13C3E7974AD}" srcOrd="0" destOrd="0" presId="urn:microsoft.com/office/officeart/2005/8/layout/vList2"/>
    <dgm:cxn modelId="{6409F373-E4CB-4D3B-BE67-84DB658ED1E0}" type="presParOf" srcId="{839D5FB1-07ED-4A5D-ADC7-DB8B1B15BC3C}" destId="{1A6AEE00-71C1-4160-8E90-012FC678AE8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D5710-0116-4946-A4C8-97F3DF1E2D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5229D-1518-48F4-A365-D9715CAC5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bug is reported in the project/system by the customer through the website by an agent.</a:t>
          </a:r>
          <a:endParaRPr lang="en-US" dirty="0"/>
        </a:p>
      </dgm:t>
    </dgm:pt>
    <dgm:pt modelId="{EE6BA5E6-1787-4A11-8B6D-3C6CEF1A3F01}" type="parTrans" cxnId="{CD43ADCD-131E-4827-A5EC-B79F83EBBBE7}">
      <dgm:prSet/>
      <dgm:spPr/>
      <dgm:t>
        <a:bodyPr/>
        <a:lstStyle/>
        <a:p>
          <a:endParaRPr lang="en-US"/>
        </a:p>
      </dgm:t>
    </dgm:pt>
    <dgm:pt modelId="{64488DC8-1132-4E7F-B9A3-6B66030F63CE}" type="sibTrans" cxnId="{CD43ADCD-131E-4827-A5EC-B79F83EBBBE7}">
      <dgm:prSet/>
      <dgm:spPr/>
      <dgm:t>
        <a:bodyPr/>
        <a:lstStyle/>
        <a:p>
          <a:endParaRPr lang="en-US"/>
        </a:p>
      </dgm:t>
    </dgm:pt>
    <dgm:pt modelId="{6C9732D1-6715-4338-81CC-0C3D6CFBB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Manager Module:</a:t>
          </a:r>
          <a:r>
            <a:rPr lang="en-US" b="1"/>
            <a:t> Once the ticket is created, manager looks for new tickets created and assigns it to the staff. Manager has authorities to move the ticket from one staff member to another.</a:t>
          </a:r>
          <a:endParaRPr lang="en-US"/>
        </a:p>
      </dgm:t>
    </dgm:pt>
    <dgm:pt modelId="{5B1C2070-8A40-4E1B-AFF0-2487D0D81675}" type="parTrans" cxnId="{D2354031-ADE7-479C-A338-D5894B38FDC4}">
      <dgm:prSet/>
      <dgm:spPr/>
      <dgm:t>
        <a:bodyPr/>
        <a:lstStyle/>
        <a:p>
          <a:endParaRPr lang="en-US"/>
        </a:p>
      </dgm:t>
    </dgm:pt>
    <dgm:pt modelId="{BD71D87E-5293-49D7-BD3C-843D393F6C9F}" type="sibTrans" cxnId="{D2354031-ADE7-479C-A338-D5894B38FDC4}">
      <dgm:prSet/>
      <dgm:spPr/>
      <dgm:t>
        <a:bodyPr/>
        <a:lstStyle/>
        <a:p>
          <a:endParaRPr lang="en-US"/>
        </a:p>
      </dgm:t>
    </dgm:pt>
    <dgm:pt modelId="{4507F47B-05FE-474D-A4CE-BB1906A7E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Staff Module:</a:t>
          </a:r>
          <a:r>
            <a:rPr lang="en-US" b="1"/>
            <a:t> Once the ticket is assigned to the staff, they can change the status of the ticket until the bug is resolved.</a:t>
          </a:r>
          <a:endParaRPr lang="en-US"/>
        </a:p>
      </dgm:t>
    </dgm:pt>
    <dgm:pt modelId="{D2F2B951-F15A-4673-9B5B-6429306E3CE1}" type="parTrans" cxnId="{4918E3B8-B3D0-4D08-9C70-B9BF8563F573}">
      <dgm:prSet/>
      <dgm:spPr/>
      <dgm:t>
        <a:bodyPr/>
        <a:lstStyle/>
        <a:p>
          <a:endParaRPr lang="en-US"/>
        </a:p>
      </dgm:t>
    </dgm:pt>
    <dgm:pt modelId="{82A520D4-C503-44F0-8795-941050293319}" type="sibTrans" cxnId="{4918E3B8-B3D0-4D08-9C70-B9BF8563F573}">
      <dgm:prSet/>
      <dgm:spPr/>
      <dgm:t>
        <a:bodyPr/>
        <a:lstStyle/>
        <a:p>
          <a:endParaRPr lang="en-US"/>
        </a:p>
      </dgm:t>
    </dgm:pt>
    <dgm:pt modelId="{BEBA2E1E-74A4-4205-801D-389C895CBE34}" type="pres">
      <dgm:prSet presAssocID="{796D5710-0116-4946-A4C8-97F3DF1E2D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09BDC4-0E48-4313-8C19-56CC1D270BA7}" type="pres">
      <dgm:prSet presAssocID="{55E5229D-1518-48F4-A365-D9715CAC546C}" presName="hierRoot1" presStyleCnt="0"/>
      <dgm:spPr/>
    </dgm:pt>
    <dgm:pt modelId="{D73B845C-0D47-43F4-8FCF-23DDE8F8F4F2}" type="pres">
      <dgm:prSet presAssocID="{55E5229D-1518-48F4-A365-D9715CAC546C}" presName="composite" presStyleCnt="0"/>
      <dgm:spPr/>
    </dgm:pt>
    <dgm:pt modelId="{E5EBD71C-75DA-491D-91CC-FE6F3E5D8C32}" type="pres">
      <dgm:prSet presAssocID="{55E5229D-1518-48F4-A365-D9715CAC546C}" presName="background" presStyleLbl="node0" presStyleIdx="0" presStyleCnt="3"/>
      <dgm:spPr/>
    </dgm:pt>
    <dgm:pt modelId="{56B1F3C0-E46F-4427-90CE-A2590CC0CA6E}" type="pres">
      <dgm:prSet presAssocID="{55E5229D-1518-48F4-A365-D9715CAC546C}" presName="text" presStyleLbl="fgAcc0" presStyleIdx="0" presStyleCnt="3">
        <dgm:presLayoutVars>
          <dgm:chPref val="3"/>
        </dgm:presLayoutVars>
      </dgm:prSet>
      <dgm:spPr/>
    </dgm:pt>
    <dgm:pt modelId="{5AA8B8C7-2B07-4368-809E-DC6BE59368F3}" type="pres">
      <dgm:prSet presAssocID="{55E5229D-1518-48F4-A365-D9715CAC546C}" presName="hierChild2" presStyleCnt="0"/>
      <dgm:spPr/>
    </dgm:pt>
    <dgm:pt modelId="{630298C7-45E8-48B7-8ABA-7CB6F0C06887}" type="pres">
      <dgm:prSet presAssocID="{6C9732D1-6715-4338-81CC-0C3D6CFBB60B}" presName="hierRoot1" presStyleCnt="0"/>
      <dgm:spPr/>
    </dgm:pt>
    <dgm:pt modelId="{7F079E26-EA57-445D-8E26-79F0D90BD22B}" type="pres">
      <dgm:prSet presAssocID="{6C9732D1-6715-4338-81CC-0C3D6CFBB60B}" presName="composite" presStyleCnt="0"/>
      <dgm:spPr/>
    </dgm:pt>
    <dgm:pt modelId="{DCE0EC03-3DE2-4E41-A488-4802F4F6669A}" type="pres">
      <dgm:prSet presAssocID="{6C9732D1-6715-4338-81CC-0C3D6CFBB60B}" presName="background" presStyleLbl="node0" presStyleIdx="1" presStyleCnt="3"/>
      <dgm:spPr/>
    </dgm:pt>
    <dgm:pt modelId="{42E9E149-2015-47B2-8463-AA4B1B7AB453}" type="pres">
      <dgm:prSet presAssocID="{6C9732D1-6715-4338-81CC-0C3D6CFBB60B}" presName="text" presStyleLbl="fgAcc0" presStyleIdx="1" presStyleCnt="3">
        <dgm:presLayoutVars>
          <dgm:chPref val="3"/>
        </dgm:presLayoutVars>
      </dgm:prSet>
      <dgm:spPr/>
    </dgm:pt>
    <dgm:pt modelId="{74D197A8-69AF-4F1F-A3C1-4E68E93B0175}" type="pres">
      <dgm:prSet presAssocID="{6C9732D1-6715-4338-81CC-0C3D6CFBB60B}" presName="hierChild2" presStyleCnt="0"/>
      <dgm:spPr/>
    </dgm:pt>
    <dgm:pt modelId="{1BB181A0-592C-42A0-8CD6-58C080569E59}" type="pres">
      <dgm:prSet presAssocID="{4507F47B-05FE-474D-A4CE-BB1906A7E7CF}" presName="hierRoot1" presStyleCnt="0"/>
      <dgm:spPr/>
    </dgm:pt>
    <dgm:pt modelId="{EA4F975C-E3E3-43FA-A699-19C6729FD262}" type="pres">
      <dgm:prSet presAssocID="{4507F47B-05FE-474D-A4CE-BB1906A7E7CF}" presName="composite" presStyleCnt="0"/>
      <dgm:spPr/>
    </dgm:pt>
    <dgm:pt modelId="{5E902736-6C38-4025-9096-D9CBC020AB31}" type="pres">
      <dgm:prSet presAssocID="{4507F47B-05FE-474D-A4CE-BB1906A7E7CF}" presName="background" presStyleLbl="node0" presStyleIdx="2" presStyleCnt="3"/>
      <dgm:spPr/>
    </dgm:pt>
    <dgm:pt modelId="{D2C2BF63-9406-4424-BB8E-054EA3D10BD9}" type="pres">
      <dgm:prSet presAssocID="{4507F47B-05FE-474D-A4CE-BB1906A7E7CF}" presName="text" presStyleLbl="fgAcc0" presStyleIdx="2" presStyleCnt="3">
        <dgm:presLayoutVars>
          <dgm:chPref val="3"/>
        </dgm:presLayoutVars>
      </dgm:prSet>
      <dgm:spPr/>
    </dgm:pt>
    <dgm:pt modelId="{C2975EE5-B673-4560-A6E9-A25ADE8AA54F}" type="pres">
      <dgm:prSet presAssocID="{4507F47B-05FE-474D-A4CE-BB1906A7E7CF}" presName="hierChild2" presStyleCnt="0"/>
      <dgm:spPr/>
    </dgm:pt>
  </dgm:ptLst>
  <dgm:cxnLst>
    <dgm:cxn modelId="{1AB06312-8041-4E4B-A112-5C6B0F00D6D7}" type="presOf" srcId="{6C9732D1-6715-4338-81CC-0C3D6CFBB60B}" destId="{42E9E149-2015-47B2-8463-AA4B1B7AB453}" srcOrd="0" destOrd="0" presId="urn:microsoft.com/office/officeart/2005/8/layout/hierarchy1"/>
    <dgm:cxn modelId="{439A9C27-9A84-4570-A0A7-ED019C5C49F8}" type="presOf" srcId="{796D5710-0116-4946-A4C8-97F3DF1E2DAE}" destId="{BEBA2E1E-74A4-4205-801D-389C895CBE34}" srcOrd="0" destOrd="0" presId="urn:microsoft.com/office/officeart/2005/8/layout/hierarchy1"/>
    <dgm:cxn modelId="{D2354031-ADE7-479C-A338-D5894B38FDC4}" srcId="{796D5710-0116-4946-A4C8-97F3DF1E2DAE}" destId="{6C9732D1-6715-4338-81CC-0C3D6CFBB60B}" srcOrd="1" destOrd="0" parTransId="{5B1C2070-8A40-4E1B-AFF0-2487D0D81675}" sibTransId="{BD71D87E-5293-49D7-BD3C-843D393F6C9F}"/>
    <dgm:cxn modelId="{3DF2BE6A-2A09-47AD-8586-1A20AFA4A582}" type="presOf" srcId="{4507F47B-05FE-474D-A4CE-BB1906A7E7CF}" destId="{D2C2BF63-9406-4424-BB8E-054EA3D10BD9}" srcOrd="0" destOrd="0" presId="urn:microsoft.com/office/officeart/2005/8/layout/hierarchy1"/>
    <dgm:cxn modelId="{3F4A064F-26C1-4819-834E-97E8EDFC1D8F}" type="presOf" srcId="{55E5229D-1518-48F4-A365-D9715CAC546C}" destId="{56B1F3C0-E46F-4427-90CE-A2590CC0CA6E}" srcOrd="0" destOrd="0" presId="urn:microsoft.com/office/officeart/2005/8/layout/hierarchy1"/>
    <dgm:cxn modelId="{4918E3B8-B3D0-4D08-9C70-B9BF8563F573}" srcId="{796D5710-0116-4946-A4C8-97F3DF1E2DAE}" destId="{4507F47B-05FE-474D-A4CE-BB1906A7E7CF}" srcOrd="2" destOrd="0" parTransId="{D2F2B951-F15A-4673-9B5B-6429306E3CE1}" sibTransId="{82A520D4-C503-44F0-8795-941050293319}"/>
    <dgm:cxn modelId="{CD43ADCD-131E-4827-A5EC-B79F83EBBBE7}" srcId="{796D5710-0116-4946-A4C8-97F3DF1E2DAE}" destId="{55E5229D-1518-48F4-A365-D9715CAC546C}" srcOrd="0" destOrd="0" parTransId="{EE6BA5E6-1787-4A11-8B6D-3C6CEF1A3F01}" sibTransId="{64488DC8-1132-4E7F-B9A3-6B66030F63CE}"/>
    <dgm:cxn modelId="{130C496E-DBB5-4B70-A591-14127BA2B09B}" type="presParOf" srcId="{BEBA2E1E-74A4-4205-801D-389C895CBE34}" destId="{FE09BDC4-0E48-4313-8C19-56CC1D270BA7}" srcOrd="0" destOrd="0" presId="urn:microsoft.com/office/officeart/2005/8/layout/hierarchy1"/>
    <dgm:cxn modelId="{FEFFB0B2-C415-4B16-B435-E2001130F762}" type="presParOf" srcId="{FE09BDC4-0E48-4313-8C19-56CC1D270BA7}" destId="{D73B845C-0D47-43F4-8FCF-23DDE8F8F4F2}" srcOrd="0" destOrd="0" presId="urn:microsoft.com/office/officeart/2005/8/layout/hierarchy1"/>
    <dgm:cxn modelId="{55032B3C-7A90-4A28-80C1-29499AC8FB9A}" type="presParOf" srcId="{D73B845C-0D47-43F4-8FCF-23DDE8F8F4F2}" destId="{E5EBD71C-75DA-491D-91CC-FE6F3E5D8C32}" srcOrd="0" destOrd="0" presId="urn:microsoft.com/office/officeart/2005/8/layout/hierarchy1"/>
    <dgm:cxn modelId="{1CC8160C-05DD-4C06-AFF4-29B0424E51EC}" type="presParOf" srcId="{D73B845C-0D47-43F4-8FCF-23DDE8F8F4F2}" destId="{56B1F3C0-E46F-4427-90CE-A2590CC0CA6E}" srcOrd="1" destOrd="0" presId="urn:microsoft.com/office/officeart/2005/8/layout/hierarchy1"/>
    <dgm:cxn modelId="{48F50241-1FC3-43D1-BA4C-243315E73A68}" type="presParOf" srcId="{FE09BDC4-0E48-4313-8C19-56CC1D270BA7}" destId="{5AA8B8C7-2B07-4368-809E-DC6BE59368F3}" srcOrd="1" destOrd="0" presId="urn:microsoft.com/office/officeart/2005/8/layout/hierarchy1"/>
    <dgm:cxn modelId="{374B2C15-BBF4-4DB6-9D2C-466E5055C86A}" type="presParOf" srcId="{BEBA2E1E-74A4-4205-801D-389C895CBE34}" destId="{630298C7-45E8-48B7-8ABA-7CB6F0C06887}" srcOrd="1" destOrd="0" presId="urn:microsoft.com/office/officeart/2005/8/layout/hierarchy1"/>
    <dgm:cxn modelId="{3CE1105D-4EB5-4F0D-BE8D-B59EDC9E3BF9}" type="presParOf" srcId="{630298C7-45E8-48B7-8ABA-7CB6F0C06887}" destId="{7F079E26-EA57-445D-8E26-79F0D90BD22B}" srcOrd="0" destOrd="0" presId="urn:microsoft.com/office/officeart/2005/8/layout/hierarchy1"/>
    <dgm:cxn modelId="{58CA017A-250A-493E-9EA6-AF513C5D2A9B}" type="presParOf" srcId="{7F079E26-EA57-445D-8E26-79F0D90BD22B}" destId="{DCE0EC03-3DE2-4E41-A488-4802F4F6669A}" srcOrd="0" destOrd="0" presId="urn:microsoft.com/office/officeart/2005/8/layout/hierarchy1"/>
    <dgm:cxn modelId="{1B639073-648F-427F-8F2D-CA8E90395B75}" type="presParOf" srcId="{7F079E26-EA57-445D-8E26-79F0D90BD22B}" destId="{42E9E149-2015-47B2-8463-AA4B1B7AB453}" srcOrd="1" destOrd="0" presId="urn:microsoft.com/office/officeart/2005/8/layout/hierarchy1"/>
    <dgm:cxn modelId="{23B71255-3819-43B9-A460-C4E515C4DC94}" type="presParOf" srcId="{630298C7-45E8-48B7-8ABA-7CB6F0C06887}" destId="{74D197A8-69AF-4F1F-A3C1-4E68E93B0175}" srcOrd="1" destOrd="0" presId="urn:microsoft.com/office/officeart/2005/8/layout/hierarchy1"/>
    <dgm:cxn modelId="{6E9AD442-711C-475E-B310-19076BEDA2C1}" type="presParOf" srcId="{BEBA2E1E-74A4-4205-801D-389C895CBE34}" destId="{1BB181A0-592C-42A0-8CD6-58C080569E59}" srcOrd="2" destOrd="0" presId="urn:microsoft.com/office/officeart/2005/8/layout/hierarchy1"/>
    <dgm:cxn modelId="{6F55D14E-E98A-4C89-966A-3682B2A5885E}" type="presParOf" srcId="{1BB181A0-592C-42A0-8CD6-58C080569E59}" destId="{EA4F975C-E3E3-43FA-A699-19C6729FD262}" srcOrd="0" destOrd="0" presId="urn:microsoft.com/office/officeart/2005/8/layout/hierarchy1"/>
    <dgm:cxn modelId="{3FE0565F-7C53-4682-94DE-BA5B163F9CEB}" type="presParOf" srcId="{EA4F975C-E3E3-43FA-A699-19C6729FD262}" destId="{5E902736-6C38-4025-9096-D9CBC020AB31}" srcOrd="0" destOrd="0" presId="urn:microsoft.com/office/officeart/2005/8/layout/hierarchy1"/>
    <dgm:cxn modelId="{8799CE68-A892-4BE8-B478-49635A182C61}" type="presParOf" srcId="{EA4F975C-E3E3-43FA-A699-19C6729FD262}" destId="{D2C2BF63-9406-4424-BB8E-054EA3D10BD9}" srcOrd="1" destOrd="0" presId="urn:microsoft.com/office/officeart/2005/8/layout/hierarchy1"/>
    <dgm:cxn modelId="{BAFBD7A8-0B73-440B-BB0F-B1DEC3A25C44}" type="presParOf" srcId="{1BB181A0-592C-42A0-8CD6-58C080569E59}" destId="{C2975EE5-B673-4560-A6E9-A25ADE8AA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5C789-9E76-42BD-B827-E305CDA3AF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C81C481-2B2C-49AB-8CD0-5DA5EE342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Core Programming Languages: python</a:t>
          </a:r>
          <a:endParaRPr lang="en-US"/>
        </a:p>
      </dgm:t>
    </dgm:pt>
    <dgm:pt modelId="{013DFB79-FABE-42B3-8771-6E3C246BAF7D}" type="parTrans" cxnId="{FDC1D529-9CD3-46DC-96E3-B1600CFA2FF9}">
      <dgm:prSet/>
      <dgm:spPr/>
      <dgm:t>
        <a:bodyPr/>
        <a:lstStyle/>
        <a:p>
          <a:endParaRPr lang="en-US"/>
        </a:p>
      </dgm:t>
    </dgm:pt>
    <dgm:pt modelId="{7BC9FB8D-9F39-4A6D-B909-A8C70958A093}" type="sibTrans" cxnId="{FDC1D529-9CD3-46DC-96E3-B1600CFA2F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A5EEE-D091-46D2-9BD8-66F172EF8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Database Languages: SQL, Oracle DB</a:t>
          </a:r>
          <a:endParaRPr lang="en-US"/>
        </a:p>
      </dgm:t>
    </dgm:pt>
    <dgm:pt modelId="{C914021F-9D2F-4EDD-BAD6-07DE2965BB9A}" type="parTrans" cxnId="{32EBB643-853E-4FAB-9557-6124C7A96390}">
      <dgm:prSet/>
      <dgm:spPr/>
      <dgm:t>
        <a:bodyPr/>
        <a:lstStyle/>
        <a:p>
          <a:endParaRPr lang="en-US"/>
        </a:p>
      </dgm:t>
    </dgm:pt>
    <dgm:pt modelId="{5F38AB90-FC19-470E-90FD-D7F19BC5233E}" type="sibTrans" cxnId="{32EBB643-853E-4FAB-9557-6124C7A963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18FBA5-28AD-463B-B308-14C0E473B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UI Coding Languages: HTML, CSS, Java Script</a:t>
          </a:r>
          <a:endParaRPr lang="en-US"/>
        </a:p>
      </dgm:t>
    </dgm:pt>
    <dgm:pt modelId="{4B13BF78-6A06-4810-91CA-468699865FF1}" type="parTrans" cxnId="{A8590CD5-F7DC-44D3-B3C1-B8215361E8E3}">
      <dgm:prSet/>
      <dgm:spPr/>
      <dgm:t>
        <a:bodyPr/>
        <a:lstStyle/>
        <a:p>
          <a:endParaRPr lang="en-US"/>
        </a:p>
      </dgm:t>
    </dgm:pt>
    <dgm:pt modelId="{33B5392C-4B8A-4679-8A27-96DF39981772}" type="sibTrans" cxnId="{A8590CD5-F7DC-44D3-B3C1-B8215361E8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4A421-6D7F-4FEB-978B-8FA9AE3BA4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Tools: Zoom (For Meetings) </a:t>
          </a:r>
        </a:p>
        <a:p>
          <a:endParaRPr lang="en-US" dirty="0"/>
        </a:p>
      </dgm:t>
    </dgm:pt>
    <dgm:pt modelId="{29FA44F2-62B9-455A-B1FA-D264E54D647A}" type="parTrans" cxnId="{8320067C-3115-43D2-B3D2-B2030353BF07}">
      <dgm:prSet/>
      <dgm:spPr/>
      <dgm:t>
        <a:bodyPr/>
        <a:lstStyle/>
        <a:p>
          <a:endParaRPr lang="en-US"/>
        </a:p>
      </dgm:t>
    </dgm:pt>
    <dgm:pt modelId="{A4642417-D928-4D25-BBBE-5A9BA0FADE16}" type="sibTrans" cxnId="{8320067C-3115-43D2-B3D2-B2030353BF07}">
      <dgm:prSet/>
      <dgm:spPr/>
      <dgm:t>
        <a:bodyPr/>
        <a:lstStyle/>
        <a:p>
          <a:endParaRPr lang="en-US"/>
        </a:p>
      </dgm:t>
    </dgm:pt>
    <dgm:pt modelId="{E72E3979-4D47-49F1-8643-4BEEAE9432EC}" type="pres">
      <dgm:prSet presAssocID="{F705C789-9E76-42BD-B827-E305CDA3AF72}" presName="root" presStyleCnt="0">
        <dgm:presLayoutVars>
          <dgm:dir/>
          <dgm:resizeHandles val="exact"/>
        </dgm:presLayoutVars>
      </dgm:prSet>
      <dgm:spPr/>
    </dgm:pt>
    <dgm:pt modelId="{C3243117-74F6-49CF-84CD-BB31DE930212}" type="pres">
      <dgm:prSet presAssocID="{6C81C481-2B2C-49AB-8CD0-5DA5EE342A43}" presName="compNode" presStyleCnt="0"/>
      <dgm:spPr/>
    </dgm:pt>
    <dgm:pt modelId="{643D1241-CED4-404E-BFA4-4CCD682BAE1F}" type="pres">
      <dgm:prSet presAssocID="{6C81C481-2B2C-49AB-8CD0-5DA5EE342A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A16F0D-EF58-4329-8C73-3F6A8E66EAC5}" type="pres">
      <dgm:prSet presAssocID="{6C81C481-2B2C-49AB-8CD0-5DA5EE342A43}" presName="spaceRect" presStyleCnt="0"/>
      <dgm:spPr/>
    </dgm:pt>
    <dgm:pt modelId="{D317E0A2-5C03-49BB-A182-288D1B4364C9}" type="pres">
      <dgm:prSet presAssocID="{6C81C481-2B2C-49AB-8CD0-5DA5EE342A43}" presName="textRect" presStyleLbl="revTx" presStyleIdx="0" presStyleCnt="4">
        <dgm:presLayoutVars>
          <dgm:chMax val="1"/>
          <dgm:chPref val="1"/>
        </dgm:presLayoutVars>
      </dgm:prSet>
      <dgm:spPr/>
    </dgm:pt>
    <dgm:pt modelId="{B04265A8-3205-4D66-B133-713922DE5B56}" type="pres">
      <dgm:prSet presAssocID="{7BC9FB8D-9F39-4A6D-B909-A8C70958A093}" presName="sibTrans" presStyleCnt="0"/>
      <dgm:spPr/>
    </dgm:pt>
    <dgm:pt modelId="{A87707E8-816E-4AD0-9A89-C394B6F10E99}" type="pres">
      <dgm:prSet presAssocID="{3C4A5EEE-D091-46D2-9BD8-66F172EF8756}" presName="compNode" presStyleCnt="0"/>
      <dgm:spPr/>
    </dgm:pt>
    <dgm:pt modelId="{032CDF0F-3213-4B69-933A-65433749835C}" type="pres">
      <dgm:prSet presAssocID="{3C4A5EEE-D091-46D2-9BD8-66F172EF87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1DF7E2-FF5F-4306-AE18-CD23EED95662}" type="pres">
      <dgm:prSet presAssocID="{3C4A5EEE-D091-46D2-9BD8-66F172EF8756}" presName="spaceRect" presStyleCnt="0"/>
      <dgm:spPr/>
    </dgm:pt>
    <dgm:pt modelId="{588809B8-772C-4519-B985-C5ABF284E045}" type="pres">
      <dgm:prSet presAssocID="{3C4A5EEE-D091-46D2-9BD8-66F172EF8756}" presName="textRect" presStyleLbl="revTx" presStyleIdx="1" presStyleCnt="4">
        <dgm:presLayoutVars>
          <dgm:chMax val="1"/>
          <dgm:chPref val="1"/>
        </dgm:presLayoutVars>
      </dgm:prSet>
      <dgm:spPr/>
    </dgm:pt>
    <dgm:pt modelId="{F4373BE0-1D90-43D6-AE4E-20585C73EA9F}" type="pres">
      <dgm:prSet presAssocID="{5F38AB90-FC19-470E-90FD-D7F19BC5233E}" presName="sibTrans" presStyleCnt="0"/>
      <dgm:spPr/>
    </dgm:pt>
    <dgm:pt modelId="{389942B7-27FF-4BFE-986B-3B05BC21EB20}" type="pres">
      <dgm:prSet presAssocID="{D618FBA5-28AD-463B-B308-14C0E473B2E1}" presName="compNode" presStyleCnt="0"/>
      <dgm:spPr/>
    </dgm:pt>
    <dgm:pt modelId="{CD758D24-2D72-44DF-99C2-F12969F76F0F}" type="pres">
      <dgm:prSet presAssocID="{D618FBA5-28AD-463B-B308-14C0E473B2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B805EA-93FA-468A-9125-F542BF829B2A}" type="pres">
      <dgm:prSet presAssocID="{D618FBA5-28AD-463B-B308-14C0E473B2E1}" presName="spaceRect" presStyleCnt="0"/>
      <dgm:spPr/>
    </dgm:pt>
    <dgm:pt modelId="{CE293DCD-F06A-415B-9684-85A0B59F7D6A}" type="pres">
      <dgm:prSet presAssocID="{D618FBA5-28AD-463B-B308-14C0E473B2E1}" presName="textRect" presStyleLbl="revTx" presStyleIdx="2" presStyleCnt="4">
        <dgm:presLayoutVars>
          <dgm:chMax val="1"/>
          <dgm:chPref val="1"/>
        </dgm:presLayoutVars>
      </dgm:prSet>
      <dgm:spPr/>
    </dgm:pt>
    <dgm:pt modelId="{8EE5857C-DB41-4A29-84BA-B0F15F923587}" type="pres">
      <dgm:prSet presAssocID="{33B5392C-4B8A-4679-8A27-96DF39981772}" presName="sibTrans" presStyleCnt="0"/>
      <dgm:spPr/>
    </dgm:pt>
    <dgm:pt modelId="{8B08A55E-7245-49E7-B2A6-957010D58FC1}" type="pres">
      <dgm:prSet presAssocID="{1CD4A421-6D7F-4FEB-978B-8FA9AE3BA473}" presName="compNode" presStyleCnt="0"/>
      <dgm:spPr/>
    </dgm:pt>
    <dgm:pt modelId="{04D244FB-A8E5-42E1-9EC7-E5466BAB41E8}" type="pres">
      <dgm:prSet presAssocID="{1CD4A421-6D7F-4FEB-978B-8FA9AE3BA4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C0D3F59-C044-49F4-A484-3608DF8E0E9B}" type="pres">
      <dgm:prSet presAssocID="{1CD4A421-6D7F-4FEB-978B-8FA9AE3BA473}" presName="spaceRect" presStyleCnt="0"/>
      <dgm:spPr/>
    </dgm:pt>
    <dgm:pt modelId="{3560E6F1-1F92-4725-8F27-28D83A3E48C5}" type="pres">
      <dgm:prSet presAssocID="{1CD4A421-6D7F-4FEB-978B-8FA9AE3BA4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8D9406-453A-4F7E-9407-8DBCC80DA1C5}" type="presOf" srcId="{F705C789-9E76-42BD-B827-E305CDA3AF72}" destId="{E72E3979-4D47-49F1-8643-4BEEAE9432EC}" srcOrd="0" destOrd="0" presId="urn:microsoft.com/office/officeart/2018/2/layout/IconLabelList"/>
    <dgm:cxn modelId="{FDC1D529-9CD3-46DC-96E3-B1600CFA2FF9}" srcId="{F705C789-9E76-42BD-B827-E305CDA3AF72}" destId="{6C81C481-2B2C-49AB-8CD0-5DA5EE342A43}" srcOrd="0" destOrd="0" parTransId="{013DFB79-FABE-42B3-8771-6E3C246BAF7D}" sibTransId="{7BC9FB8D-9F39-4A6D-B909-A8C70958A093}"/>
    <dgm:cxn modelId="{32EBB643-853E-4FAB-9557-6124C7A96390}" srcId="{F705C789-9E76-42BD-B827-E305CDA3AF72}" destId="{3C4A5EEE-D091-46D2-9BD8-66F172EF8756}" srcOrd="1" destOrd="0" parTransId="{C914021F-9D2F-4EDD-BAD6-07DE2965BB9A}" sibTransId="{5F38AB90-FC19-470E-90FD-D7F19BC5233E}"/>
    <dgm:cxn modelId="{95B8F86A-637A-45A1-808F-233592644E8B}" type="presOf" srcId="{6C81C481-2B2C-49AB-8CD0-5DA5EE342A43}" destId="{D317E0A2-5C03-49BB-A182-288D1B4364C9}" srcOrd="0" destOrd="0" presId="urn:microsoft.com/office/officeart/2018/2/layout/IconLabelList"/>
    <dgm:cxn modelId="{E526C56B-93BE-4D34-B9DD-D492379FA500}" type="presOf" srcId="{D618FBA5-28AD-463B-B308-14C0E473B2E1}" destId="{CE293DCD-F06A-415B-9684-85A0B59F7D6A}" srcOrd="0" destOrd="0" presId="urn:microsoft.com/office/officeart/2018/2/layout/IconLabelList"/>
    <dgm:cxn modelId="{2BA2596F-A8B2-4243-9E83-63E1E8158874}" type="presOf" srcId="{1CD4A421-6D7F-4FEB-978B-8FA9AE3BA473}" destId="{3560E6F1-1F92-4725-8F27-28D83A3E48C5}" srcOrd="0" destOrd="0" presId="urn:microsoft.com/office/officeart/2018/2/layout/IconLabelList"/>
    <dgm:cxn modelId="{8320067C-3115-43D2-B3D2-B2030353BF07}" srcId="{F705C789-9E76-42BD-B827-E305CDA3AF72}" destId="{1CD4A421-6D7F-4FEB-978B-8FA9AE3BA473}" srcOrd="3" destOrd="0" parTransId="{29FA44F2-62B9-455A-B1FA-D264E54D647A}" sibTransId="{A4642417-D928-4D25-BBBE-5A9BA0FADE16}"/>
    <dgm:cxn modelId="{D0B4A2B1-2E1E-435C-BB48-F5DDDBE9B7F2}" type="presOf" srcId="{3C4A5EEE-D091-46D2-9BD8-66F172EF8756}" destId="{588809B8-772C-4519-B985-C5ABF284E045}" srcOrd="0" destOrd="0" presId="urn:microsoft.com/office/officeart/2018/2/layout/IconLabelList"/>
    <dgm:cxn modelId="{A8590CD5-F7DC-44D3-B3C1-B8215361E8E3}" srcId="{F705C789-9E76-42BD-B827-E305CDA3AF72}" destId="{D618FBA5-28AD-463B-B308-14C0E473B2E1}" srcOrd="2" destOrd="0" parTransId="{4B13BF78-6A06-4810-91CA-468699865FF1}" sibTransId="{33B5392C-4B8A-4679-8A27-96DF39981772}"/>
    <dgm:cxn modelId="{3B27E1E3-45DE-439F-A9BD-6429604A7B48}" type="presParOf" srcId="{E72E3979-4D47-49F1-8643-4BEEAE9432EC}" destId="{C3243117-74F6-49CF-84CD-BB31DE930212}" srcOrd="0" destOrd="0" presId="urn:microsoft.com/office/officeart/2018/2/layout/IconLabelList"/>
    <dgm:cxn modelId="{61B975AB-9AC0-4CFF-B77A-FB1653B502F9}" type="presParOf" srcId="{C3243117-74F6-49CF-84CD-BB31DE930212}" destId="{643D1241-CED4-404E-BFA4-4CCD682BAE1F}" srcOrd="0" destOrd="0" presId="urn:microsoft.com/office/officeart/2018/2/layout/IconLabelList"/>
    <dgm:cxn modelId="{2E2667E8-A169-42E4-908B-0FA128ED2981}" type="presParOf" srcId="{C3243117-74F6-49CF-84CD-BB31DE930212}" destId="{7DA16F0D-EF58-4329-8C73-3F6A8E66EAC5}" srcOrd="1" destOrd="0" presId="urn:microsoft.com/office/officeart/2018/2/layout/IconLabelList"/>
    <dgm:cxn modelId="{65DD7689-842A-4EDA-9F61-6A8B966DE5ED}" type="presParOf" srcId="{C3243117-74F6-49CF-84CD-BB31DE930212}" destId="{D317E0A2-5C03-49BB-A182-288D1B4364C9}" srcOrd="2" destOrd="0" presId="urn:microsoft.com/office/officeart/2018/2/layout/IconLabelList"/>
    <dgm:cxn modelId="{BB3B56E7-22B0-4D37-A70F-32403BE4757D}" type="presParOf" srcId="{E72E3979-4D47-49F1-8643-4BEEAE9432EC}" destId="{B04265A8-3205-4D66-B133-713922DE5B56}" srcOrd="1" destOrd="0" presId="urn:microsoft.com/office/officeart/2018/2/layout/IconLabelList"/>
    <dgm:cxn modelId="{1BC9BFC3-6FCB-4AA4-82A2-B9B5BB5BE8E6}" type="presParOf" srcId="{E72E3979-4D47-49F1-8643-4BEEAE9432EC}" destId="{A87707E8-816E-4AD0-9A89-C394B6F10E99}" srcOrd="2" destOrd="0" presId="urn:microsoft.com/office/officeart/2018/2/layout/IconLabelList"/>
    <dgm:cxn modelId="{ACC2973C-07BF-4A24-AA70-DDE8B057AF3C}" type="presParOf" srcId="{A87707E8-816E-4AD0-9A89-C394B6F10E99}" destId="{032CDF0F-3213-4B69-933A-65433749835C}" srcOrd="0" destOrd="0" presId="urn:microsoft.com/office/officeart/2018/2/layout/IconLabelList"/>
    <dgm:cxn modelId="{FDA7BBE1-DC7B-44A4-9BD6-EDC801647E1C}" type="presParOf" srcId="{A87707E8-816E-4AD0-9A89-C394B6F10E99}" destId="{031DF7E2-FF5F-4306-AE18-CD23EED95662}" srcOrd="1" destOrd="0" presId="urn:microsoft.com/office/officeart/2018/2/layout/IconLabelList"/>
    <dgm:cxn modelId="{1B023A14-C227-43B5-B624-347CE595C432}" type="presParOf" srcId="{A87707E8-816E-4AD0-9A89-C394B6F10E99}" destId="{588809B8-772C-4519-B985-C5ABF284E045}" srcOrd="2" destOrd="0" presId="urn:microsoft.com/office/officeart/2018/2/layout/IconLabelList"/>
    <dgm:cxn modelId="{73F966AA-997F-4B28-9BAE-C089793B54AB}" type="presParOf" srcId="{E72E3979-4D47-49F1-8643-4BEEAE9432EC}" destId="{F4373BE0-1D90-43D6-AE4E-20585C73EA9F}" srcOrd="3" destOrd="0" presId="urn:microsoft.com/office/officeart/2018/2/layout/IconLabelList"/>
    <dgm:cxn modelId="{EF35A028-40C4-4B26-A435-F85C1BB900A9}" type="presParOf" srcId="{E72E3979-4D47-49F1-8643-4BEEAE9432EC}" destId="{389942B7-27FF-4BFE-986B-3B05BC21EB20}" srcOrd="4" destOrd="0" presId="urn:microsoft.com/office/officeart/2018/2/layout/IconLabelList"/>
    <dgm:cxn modelId="{F1DC2680-02C3-49AB-953D-B883E0954362}" type="presParOf" srcId="{389942B7-27FF-4BFE-986B-3B05BC21EB20}" destId="{CD758D24-2D72-44DF-99C2-F12969F76F0F}" srcOrd="0" destOrd="0" presId="urn:microsoft.com/office/officeart/2018/2/layout/IconLabelList"/>
    <dgm:cxn modelId="{E1180A17-C520-42E1-9664-6E9CC99E9625}" type="presParOf" srcId="{389942B7-27FF-4BFE-986B-3B05BC21EB20}" destId="{A5B805EA-93FA-468A-9125-F542BF829B2A}" srcOrd="1" destOrd="0" presId="urn:microsoft.com/office/officeart/2018/2/layout/IconLabelList"/>
    <dgm:cxn modelId="{7EDAF46A-5437-4D67-9B7F-2C493196F923}" type="presParOf" srcId="{389942B7-27FF-4BFE-986B-3B05BC21EB20}" destId="{CE293DCD-F06A-415B-9684-85A0B59F7D6A}" srcOrd="2" destOrd="0" presId="urn:microsoft.com/office/officeart/2018/2/layout/IconLabelList"/>
    <dgm:cxn modelId="{30F8C32E-0F58-4CD7-8DF3-BC4182271DBF}" type="presParOf" srcId="{E72E3979-4D47-49F1-8643-4BEEAE9432EC}" destId="{8EE5857C-DB41-4A29-84BA-B0F15F923587}" srcOrd="5" destOrd="0" presId="urn:microsoft.com/office/officeart/2018/2/layout/IconLabelList"/>
    <dgm:cxn modelId="{1A06A3C4-7515-4EF1-93EF-64225A61A973}" type="presParOf" srcId="{E72E3979-4D47-49F1-8643-4BEEAE9432EC}" destId="{8B08A55E-7245-49E7-B2A6-957010D58FC1}" srcOrd="6" destOrd="0" presId="urn:microsoft.com/office/officeart/2018/2/layout/IconLabelList"/>
    <dgm:cxn modelId="{EA4CE8D5-FB74-4FEA-A027-CAB1C8FE35FB}" type="presParOf" srcId="{8B08A55E-7245-49E7-B2A6-957010D58FC1}" destId="{04D244FB-A8E5-42E1-9EC7-E5466BAB41E8}" srcOrd="0" destOrd="0" presId="urn:microsoft.com/office/officeart/2018/2/layout/IconLabelList"/>
    <dgm:cxn modelId="{7ACF4D9C-2DD3-42FD-A207-42904BFCEDAD}" type="presParOf" srcId="{8B08A55E-7245-49E7-B2A6-957010D58FC1}" destId="{0C0D3F59-C044-49F4-A484-3608DF8E0E9B}" srcOrd="1" destOrd="0" presId="urn:microsoft.com/office/officeart/2018/2/layout/IconLabelList"/>
    <dgm:cxn modelId="{2252B37C-95D8-423F-AF59-AC1DB0B75EA2}" type="presParOf" srcId="{8B08A55E-7245-49E7-B2A6-957010D58FC1}" destId="{3560E6F1-1F92-4725-8F27-28D83A3E48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16C7-34C0-465C-9A04-E13C3E7974AD}">
      <dsp:nvSpPr>
        <dsp:cNvPr id="0" name=""/>
        <dsp:cNvSpPr/>
      </dsp:nvSpPr>
      <dsp:spPr>
        <a:xfrm>
          <a:off x="0" y="410312"/>
          <a:ext cx="5141912" cy="458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The Bug tracking System is an application that helps in tracking tickets raised to resolve bugs in a system/project. </a:t>
          </a:r>
          <a:endParaRPr lang="en-US" sz="4000" kern="1200" dirty="0"/>
        </a:p>
      </dsp:txBody>
      <dsp:txXfrm>
        <a:off x="223890" y="634202"/>
        <a:ext cx="4694132" cy="4138620"/>
      </dsp:txXfrm>
    </dsp:sp>
    <dsp:sp modelId="{1A6AEE00-71C1-4160-8E90-012FC678AE8E}">
      <dsp:nvSpPr>
        <dsp:cNvPr id="0" name=""/>
        <dsp:cNvSpPr/>
      </dsp:nvSpPr>
      <dsp:spPr>
        <a:xfrm>
          <a:off x="0" y="4665512"/>
          <a:ext cx="5141912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100" kern="1200" dirty="0"/>
        </a:p>
      </dsp:txBody>
      <dsp:txXfrm>
        <a:off x="0" y="4665512"/>
        <a:ext cx="5141912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D71C-75DA-491D-91CC-FE6F3E5D8C32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1F3C0-E46F-4427-90CE-A2590CC0CA6E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bug is reported in the project/system by the customer through the website by an agent.</a:t>
          </a:r>
          <a:endParaRPr lang="en-US" sz="1400" kern="1200" dirty="0"/>
        </a:p>
      </dsp:txBody>
      <dsp:txXfrm>
        <a:off x="366939" y="1112657"/>
        <a:ext cx="2723696" cy="1691139"/>
      </dsp:txXfrm>
    </dsp:sp>
    <dsp:sp modelId="{DCE0EC03-3DE2-4E41-A488-4802F4F6669A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9E149-2015-47B2-8463-AA4B1B7AB453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Manager Module:</a:t>
          </a:r>
          <a:r>
            <a:rPr lang="en-US" sz="1400" b="1" kern="1200"/>
            <a:t> Once the ticket is created, manager looks for new tickets created and assigns it to the staff. Manager has authorities to move the ticket from one staff member to another.</a:t>
          </a:r>
          <a:endParaRPr lang="en-US" sz="1400" kern="1200"/>
        </a:p>
      </dsp:txBody>
      <dsp:txXfrm>
        <a:off x="3824513" y="1112657"/>
        <a:ext cx="2723696" cy="1691139"/>
      </dsp:txXfrm>
    </dsp:sp>
    <dsp:sp modelId="{5E902736-6C38-4025-9096-D9CBC020AB31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2BF63-9406-4424-BB8E-054EA3D10BD9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Staff Module:</a:t>
          </a:r>
          <a:r>
            <a:rPr lang="en-US" sz="1400" b="1" kern="1200"/>
            <a:t> Once the ticket is assigned to the staff, they can change the status of the ticket until the bug is resolved.</a:t>
          </a:r>
          <a:endParaRPr lang="en-US" sz="1400" kern="1200"/>
        </a:p>
      </dsp:txBody>
      <dsp:txXfrm>
        <a:off x="7282089" y="1112657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1241-CED4-404E-BFA4-4CCD682BAE1F}">
      <dsp:nvSpPr>
        <dsp:cNvPr id="0" name=""/>
        <dsp:cNvSpPr/>
      </dsp:nvSpPr>
      <dsp:spPr>
        <a:xfrm>
          <a:off x="938775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7E0A2-5C03-49BB-A182-288D1B4364C9}">
      <dsp:nvSpPr>
        <dsp:cNvPr id="0" name=""/>
        <dsp:cNvSpPr/>
      </dsp:nvSpPr>
      <dsp:spPr>
        <a:xfrm>
          <a:off x="372805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Core Programming Languages: python</a:t>
          </a:r>
          <a:endParaRPr lang="en-US" sz="1400" kern="1200"/>
        </a:p>
      </dsp:txBody>
      <dsp:txXfrm>
        <a:off x="372805" y="2057303"/>
        <a:ext cx="2058075" cy="720000"/>
      </dsp:txXfrm>
    </dsp:sp>
    <dsp:sp modelId="{032CDF0F-3213-4B69-933A-65433749835C}">
      <dsp:nvSpPr>
        <dsp:cNvPr id="0" name=""/>
        <dsp:cNvSpPr/>
      </dsp:nvSpPr>
      <dsp:spPr>
        <a:xfrm>
          <a:off x="3357014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809B8-772C-4519-B985-C5ABF284E045}">
      <dsp:nvSpPr>
        <dsp:cNvPr id="0" name=""/>
        <dsp:cNvSpPr/>
      </dsp:nvSpPr>
      <dsp:spPr>
        <a:xfrm>
          <a:off x="2791043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Database Languages: SQL, Oracle DB</a:t>
          </a:r>
          <a:endParaRPr lang="en-US" sz="1400" kern="1200"/>
        </a:p>
      </dsp:txBody>
      <dsp:txXfrm>
        <a:off x="2791043" y="2057303"/>
        <a:ext cx="2058075" cy="720000"/>
      </dsp:txXfrm>
    </dsp:sp>
    <dsp:sp modelId="{CD758D24-2D72-44DF-99C2-F12969F76F0F}">
      <dsp:nvSpPr>
        <dsp:cNvPr id="0" name=""/>
        <dsp:cNvSpPr/>
      </dsp:nvSpPr>
      <dsp:spPr>
        <a:xfrm>
          <a:off x="5775252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3DCD-F06A-415B-9684-85A0B59F7D6A}">
      <dsp:nvSpPr>
        <dsp:cNvPr id="0" name=""/>
        <dsp:cNvSpPr/>
      </dsp:nvSpPr>
      <dsp:spPr>
        <a:xfrm>
          <a:off x="5209281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UI Coding Languages: HTML, CSS, Java Script</a:t>
          </a:r>
          <a:endParaRPr lang="en-US" sz="1400" kern="1200"/>
        </a:p>
      </dsp:txBody>
      <dsp:txXfrm>
        <a:off x="5209281" y="2057303"/>
        <a:ext cx="2058075" cy="720000"/>
      </dsp:txXfrm>
    </dsp:sp>
    <dsp:sp modelId="{04D244FB-A8E5-42E1-9EC7-E5466BAB41E8}">
      <dsp:nvSpPr>
        <dsp:cNvPr id="0" name=""/>
        <dsp:cNvSpPr/>
      </dsp:nvSpPr>
      <dsp:spPr>
        <a:xfrm>
          <a:off x="8193490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E6F1-1F92-4725-8F27-28D83A3E48C5}">
      <dsp:nvSpPr>
        <dsp:cNvPr id="0" name=""/>
        <dsp:cNvSpPr/>
      </dsp:nvSpPr>
      <dsp:spPr>
        <a:xfrm>
          <a:off x="7627519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Tools: Zoom (For Meetings) 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627519" y="2057303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February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809929-0719-4517-94D6-FDF7F99E70F6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February 10, 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February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49F-5C0F-409C-BF07-FF790D7A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2575"/>
            <a:ext cx="10358120" cy="112839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The BUG TRACKING SYSTEM</a:t>
            </a:r>
          </a:p>
        </p:txBody>
      </p:sp>
      <p:pic>
        <p:nvPicPr>
          <p:cNvPr id="14" name="Content Placeholder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C1DAE8-7C9D-4B7E-B409-7F3BD6C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80" y="2374652"/>
            <a:ext cx="7811590" cy="3543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5210C-8CCE-4DF7-A559-1A27F1CA853B}"/>
              </a:ext>
            </a:extLst>
          </p:cNvPr>
          <p:cNvSpPr txBox="1"/>
          <p:nvPr/>
        </p:nvSpPr>
        <p:spPr>
          <a:xfrm>
            <a:off x="7678508" y="1671201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Team: BUG MAFIA</a:t>
            </a:r>
          </a:p>
        </p:txBody>
      </p:sp>
    </p:spTree>
    <p:extLst>
      <p:ext uri="{BB962C8B-B14F-4D97-AF65-F5344CB8AC3E}">
        <p14:creationId xmlns:p14="http://schemas.microsoft.com/office/powerpoint/2010/main" val="159368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38E0-46E3-4769-886A-26D1929C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RISK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D551-7C51-4C7D-9D61-80A15E12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921613" cy="413943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the admin/Manager can assign the tickets to the team members, this could sometimes delay the process of resolving the bug.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difficult to handle multiple user profiles to give authorities to each functional area.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sole communication between the team members is done through this application, arising the possibility of misunderstanding the issue.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deliver the first version of prototype within March 11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 is going to be a huge task and requires great planning and effective understanding of requirements and system design.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F4E4-34A8-4524-8F4E-958D2B75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cs typeface="Calibri Light"/>
              </a:rPr>
              <a:t>RISK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D6B5-265B-46F0-9267-A4F916B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9800315" cy="456864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authorize few team members to assign tickets in absence of the team manager.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Careful planning to authorize multiple user profiles.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additional reports and GUI to make the application user friendly.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frequent meetings and effective use of GitHub and Trello Kanban Board to track milestones can help in successful delivery of the product.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742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5B09A-FB82-4B38-B6A9-3661547D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064" y="1382165"/>
            <a:ext cx="514365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NEXT </a:t>
            </a:r>
            <a:r>
              <a:rPr lang="en-US" sz="4800" dirty="0" err="1">
                <a:solidFill>
                  <a:srgbClr val="000000"/>
                </a:solidFill>
              </a:rPr>
              <a:t>StEPS</a:t>
            </a: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16" name="Picture 4" descr="Pen placed on top of a signature line">
            <a:extLst>
              <a:ext uri="{FF2B5EF4-FFF2-40B4-BE49-F238E27FC236}">
                <a16:creationId xmlns:a16="http://schemas.microsoft.com/office/drawing/2014/main" id="{D12A4829-C803-4032-A519-04D1473C5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8" r="1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5ADD6D-3FDE-48F0-8FDB-E06391ECE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64" y="2756006"/>
            <a:ext cx="5668690" cy="21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esk with productivity items">
            <a:extLst>
              <a:ext uri="{FF2B5EF4-FFF2-40B4-BE49-F238E27FC236}">
                <a16:creationId xmlns:a16="http://schemas.microsoft.com/office/drawing/2014/main" id="{B0A08A68-03D1-4399-8DDA-CFC9EC99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-1" y="-11429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2CF7A-016C-409E-B7E6-D1C7D63A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6439319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 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7240-E4D1-4934-9E41-8BE7EA8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400" b="1" dirty="0"/>
              <a:t>Team Members / Responsibilities</a:t>
            </a:r>
            <a:endParaRPr lang="en-US" sz="4400" dirty="0"/>
          </a:p>
        </p:txBody>
      </p:sp>
      <p:pic>
        <p:nvPicPr>
          <p:cNvPr id="16" name="Picture 4" descr="Computer script on a screen">
            <a:extLst>
              <a:ext uri="{FF2B5EF4-FFF2-40B4-BE49-F238E27FC236}">
                <a16:creationId xmlns:a16="http://schemas.microsoft.com/office/drawing/2014/main" id="{D8CFF6CD-F82A-4B2F-A373-FC4FB049C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r="4727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1E5F62-DDEF-4CBE-9040-FD44C941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Neha Goud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Baddam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Full Stack Developer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Reshmi Chowdary Divi: Back-end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 Kumar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Maddula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Back-end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Mandaloju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Frontend Developer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Vamsi Sai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Konidena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Frontend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Uppalapati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UI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Purandhara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Maharshi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Chidurala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UI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Shiva Surya Vardhan Reddy: Testing and Documentation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04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5E93-1BA6-47E7-953C-74ED9432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 b="1" dirty="0"/>
              <a:t>CONTENTS:</a:t>
            </a:r>
            <a:endParaRPr lang="en-US" sz="4800" dirty="0"/>
          </a:p>
        </p:txBody>
      </p:sp>
      <p:pic>
        <p:nvPicPr>
          <p:cNvPr id="7" name="Picture 4" descr="Desk with productivity items">
            <a:extLst>
              <a:ext uri="{FF2B5EF4-FFF2-40B4-BE49-F238E27FC236}">
                <a16:creationId xmlns:a16="http://schemas.microsoft.com/office/drawing/2014/main" id="{07C285DC-0269-43C5-B0E5-D7E6E75AC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11" r="19761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EE47-0D1C-466A-A75E-25126C1F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80" y="1778000"/>
            <a:ext cx="6539104" cy="4394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1800" dirty="0"/>
              <a:t>Project description</a:t>
            </a:r>
          </a:p>
          <a:p>
            <a:pPr marL="457200" indent="-457200">
              <a:buAutoNum type="arabicPeriod"/>
            </a:pPr>
            <a:r>
              <a:rPr lang="en-IN" sz="1800" dirty="0"/>
              <a:t>Modules</a:t>
            </a:r>
          </a:p>
          <a:p>
            <a:pPr marL="457200" indent="-457200">
              <a:buAutoNum type="arabicPeriod"/>
            </a:pPr>
            <a:r>
              <a:rPr lang="en-IN" sz="1800" dirty="0"/>
              <a:t>Technical Requirement</a:t>
            </a:r>
          </a:p>
          <a:p>
            <a:pPr marL="457200" indent="-457200">
              <a:buAutoNum type="arabicPeriod"/>
            </a:pPr>
            <a:r>
              <a:rPr lang="en-IN" sz="1800" dirty="0"/>
              <a:t>Project Timeline and Milestones</a:t>
            </a:r>
          </a:p>
          <a:p>
            <a:pPr marL="457200" indent="-457200">
              <a:buAutoNum type="arabicPeriod"/>
            </a:pPr>
            <a:r>
              <a:rPr lang="en-IN" sz="1800" dirty="0"/>
              <a:t>Gantt Chart</a:t>
            </a:r>
          </a:p>
          <a:p>
            <a:pPr marL="457200" indent="-457200">
              <a:buAutoNum type="arabicPeriod"/>
            </a:pPr>
            <a:r>
              <a:rPr lang="en-IN" sz="1800" dirty="0"/>
              <a:t>PERT Chart</a:t>
            </a:r>
          </a:p>
          <a:p>
            <a:pPr marL="457200" indent="-457200">
              <a:buAutoNum type="arabicPeriod"/>
            </a:pPr>
            <a:r>
              <a:rPr lang="en-IN" sz="1800" dirty="0"/>
              <a:t>Risk Analysis</a:t>
            </a:r>
          </a:p>
          <a:p>
            <a:pPr marL="457200" indent="-457200">
              <a:buAutoNum type="arabicPeriod"/>
            </a:pPr>
            <a:r>
              <a:rPr lang="en-IN" sz="1800" dirty="0"/>
              <a:t>Risk Management</a:t>
            </a:r>
          </a:p>
          <a:p>
            <a:pPr marL="457200" indent="-457200">
              <a:buAutoNum type="arabicPeriod"/>
            </a:pPr>
            <a:r>
              <a:rPr lang="en-IN" sz="1800" dirty="0"/>
              <a:t>Next Steps</a:t>
            </a:r>
          </a:p>
          <a:p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85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BEF6E-B266-4F92-A603-1589F31D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3000" b="1">
                <a:solidFill>
                  <a:srgbClr val="FFFFFF"/>
                </a:solidFill>
              </a:rPr>
              <a:t>Project Description: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35F2ED0-CE5C-4279-917C-817DF0222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87203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233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695C-D4B4-493E-AAB6-22A5A15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Modules</a:t>
            </a:r>
            <a:endParaRPr lang="en-US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44554D1-3104-4382-88A8-8744D845C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3098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A3D507-5437-4A0C-8594-889362FF3F06}"/>
              </a:ext>
            </a:extLst>
          </p:cNvPr>
          <p:cNvSpPr txBox="1"/>
          <p:nvPr/>
        </p:nvSpPr>
        <p:spPr>
          <a:xfrm>
            <a:off x="1343608" y="29671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7D3EC-A5E0-48FC-87A8-11139B9B70B8}"/>
              </a:ext>
            </a:extLst>
          </p:cNvPr>
          <p:cNvSpPr txBox="1"/>
          <p:nvPr/>
        </p:nvSpPr>
        <p:spPr>
          <a:xfrm>
            <a:off x="1268962" y="2782669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Module: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A971F-B75E-4C3B-873A-0BF1E364FDED}"/>
              </a:ext>
            </a:extLst>
          </p:cNvPr>
          <p:cNvSpPr txBox="1"/>
          <p:nvPr/>
        </p:nvSpPr>
        <p:spPr>
          <a:xfrm>
            <a:off x="4859724" y="2786075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Manager Module: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8D1C7-E965-497F-9085-7B244D7C1920}"/>
              </a:ext>
            </a:extLst>
          </p:cNvPr>
          <p:cNvSpPr txBox="1"/>
          <p:nvPr/>
        </p:nvSpPr>
        <p:spPr>
          <a:xfrm>
            <a:off x="8562454" y="2786075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Staff Module: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38D-F13E-4E74-B98A-339B5A2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Technical Requirements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66CC8-F419-4086-9E66-413CC3A37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6426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22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D8E3-C316-4080-8659-D1382DB1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AND MILESTONES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19A6CC-81AA-4DA2-82B2-D6BCF608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1714351"/>
            <a:ext cx="10836579" cy="4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FEDC-6D44-4319-A1F1-03EF724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0E875-43C2-44FE-8EE8-0042DC69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00201"/>
            <a:ext cx="9801226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D6E2D-9220-4E99-8E60-8E35668C8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3"/>
          <a:stretch/>
        </p:blipFill>
        <p:spPr>
          <a:xfrm>
            <a:off x="1190625" y="4248152"/>
            <a:ext cx="9801226" cy="2200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325FA-9939-40B2-9513-0ABF53D4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9" y="6448426"/>
            <a:ext cx="9791702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2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FEDC-6D44-4319-A1F1-03EF724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 Chart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BAB02D-F4CA-4D7E-B5BC-1C21DDAA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2030609"/>
            <a:ext cx="1159102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3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472</TotalTime>
  <Words>401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Symbol</vt:lpstr>
      <vt:lpstr>Times New Roman</vt:lpstr>
      <vt:lpstr>Wingdings</vt:lpstr>
      <vt:lpstr>Wood Type</vt:lpstr>
      <vt:lpstr>The BUG TRACKING SYSTEM</vt:lpstr>
      <vt:lpstr>Team Members / Responsibilities</vt:lpstr>
      <vt:lpstr>CONTENTS:</vt:lpstr>
      <vt:lpstr>Project Description:</vt:lpstr>
      <vt:lpstr>Modules</vt:lpstr>
      <vt:lpstr>Technical Requirements</vt:lpstr>
      <vt:lpstr>PROJECT TIMELINE AND MILESTONES</vt:lpstr>
      <vt:lpstr>GANTT Chart</vt:lpstr>
      <vt:lpstr>PERT Chart</vt:lpstr>
      <vt:lpstr>RISK Analysis</vt:lpstr>
      <vt:lpstr>RISK Management</vt:lpstr>
      <vt:lpstr>NEXT StEPS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BUG TRACKING SYSTEM</dc:title>
  <dc:creator>kantamani sanjay krishna</dc:creator>
  <cp:lastModifiedBy>purandhara maharshi chidurala</cp:lastModifiedBy>
  <cp:revision>8</cp:revision>
  <dcterms:created xsi:type="dcterms:W3CDTF">2022-02-03T00:55:18Z</dcterms:created>
  <dcterms:modified xsi:type="dcterms:W3CDTF">2022-02-11T02:36:08Z</dcterms:modified>
</cp:coreProperties>
</file>