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7" r:id="rId7"/>
    <p:sldId id="268" r:id="rId8"/>
    <p:sldId id="265" r:id="rId9"/>
    <p:sldId id="269" r:id="rId10"/>
    <p:sldId id="266" r:id="rId11"/>
    <p:sldId id="262" r:id="rId12"/>
    <p:sldId id="271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6.png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6.png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50BD1-A272-46B4-B4E0-7C04009B60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D27DC2-D4F9-459F-AB20-0E6277304280}">
      <dgm:prSet/>
      <dgm:spPr/>
      <dgm:t>
        <a:bodyPr/>
        <a:lstStyle/>
        <a:p>
          <a:r>
            <a:rPr lang="en-US" b="1" dirty="0"/>
            <a:t>The Bug tracking System is an application that helps in tracking tickets raised to resolve bugs in a system/project. </a:t>
          </a:r>
          <a:endParaRPr lang="en-US" dirty="0"/>
        </a:p>
      </dgm:t>
    </dgm:pt>
    <dgm:pt modelId="{5A27D9FD-EFDE-4DC5-9283-F22A11DAB225}" cxnId="{750D509A-18D2-4DC6-A081-9EB3D627042B}" type="parTrans">
      <dgm:prSet/>
      <dgm:spPr/>
      <dgm:t>
        <a:bodyPr/>
        <a:lstStyle/>
        <a:p>
          <a:endParaRPr lang="en-US"/>
        </a:p>
      </dgm:t>
    </dgm:pt>
    <dgm:pt modelId="{DCC2FD3A-A120-4D89-90BD-A5A9B2A91050}" cxnId="{750D509A-18D2-4DC6-A081-9EB3D627042B}" type="sibTrans">
      <dgm:prSet/>
      <dgm:spPr/>
      <dgm:t>
        <a:bodyPr/>
        <a:lstStyle/>
        <a:p>
          <a:endParaRPr lang="en-US"/>
        </a:p>
      </dgm:t>
    </dgm:pt>
    <dgm:pt modelId="{480AC711-A504-4CCD-932D-E5B154F7CDA9}">
      <dgm:prSet/>
      <dgm:spPr/>
      <dgm:t>
        <a:bodyPr/>
        <a:lstStyle/>
        <a:p>
          <a:endParaRPr lang="en-US" dirty="0"/>
        </a:p>
      </dgm:t>
    </dgm:pt>
    <dgm:pt modelId="{CFD4690B-576C-417A-AD26-1B584AD00C63}" cxnId="{985D647E-61C6-48A6-8C55-4431B773D985}" type="parTrans">
      <dgm:prSet/>
      <dgm:spPr/>
      <dgm:t>
        <a:bodyPr/>
        <a:lstStyle/>
        <a:p>
          <a:endParaRPr lang="en-US"/>
        </a:p>
      </dgm:t>
    </dgm:pt>
    <dgm:pt modelId="{7E598BFB-93A2-4C60-912B-7EC153F09307}" cxnId="{985D647E-61C6-48A6-8C55-4431B773D985}" type="sibTrans">
      <dgm:prSet/>
      <dgm:spPr/>
      <dgm:t>
        <a:bodyPr/>
        <a:lstStyle/>
        <a:p>
          <a:endParaRPr lang="en-US"/>
        </a:p>
      </dgm:t>
    </dgm:pt>
    <dgm:pt modelId="{839D5FB1-07ED-4A5D-ADC7-DB8B1B15BC3C}" type="pres">
      <dgm:prSet presAssocID="{F6050BD1-A272-46B4-B4E0-7C04009B6045}" presName="linear" presStyleCnt="0">
        <dgm:presLayoutVars>
          <dgm:animLvl val="lvl"/>
          <dgm:resizeHandles val="exact"/>
        </dgm:presLayoutVars>
      </dgm:prSet>
      <dgm:spPr/>
    </dgm:pt>
    <dgm:pt modelId="{4ABC16C7-34C0-465C-9A04-E13C3E7974AD}" type="pres">
      <dgm:prSet presAssocID="{C3D27DC2-D4F9-459F-AB20-0E6277304280}" presName="parentText" presStyleLbl="node1" presStyleIdx="0" presStyleCnt="1" custLinFactNeighborX="278" custLinFactNeighborY="50000">
        <dgm:presLayoutVars>
          <dgm:chMax val="0"/>
          <dgm:bulletEnabled val="1"/>
        </dgm:presLayoutVars>
      </dgm:prSet>
      <dgm:spPr/>
    </dgm:pt>
    <dgm:pt modelId="{1A6AEE00-71C1-4160-8E90-012FC678AE8E}" type="pres">
      <dgm:prSet presAssocID="{C3D27DC2-D4F9-459F-AB20-0E627730428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D14562-127C-4BDD-A9E5-C3471B5810F0}" type="presOf" srcId="{C3D27DC2-D4F9-459F-AB20-0E6277304280}" destId="{4ABC16C7-34C0-465C-9A04-E13C3E7974AD}" srcOrd="0" destOrd="0" presId="urn:microsoft.com/office/officeart/2005/8/layout/vList2"/>
    <dgm:cxn modelId="{985D647E-61C6-48A6-8C55-4431B773D985}" srcId="{C3D27DC2-D4F9-459F-AB20-0E6277304280}" destId="{480AC711-A504-4CCD-932D-E5B154F7CDA9}" srcOrd="0" destOrd="0" parTransId="{CFD4690B-576C-417A-AD26-1B584AD00C63}" sibTransId="{7E598BFB-93A2-4C60-912B-7EC153F09307}"/>
    <dgm:cxn modelId="{74D2807E-961F-454C-8111-5AB6D88189DE}" type="presOf" srcId="{F6050BD1-A272-46B4-B4E0-7C04009B6045}" destId="{839D5FB1-07ED-4A5D-ADC7-DB8B1B15BC3C}" srcOrd="0" destOrd="0" presId="urn:microsoft.com/office/officeart/2005/8/layout/vList2"/>
    <dgm:cxn modelId="{750D509A-18D2-4DC6-A081-9EB3D627042B}" srcId="{F6050BD1-A272-46B4-B4E0-7C04009B6045}" destId="{C3D27DC2-D4F9-459F-AB20-0E6277304280}" srcOrd="0" destOrd="0" parTransId="{5A27D9FD-EFDE-4DC5-9283-F22A11DAB225}" sibTransId="{DCC2FD3A-A120-4D89-90BD-A5A9B2A91050}"/>
    <dgm:cxn modelId="{57050AA9-1FE0-4875-A0FC-72CC238A421E}" type="presOf" srcId="{480AC711-A504-4CCD-932D-E5B154F7CDA9}" destId="{1A6AEE00-71C1-4160-8E90-012FC678AE8E}" srcOrd="0" destOrd="0" presId="urn:microsoft.com/office/officeart/2005/8/layout/vList2"/>
    <dgm:cxn modelId="{B55DABF5-B23D-44DF-8916-6DF78BCF6D01}" type="presParOf" srcId="{839D5FB1-07ED-4A5D-ADC7-DB8B1B15BC3C}" destId="{4ABC16C7-34C0-465C-9A04-E13C3E7974AD}" srcOrd="0" destOrd="0" presId="urn:microsoft.com/office/officeart/2005/8/layout/vList2"/>
    <dgm:cxn modelId="{6409F373-E4CB-4D3B-BE67-84DB658ED1E0}" type="presParOf" srcId="{839D5FB1-07ED-4A5D-ADC7-DB8B1B15BC3C}" destId="{1A6AEE00-71C1-4160-8E90-012FC678AE8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D5710-0116-4946-A4C8-97F3DF1E2D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5229D-1518-48F4-A365-D9715CAC5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bug is reported in the project/system by the customer through the website by an agent.</a:t>
          </a:r>
          <a:endParaRPr lang="en-US" dirty="0"/>
        </a:p>
      </dgm:t>
    </dgm:pt>
    <dgm:pt modelId="{EE6BA5E6-1787-4A11-8B6D-3C6CEF1A3F01}" cxnId="{CD43ADCD-131E-4827-A5EC-B79F83EBBBE7}" type="parTrans">
      <dgm:prSet/>
      <dgm:spPr/>
      <dgm:t>
        <a:bodyPr/>
        <a:lstStyle/>
        <a:p>
          <a:endParaRPr lang="en-US"/>
        </a:p>
      </dgm:t>
    </dgm:pt>
    <dgm:pt modelId="{64488DC8-1132-4E7F-B9A3-6B66030F63CE}" cxnId="{CD43ADCD-131E-4827-A5EC-B79F83EBBBE7}" type="sibTrans">
      <dgm:prSet/>
      <dgm:spPr/>
      <dgm:t>
        <a:bodyPr/>
        <a:lstStyle/>
        <a:p>
          <a:endParaRPr lang="en-US"/>
        </a:p>
      </dgm:t>
    </dgm:pt>
    <dgm:pt modelId="{6C9732D1-6715-4338-81CC-0C3D6CFBB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Manager Module:</a:t>
          </a:r>
          <a:r>
            <a:rPr lang="en-US" b="1"/>
            <a:t> Once the ticket is created, manager looks for new tickets created and assigns it to the staff. Manager has authorities to move the ticket from one staff member to another.</a:t>
          </a:r>
          <a:endParaRPr lang="en-US"/>
        </a:p>
      </dgm:t>
    </dgm:pt>
    <dgm:pt modelId="{5B1C2070-8A40-4E1B-AFF0-2487D0D81675}" cxnId="{D2354031-ADE7-479C-A338-D5894B38FDC4}" type="parTrans">
      <dgm:prSet/>
      <dgm:spPr/>
      <dgm:t>
        <a:bodyPr/>
        <a:lstStyle/>
        <a:p>
          <a:endParaRPr lang="en-US"/>
        </a:p>
      </dgm:t>
    </dgm:pt>
    <dgm:pt modelId="{BD71D87E-5293-49D7-BD3C-843D393F6C9F}" cxnId="{D2354031-ADE7-479C-A338-D5894B38FDC4}" type="sibTrans">
      <dgm:prSet/>
      <dgm:spPr/>
      <dgm:t>
        <a:bodyPr/>
        <a:lstStyle/>
        <a:p>
          <a:endParaRPr lang="en-US"/>
        </a:p>
      </dgm:t>
    </dgm:pt>
    <dgm:pt modelId="{4507F47B-05FE-474D-A4CE-BB1906A7E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Staff Module:</a:t>
          </a:r>
          <a:r>
            <a:rPr lang="en-US" b="1"/>
            <a:t> Once the ticket is assigned to the staff, they can change the status of the ticket until the bug is resolved.</a:t>
          </a:r>
          <a:endParaRPr lang="en-US"/>
        </a:p>
      </dgm:t>
    </dgm:pt>
    <dgm:pt modelId="{D2F2B951-F15A-4673-9B5B-6429306E3CE1}" cxnId="{4918E3B8-B3D0-4D08-9C70-B9BF8563F573}" type="parTrans">
      <dgm:prSet/>
      <dgm:spPr/>
      <dgm:t>
        <a:bodyPr/>
        <a:lstStyle/>
        <a:p>
          <a:endParaRPr lang="en-US"/>
        </a:p>
      </dgm:t>
    </dgm:pt>
    <dgm:pt modelId="{82A520D4-C503-44F0-8795-941050293319}" cxnId="{4918E3B8-B3D0-4D08-9C70-B9BF8563F573}" type="sibTrans">
      <dgm:prSet/>
      <dgm:spPr/>
      <dgm:t>
        <a:bodyPr/>
        <a:lstStyle/>
        <a:p>
          <a:endParaRPr lang="en-US"/>
        </a:p>
      </dgm:t>
    </dgm:pt>
    <dgm:pt modelId="{BEBA2E1E-74A4-4205-801D-389C895CBE34}" type="pres">
      <dgm:prSet presAssocID="{796D5710-0116-4946-A4C8-97F3DF1E2D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09BDC4-0E48-4313-8C19-56CC1D270BA7}" type="pres">
      <dgm:prSet presAssocID="{55E5229D-1518-48F4-A365-D9715CAC546C}" presName="hierRoot1" presStyleCnt="0"/>
      <dgm:spPr/>
    </dgm:pt>
    <dgm:pt modelId="{D73B845C-0D47-43F4-8FCF-23DDE8F8F4F2}" type="pres">
      <dgm:prSet presAssocID="{55E5229D-1518-48F4-A365-D9715CAC546C}" presName="composite" presStyleCnt="0"/>
      <dgm:spPr/>
    </dgm:pt>
    <dgm:pt modelId="{E5EBD71C-75DA-491D-91CC-FE6F3E5D8C32}" type="pres">
      <dgm:prSet presAssocID="{55E5229D-1518-48F4-A365-D9715CAC546C}" presName="background" presStyleLbl="node0" presStyleIdx="0" presStyleCnt="3"/>
      <dgm:spPr/>
    </dgm:pt>
    <dgm:pt modelId="{56B1F3C0-E46F-4427-90CE-A2590CC0CA6E}" type="pres">
      <dgm:prSet presAssocID="{55E5229D-1518-48F4-A365-D9715CAC546C}" presName="text" presStyleLbl="fgAcc0" presStyleIdx="0" presStyleCnt="3">
        <dgm:presLayoutVars>
          <dgm:chPref val="3"/>
        </dgm:presLayoutVars>
      </dgm:prSet>
      <dgm:spPr/>
    </dgm:pt>
    <dgm:pt modelId="{5AA8B8C7-2B07-4368-809E-DC6BE59368F3}" type="pres">
      <dgm:prSet presAssocID="{55E5229D-1518-48F4-A365-D9715CAC546C}" presName="hierChild2" presStyleCnt="0"/>
      <dgm:spPr/>
    </dgm:pt>
    <dgm:pt modelId="{630298C7-45E8-48B7-8ABA-7CB6F0C06887}" type="pres">
      <dgm:prSet presAssocID="{6C9732D1-6715-4338-81CC-0C3D6CFBB60B}" presName="hierRoot1" presStyleCnt="0"/>
      <dgm:spPr/>
    </dgm:pt>
    <dgm:pt modelId="{7F079E26-EA57-445D-8E26-79F0D90BD22B}" type="pres">
      <dgm:prSet presAssocID="{6C9732D1-6715-4338-81CC-0C3D6CFBB60B}" presName="composite" presStyleCnt="0"/>
      <dgm:spPr/>
    </dgm:pt>
    <dgm:pt modelId="{DCE0EC03-3DE2-4E41-A488-4802F4F6669A}" type="pres">
      <dgm:prSet presAssocID="{6C9732D1-6715-4338-81CC-0C3D6CFBB60B}" presName="background" presStyleLbl="node0" presStyleIdx="1" presStyleCnt="3"/>
      <dgm:spPr/>
    </dgm:pt>
    <dgm:pt modelId="{42E9E149-2015-47B2-8463-AA4B1B7AB453}" type="pres">
      <dgm:prSet presAssocID="{6C9732D1-6715-4338-81CC-0C3D6CFBB60B}" presName="text" presStyleLbl="fgAcc0" presStyleIdx="1" presStyleCnt="3">
        <dgm:presLayoutVars>
          <dgm:chPref val="3"/>
        </dgm:presLayoutVars>
      </dgm:prSet>
      <dgm:spPr/>
    </dgm:pt>
    <dgm:pt modelId="{74D197A8-69AF-4F1F-A3C1-4E68E93B0175}" type="pres">
      <dgm:prSet presAssocID="{6C9732D1-6715-4338-81CC-0C3D6CFBB60B}" presName="hierChild2" presStyleCnt="0"/>
      <dgm:spPr/>
    </dgm:pt>
    <dgm:pt modelId="{1BB181A0-592C-42A0-8CD6-58C080569E59}" type="pres">
      <dgm:prSet presAssocID="{4507F47B-05FE-474D-A4CE-BB1906A7E7CF}" presName="hierRoot1" presStyleCnt="0"/>
      <dgm:spPr/>
    </dgm:pt>
    <dgm:pt modelId="{EA4F975C-E3E3-43FA-A699-19C6729FD262}" type="pres">
      <dgm:prSet presAssocID="{4507F47B-05FE-474D-A4CE-BB1906A7E7CF}" presName="composite" presStyleCnt="0"/>
      <dgm:spPr/>
    </dgm:pt>
    <dgm:pt modelId="{5E902736-6C38-4025-9096-D9CBC020AB31}" type="pres">
      <dgm:prSet presAssocID="{4507F47B-05FE-474D-A4CE-BB1906A7E7CF}" presName="background" presStyleLbl="node0" presStyleIdx="2" presStyleCnt="3"/>
      <dgm:spPr/>
    </dgm:pt>
    <dgm:pt modelId="{D2C2BF63-9406-4424-BB8E-054EA3D10BD9}" type="pres">
      <dgm:prSet presAssocID="{4507F47B-05FE-474D-A4CE-BB1906A7E7CF}" presName="text" presStyleLbl="fgAcc0" presStyleIdx="2" presStyleCnt="3">
        <dgm:presLayoutVars>
          <dgm:chPref val="3"/>
        </dgm:presLayoutVars>
      </dgm:prSet>
      <dgm:spPr/>
    </dgm:pt>
    <dgm:pt modelId="{C2975EE5-B673-4560-A6E9-A25ADE8AA54F}" type="pres">
      <dgm:prSet presAssocID="{4507F47B-05FE-474D-A4CE-BB1906A7E7CF}" presName="hierChild2" presStyleCnt="0"/>
      <dgm:spPr/>
    </dgm:pt>
  </dgm:ptLst>
  <dgm:cxnLst>
    <dgm:cxn modelId="{1AB06312-8041-4E4B-A112-5C6B0F00D6D7}" type="presOf" srcId="{6C9732D1-6715-4338-81CC-0C3D6CFBB60B}" destId="{42E9E149-2015-47B2-8463-AA4B1B7AB453}" srcOrd="0" destOrd="0" presId="urn:microsoft.com/office/officeart/2005/8/layout/hierarchy1"/>
    <dgm:cxn modelId="{439A9C27-9A84-4570-A0A7-ED019C5C49F8}" type="presOf" srcId="{796D5710-0116-4946-A4C8-97F3DF1E2DAE}" destId="{BEBA2E1E-74A4-4205-801D-389C895CBE34}" srcOrd="0" destOrd="0" presId="urn:microsoft.com/office/officeart/2005/8/layout/hierarchy1"/>
    <dgm:cxn modelId="{D2354031-ADE7-479C-A338-D5894B38FDC4}" srcId="{796D5710-0116-4946-A4C8-97F3DF1E2DAE}" destId="{6C9732D1-6715-4338-81CC-0C3D6CFBB60B}" srcOrd="1" destOrd="0" parTransId="{5B1C2070-8A40-4E1B-AFF0-2487D0D81675}" sibTransId="{BD71D87E-5293-49D7-BD3C-843D393F6C9F}"/>
    <dgm:cxn modelId="{3DF2BE6A-2A09-47AD-8586-1A20AFA4A582}" type="presOf" srcId="{4507F47B-05FE-474D-A4CE-BB1906A7E7CF}" destId="{D2C2BF63-9406-4424-BB8E-054EA3D10BD9}" srcOrd="0" destOrd="0" presId="urn:microsoft.com/office/officeart/2005/8/layout/hierarchy1"/>
    <dgm:cxn modelId="{3F4A064F-26C1-4819-834E-97E8EDFC1D8F}" type="presOf" srcId="{55E5229D-1518-48F4-A365-D9715CAC546C}" destId="{56B1F3C0-E46F-4427-90CE-A2590CC0CA6E}" srcOrd="0" destOrd="0" presId="urn:microsoft.com/office/officeart/2005/8/layout/hierarchy1"/>
    <dgm:cxn modelId="{4918E3B8-B3D0-4D08-9C70-B9BF8563F573}" srcId="{796D5710-0116-4946-A4C8-97F3DF1E2DAE}" destId="{4507F47B-05FE-474D-A4CE-BB1906A7E7CF}" srcOrd="2" destOrd="0" parTransId="{D2F2B951-F15A-4673-9B5B-6429306E3CE1}" sibTransId="{82A520D4-C503-44F0-8795-941050293319}"/>
    <dgm:cxn modelId="{CD43ADCD-131E-4827-A5EC-B79F83EBBBE7}" srcId="{796D5710-0116-4946-A4C8-97F3DF1E2DAE}" destId="{55E5229D-1518-48F4-A365-D9715CAC546C}" srcOrd="0" destOrd="0" parTransId="{EE6BA5E6-1787-4A11-8B6D-3C6CEF1A3F01}" sibTransId="{64488DC8-1132-4E7F-B9A3-6B66030F63CE}"/>
    <dgm:cxn modelId="{130C496E-DBB5-4B70-A591-14127BA2B09B}" type="presParOf" srcId="{BEBA2E1E-74A4-4205-801D-389C895CBE34}" destId="{FE09BDC4-0E48-4313-8C19-56CC1D270BA7}" srcOrd="0" destOrd="0" presId="urn:microsoft.com/office/officeart/2005/8/layout/hierarchy1"/>
    <dgm:cxn modelId="{FEFFB0B2-C415-4B16-B435-E2001130F762}" type="presParOf" srcId="{FE09BDC4-0E48-4313-8C19-56CC1D270BA7}" destId="{D73B845C-0D47-43F4-8FCF-23DDE8F8F4F2}" srcOrd="0" destOrd="0" presId="urn:microsoft.com/office/officeart/2005/8/layout/hierarchy1"/>
    <dgm:cxn modelId="{55032B3C-7A90-4A28-80C1-29499AC8FB9A}" type="presParOf" srcId="{D73B845C-0D47-43F4-8FCF-23DDE8F8F4F2}" destId="{E5EBD71C-75DA-491D-91CC-FE6F3E5D8C32}" srcOrd="0" destOrd="0" presId="urn:microsoft.com/office/officeart/2005/8/layout/hierarchy1"/>
    <dgm:cxn modelId="{1CC8160C-05DD-4C06-AFF4-29B0424E51EC}" type="presParOf" srcId="{D73B845C-0D47-43F4-8FCF-23DDE8F8F4F2}" destId="{56B1F3C0-E46F-4427-90CE-A2590CC0CA6E}" srcOrd="1" destOrd="0" presId="urn:microsoft.com/office/officeart/2005/8/layout/hierarchy1"/>
    <dgm:cxn modelId="{48F50241-1FC3-43D1-BA4C-243315E73A68}" type="presParOf" srcId="{FE09BDC4-0E48-4313-8C19-56CC1D270BA7}" destId="{5AA8B8C7-2B07-4368-809E-DC6BE59368F3}" srcOrd="1" destOrd="0" presId="urn:microsoft.com/office/officeart/2005/8/layout/hierarchy1"/>
    <dgm:cxn modelId="{374B2C15-BBF4-4DB6-9D2C-466E5055C86A}" type="presParOf" srcId="{BEBA2E1E-74A4-4205-801D-389C895CBE34}" destId="{630298C7-45E8-48B7-8ABA-7CB6F0C06887}" srcOrd="1" destOrd="0" presId="urn:microsoft.com/office/officeart/2005/8/layout/hierarchy1"/>
    <dgm:cxn modelId="{3CE1105D-4EB5-4F0D-BE8D-B59EDC9E3BF9}" type="presParOf" srcId="{630298C7-45E8-48B7-8ABA-7CB6F0C06887}" destId="{7F079E26-EA57-445D-8E26-79F0D90BD22B}" srcOrd="0" destOrd="0" presId="urn:microsoft.com/office/officeart/2005/8/layout/hierarchy1"/>
    <dgm:cxn modelId="{58CA017A-250A-493E-9EA6-AF513C5D2A9B}" type="presParOf" srcId="{7F079E26-EA57-445D-8E26-79F0D90BD22B}" destId="{DCE0EC03-3DE2-4E41-A488-4802F4F6669A}" srcOrd="0" destOrd="0" presId="urn:microsoft.com/office/officeart/2005/8/layout/hierarchy1"/>
    <dgm:cxn modelId="{1B639073-648F-427F-8F2D-CA8E90395B75}" type="presParOf" srcId="{7F079E26-EA57-445D-8E26-79F0D90BD22B}" destId="{42E9E149-2015-47B2-8463-AA4B1B7AB453}" srcOrd="1" destOrd="0" presId="urn:microsoft.com/office/officeart/2005/8/layout/hierarchy1"/>
    <dgm:cxn modelId="{23B71255-3819-43B9-A460-C4E515C4DC94}" type="presParOf" srcId="{630298C7-45E8-48B7-8ABA-7CB6F0C06887}" destId="{74D197A8-69AF-4F1F-A3C1-4E68E93B0175}" srcOrd="1" destOrd="0" presId="urn:microsoft.com/office/officeart/2005/8/layout/hierarchy1"/>
    <dgm:cxn modelId="{6E9AD442-711C-475E-B310-19076BEDA2C1}" type="presParOf" srcId="{BEBA2E1E-74A4-4205-801D-389C895CBE34}" destId="{1BB181A0-592C-42A0-8CD6-58C080569E59}" srcOrd="2" destOrd="0" presId="urn:microsoft.com/office/officeart/2005/8/layout/hierarchy1"/>
    <dgm:cxn modelId="{6F55D14E-E98A-4C89-966A-3682B2A5885E}" type="presParOf" srcId="{1BB181A0-592C-42A0-8CD6-58C080569E59}" destId="{EA4F975C-E3E3-43FA-A699-19C6729FD262}" srcOrd="0" destOrd="0" presId="urn:microsoft.com/office/officeart/2005/8/layout/hierarchy1"/>
    <dgm:cxn modelId="{3FE0565F-7C53-4682-94DE-BA5B163F9CEB}" type="presParOf" srcId="{EA4F975C-E3E3-43FA-A699-19C6729FD262}" destId="{5E902736-6C38-4025-9096-D9CBC020AB31}" srcOrd="0" destOrd="0" presId="urn:microsoft.com/office/officeart/2005/8/layout/hierarchy1"/>
    <dgm:cxn modelId="{8799CE68-A892-4BE8-B478-49635A182C61}" type="presParOf" srcId="{EA4F975C-E3E3-43FA-A699-19C6729FD262}" destId="{D2C2BF63-9406-4424-BB8E-054EA3D10BD9}" srcOrd="1" destOrd="0" presId="urn:microsoft.com/office/officeart/2005/8/layout/hierarchy1"/>
    <dgm:cxn modelId="{BAFBD7A8-0B73-440B-BB0F-B1DEC3A25C44}" type="presParOf" srcId="{1BB181A0-592C-42A0-8CD6-58C080569E59}" destId="{C2975EE5-B673-4560-A6E9-A25ADE8AA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5C789-9E76-42BD-B827-E305CDA3AF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C81C481-2B2C-49AB-8CD0-5DA5EE342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Core Programming Languages: PHP</a:t>
          </a:r>
          <a:endParaRPr lang="en-US" dirty="0"/>
        </a:p>
      </dgm:t>
    </dgm:pt>
    <dgm:pt modelId="{013DFB79-FABE-42B3-8771-6E3C246BAF7D}" cxnId="{FDC1D529-9CD3-46DC-96E3-B1600CFA2FF9}" type="parTrans">
      <dgm:prSet/>
      <dgm:spPr/>
      <dgm:t>
        <a:bodyPr/>
        <a:lstStyle/>
        <a:p>
          <a:endParaRPr lang="en-US"/>
        </a:p>
      </dgm:t>
    </dgm:pt>
    <dgm:pt modelId="{7BC9FB8D-9F39-4A6D-B909-A8C70958A093}" cxnId="{FDC1D529-9CD3-46DC-96E3-B1600CFA2FF9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A5EEE-D091-46D2-9BD8-66F172EF8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 Languages: SQL</a:t>
          </a:r>
          <a:endParaRPr lang="en-US" dirty="0"/>
        </a:p>
      </dgm:t>
    </dgm:pt>
    <dgm:pt modelId="{C914021F-9D2F-4EDD-BAD6-07DE2965BB9A}" cxnId="{32EBB643-853E-4FAB-9557-6124C7A96390}" type="parTrans">
      <dgm:prSet/>
      <dgm:spPr/>
      <dgm:t>
        <a:bodyPr/>
        <a:lstStyle/>
        <a:p>
          <a:endParaRPr lang="en-US"/>
        </a:p>
      </dgm:t>
    </dgm:pt>
    <dgm:pt modelId="{5F38AB90-FC19-470E-90FD-D7F19BC5233E}" cxnId="{32EBB643-853E-4FAB-9557-6124C7A96390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18FBA5-28AD-463B-B308-14C0E473B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UI Coding Languages: HTML, CSS, Java Script</a:t>
          </a:r>
          <a:endParaRPr lang="en-US" dirty="0"/>
        </a:p>
      </dgm:t>
    </dgm:pt>
    <dgm:pt modelId="{4B13BF78-6A06-4810-91CA-468699865FF1}" cxnId="{A8590CD5-F7DC-44D3-B3C1-B8215361E8E3}" type="parTrans">
      <dgm:prSet/>
      <dgm:spPr/>
      <dgm:t>
        <a:bodyPr/>
        <a:lstStyle/>
        <a:p>
          <a:endParaRPr lang="en-US"/>
        </a:p>
      </dgm:t>
    </dgm:pt>
    <dgm:pt modelId="{33B5392C-4B8A-4679-8A27-96DF39981772}" cxnId="{A8590CD5-F7DC-44D3-B3C1-B8215361E8E3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4A421-6D7F-4FEB-978B-8FA9AE3BA4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Tools: Zoom (For Meetings) </a:t>
          </a:r>
        </a:p>
        <a:p>
          <a:endParaRPr lang="en-US" dirty="0"/>
        </a:p>
      </dgm:t>
    </dgm:pt>
    <dgm:pt modelId="{29FA44F2-62B9-455A-B1FA-D264E54D647A}" cxnId="{8320067C-3115-43D2-B3D2-B2030353BF07}" type="parTrans">
      <dgm:prSet/>
      <dgm:spPr/>
      <dgm:t>
        <a:bodyPr/>
        <a:lstStyle/>
        <a:p>
          <a:endParaRPr lang="en-US"/>
        </a:p>
      </dgm:t>
    </dgm:pt>
    <dgm:pt modelId="{A4642417-D928-4D25-BBBE-5A9BA0FADE16}" cxnId="{8320067C-3115-43D2-B3D2-B2030353BF07}" type="sibTrans">
      <dgm:prSet/>
      <dgm:spPr/>
      <dgm:t>
        <a:bodyPr/>
        <a:lstStyle/>
        <a:p>
          <a:endParaRPr lang="en-US"/>
        </a:p>
      </dgm:t>
    </dgm:pt>
    <dgm:pt modelId="{E72E3979-4D47-49F1-8643-4BEEAE9432EC}" type="pres">
      <dgm:prSet presAssocID="{F705C789-9E76-42BD-B827-E305CDA3AF72}" presName="root" presStyleCnt="0">
        <dgm:presLayoutVars>
          <dgm:dir/>
          <dgm:resizeHandles val="exact"/>
        </dgm:presLayoutVars>
      </dgm:prSet>
      <dgm:spPr/>
    </dgm:pt>
    <dgm:pt modelId="{C3243117-74F6-49CF-84CD-BB31DE930212}" type="pres">
      <dgm:prSet presAssocID="{6C81C481-2B2C-49AB-8CD0-5DA5EE342A43}" presName="compNode" presStyleCnt="0"/>
      <dgm:spPr/>
    </dgm:pt>
    <dgm:pt modelId="{643D1241-CED4-404E-BFA4-4CCD682BAE1F}" type="pres">
      <dgm:prSet presAssocID="{6C81C481-2B2C-49AB-8CD0-5DA5EE342A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7DA16F0D-EF58-4329-8C73-3F6A8E66EAC5}" type="pres">
      <dgm:prSet presAssocID="{6C81C481-2B2C-49AB-8CD0-5DA5EE342A43}" presName="spaceRect" presStyleCnt="0"/>
      <dgm:spPr/>
    </dgm:pt>
    <dgm:pt modelId="{D317E0A2-5C03-49BB-A182-288D1B4364C9}" type="pres">
      <dgm:prSet presAssocID="{6C81C481-2B2C-49AB-8CD0-5DA5EE342A43}" presName="textRect" presStyleLbl="revTx" presStyleIdx="0" presStyleCnt="4">
        <dgm:presLayoutVars>
          <dgm:chMax val="1"/>
          <dgm:chPref val="1"/>
        </dgm:presLayoutVars>
      </dgm:prSet>
      <dgm:spPr/>
    </dgm:pt>
    <dgm:pt modelId="{B04265A8-3205-4D66-B133-713922DE5B56}" type="pres">
      <dgm:prSet presAssocID="{7BC9FB8D-9F39-4A6D-B909-A8C70958A093}" presName="sibTrans" presStyleCnt="0"/>
      <dgm:spPr/>
    </dgm:pt>
    <dgm:pt modelId="{A87707E8-816E-4AD0-9A89-C394B6F10E99}" type="pres">
      <dgm:prSet presAssocID="{3C4A5EEE-D091-46D2-9BD8-66F172EF8756}" presName="compNode" presStyleCnt="0"/>
      <dgm:spPr/>
    </dgm:pt>
    <dgm:pt modelId="{032CDF0F-3213-4B69-933A-65433749835C}" type="pres">
      <dgm:prSet presAssocID="{3C4A5EEE-D091-46D2-9BD8-66F172EF87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31DF7E2-FF5F-4306-AE18-CD23EED95662}" type="pres">
      <dgm:prSet presAssocID="{3C4A5EEE-D091-46D2-9BD8-66F172EF8756}" presName="spaceRect" presStyleCnt="0"/>
      <dgm:spPr/>
    </dgm:pt>
    <dgm:pt modelId="{588809B8-772C-4519-B985-C5ABF284E045}" type="pres">
      <dgm:prSet presAssocID="{3C4A5EEE-D091-46D2-9BD8-66F172EF8756}" presName="textRect" presStyleLbl="revTx" presStyleIdx="1" presStyleCnt="4">
        <dgm:presLayoutVars>
          <dgm:chMax val="1"/>
          <dgm:chPref val="1"/>
        </dgm:presLayoutVars>
      </dgm:prSet>
      <dgm:spPr/>
    </dgm:pt>
    <dgm:pt modelId="{F4373BE0-1D90-43D6-AE4E-20585C73EA9F}" type="pres">
      <dgm:prSet presAssocID="{5F38AB90-FC19-470E-90FD-D7F19BC5233E}" presName="sibTrans" presStyleCnt="0"/>
      <dgm:spPr/>
    </dgm:pt>
    <dgm:pt modelId="{389942B7-27FF-4BFE-986B-3B05BC21EB20}" type="pres">
      <dgm:prSet presAssocID="{D618FBA5-28AD-463B-B308-14C0E473B2E1}" presName="compNode" presStyleCnt="0"/>
      <dgm:spPr/>
    </dgm:pt>
    <dgm:pt modelId="{CD758D24-2D72-44DF-99C2-F12969F76F0F}" type="pres">
      <dgm:prSet presAssocID="{D618FBA5-28AD-463B-B308-14C0E473B2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5B805EA-93FA-468A-9125-F542BF829B2A}" type="pres">
      <dgm:prSet presAssocID="{D618FBA5-28AD-463B-B308-14C0E473B2E1}" presName="spaceRect" presStyleCnt="0"/>
      <dgm:spPr/>
    </dgm:pt>
    <dgm:pt modelId="{CE293DCD-F06A-415B-9684-85A0B59F7D6A}" type="pres">
      <dgm:prSet presAssocID="{D618FBA5-28AD-463B-B308-14C0E473B2E1}" presName="textRect" presStyleLbl="revTx" presStyleIdx="2" presStyleCnt="4">
        <dgm:presLayoutVars>
          <dgm:chMax val="1"/>
          <dgm:chPref val="1"/>
        </dgm:presLayoutVars>
      </dgm:prSet>
      <dgm:spPr/>
    </dgm:pt>
    <dgm:pt modelId="{8EE5857C-DB41-4A29-84BA-B0F15F923587}" type="pres">
      <dgm:prSet presAssocID="{33B5392C-4B8A-4679-8A27-96DF39981772}" presName="sibTrans" presStyleCnt="0"/>
      <dgm:spPr/>
    </dgm:pt>
    <dgm:pt modelId="{8B08A55E-7245-49E7-B2A6-957010D58FC1}" type="pres">
      <dgm:prSet presAssocID="{1CD4A421-6D7F-4FEB-978B-8FA9AE3BA473}" presName="compNode" presStyleCnt="0"/>
      <dgm:spPr/>
    </dgm:pt>
    <dgm:pt modelId="{04D244FB-A8E5-42E1-9EC7-E5466BAB41E8}" type="pres">
      <dgm:prSet presAssocID="{1CD4A421-6D7F-4FEB-978B-8FA9AE3BA4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C0D3F59-C044-49F4-A484-3608DF8E0E9B}" type="pres">
      <dgm:prSet presAssocID="{1CD4A421-6D7F-4FEB-978B-8FA9AE3BA473}" presName="spaceRect" presStyleCnt="0"/>
      <dgm:spPr/>
    </dgm:pt>
    <dgm:pt modelId="{3560E6F1-1F92-4725-8F27-28D83A3E48C5}" type="pres">
      <dgm:prSet presAssocID="{1CD4A421-6D7F-4FEB-978B-8FA9AE3BA4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8D9406-453A-4F7E-9407-8DBCC80DA1C5}" type="presOf" srcId="{F705C789-9E76-42BD-B827-E305CDA3AF72}" destId="{E72E3979-4D47-49F1-8643-4BEEAE9432EC}" srcOrd="0" destOrd="0" presId="urn:microsoft.com/office/officeart/2018/2/layout/IconLabelList"/>
    <dgm:cxn modelId="{FDC1D529-9CD3-46DC-96E3-B1600CFA2FF9}" srcId="{F705C789-9E76-42BD-B827-E305CDA3AF72}" destId="{6C81C481-2B2C-49AB-8CD0-5DA5EE342A43}" srcOrd="0" destOrd="0" parTransId="{013DFB79-FABE-42B3-8771-6E3C246BAF7D}" sibTransId="{7BC9FB8D-9F39-4A6D-B909-A8C70958A093}"/>
    <dgm:cxn modelId="{32EBB643-853E-4FAB-9557-6124C7A96390}" srcId="{F705C789-9E76-42BD-B827-E305CDA3AF72}" destId="{3C4A5EEE-D091-46D2-9BD8-66F172EF8756}" srcOrd="1" destOrd="0" parTransId="{C914021F-9D2F-4EDD-BAD6-07DE2965BB9A}" sibTransId="{5F38AB90-FC19-470E-90FD-D7F19BC5233E}"/>
    <dgm:cxn modelId="{95B8F86A-637A-45A1-808F-233592644E8B}" type="presOf" srcId="{6C81C481-2B2C-49AB-8CD0-5DA5EE342A43}" destId="{D317E0A2-5C03-49BB-A182-288D1B4364C9}" srcOrd="0" destOrd="0" presId="urn:microsoft.com/office/officeart/2018/2/layout/IconLabelList"/>
    <dgm:cxn modelId="{E526C56B-93BE-4D34-B9DD-D492379FA500}" type="presOf" srcId="{D618FBA5-28AD-463B-B308-14C0E473B2E1}" destId="{CE293DCD-F06A-415B-9684-85A0B59F7D6A}" srcOrd="0" destOrd="0" presId="urn:microsoft.com/office/officeart/2018/2/layout/IconLabelList"/>
    <dgm:cxn modelId="{2BA2596F-A8B2-4243-9E83-63E1E8158874}" type="presOf" srcId="{1CD4A421-6D7F-4FEB-978B-8FA9AE3BA473}" destId="{3560E6F1-1F92-4725-8F27-28D83A3E48C5}" srcOrd="0" destOrd="0" presId="urn:microsoft.com/office/officeart/2018/2/layout/IconLabelList"/>
    <dgm:cxn modelId="{8320067C-3115-43D2-B3D2-B2030353BF07}" srcId="{F705C789-9E76-42BD-B827-E305CDA3AF72}" destId="{1CD4A421-6D7F-4FEB-978B-8FA9AE3BA473}" srcOrd="3" destOrd="0" parTransId="{29FA44F2-62B9-455A-B1FA-D264E54D647A}" sibTransId="{A4642417-D928-4D25-BBBE-5A9BA0FADE16}"/>
    <dgm:cxn modelId="{D0B4A2B1-2E1E-435C-BB48-F5DDDBE9B7F2}" type="presOf" srcId="{3C4A5EEE-D091-46D2-9BD8-66F172EF8756}" destId="{588809B8-772C-4519-B985-C5ABF284E045}" srcOrd="0" destOrd="0" presId="urn:microsoft.com/office/officeart/2018/2/layout/IconLabelList"/>
    <dgm:cxn modelId="{A8590CD5-F7DC-44D3-B3C1-B8215361E8E3}" srcId="{F705C789-9E76-42BD-B827-E305CDA3AF72}" destId="{D618FBA5-28AD-463B-B308-14C0E473B2E1}" srcOrd="2" destOrd="0" parTransId="{4B13BF78-6A06-4810-91CA-468699865FF1}" sibTransId="{33B5392C-4B8A-4679-8A27-96DF39981772}"/>
    <dgm:cxn modelId="{3B27E1E3-45DE-439F-A9BD-6429604A7B48}" type="presParOf" srcId="{E72E3979-4D47-49F1-8643-4BEEAE9432EC}" destId="{C3243117-74F6-49CF-84CD-BB31DE930212}" srcOrd="0" destOrd="0" presId="urn:microsoft.com/office/officeart/2018/2/layout/IconLabelList"/>
    <dgm:cxn modelId="{61B975AB-9AC0-4CFF-B77A-FB1653B502F9}" type="presParOf" srcId="{C3243117-74F6-49CF-84CD-BB31DE930212}" destId="{643D1241-CED4-404E-BFA4-4CCD682BAE1F}" srcOrd="0" destOrd="0" presId="urn:microsoft.com/office/officeart/2018/2/layout/IconLabelList"/>
    <dgm:cxn modelId="{2E2667E8-A169-42E4-908B-0FA128ED2981}" type="presParOf" srcId="{C3243117-74F6-49CF-84CD-BB31DE930212}" destId="{7DA16F0D-EF58-4329-8C73-3F6A8E66EAC5}" srcOrd="1" destOrd="0" presId="urn:microsoft.com/office/officeart/2018/2/layout/IconLabelList"/>
    <dgm:cxn modelId="{65DD7689-842A-4EDA-9F61-6A8B966DE5ED}" type="presParOf" srcId="{C3243117-74F6-49CF-84CD-BB31DE930212}" destId="{D317E0A2-5C03-49BB-A182-288D1B4364C9}" srcOrd="2" destOrd="0" presId="urn:microsoft.com/office/officeart/2018/2/layout/IconLabelList"/>
    <dgm:cxn modelId="{BB3B56E7-22B0-4D37-A70F-32403BE4757D}" type="presParOf" srcId="{E72E3979-4D47-49F1-8643-4BEEAE9432EC}" destId="{B04265A8-3205-4D66-B133-713922DE5B56}" srcOrd="1" destOrd="0" presId="urn:microsoft.com/office/officeart/2018/2/layout/IconLabelList"/>
    <dgm:cxn modelId="{1BC9BFC3-6FCB-4AA4-82A2-B9B5BB5BE8E6}" type="presParOf" srcId="{E72E3979-4D47-49F1-8643-4BEEAE9432EC}" destId="{A87707E8-816E-4AD0-9A89-C394B6F10E99}" srcOrd="2" destOrd="0" presId="urn:microsoft.com/office/officeart/2018/2/layout/IconLabelList"/>
    <dgm:cxn modelId="{ACC2973C-07BF-4A24-AA70-DDE8B057AF3C}" type="presParOf" srcId="{A87707E8-816E-4AD0-9A89-C394B6F10E99}" destId="{032CDF0F-3213-4B69-933A-65433749835C}" srcOrd="0" destOrd="0" presId="urn:microsoft.com/office/officeart/2018/2/layout/IconLabelList"/>
    <dgm:cxn modelId="{FDA7BBE1-DC7B-44A4-9BD6-EDC801647E1C}" type="presParOf" srcId="{A87707E8-816E-4AD0-9A89-C394B6F10E99}" destId="{031DF7E2-FF5F-4306-AE18-CD23EED95662}" srcOrd="1" destOrd="0" presId="urn:microsoft.com/office/officeart/2018/2/layout/IconLabelList"/>
    <dgm:cxn modelId="{1B023A14-C227-43B5-B624-347CE595C432}" type="presParOf" srcId="{A87707E8-816E-4AD0-9A89-C394B6F10E99}" destId="{588809B8-772C-4519-B985-C5ABF284E045}" srcOrd="2" destOrd="0" presId="urn:microsoft.com/office/officeart/2018/2/layout/IconLabelList"/>
    <dgm:cxn modelId="{73F966AA-997F-4B28-9BAE-C089793B54AB}" type="presParOf" srcId="{E72E3979-4D47-49F1-8643-4BEEAE9432EC}" destId="{F4373BE0-1D90-43D6-AE4E-20585C73EA9F}" srcOrd="3" destOrd="0" presId="urn:microsoft.com/office/officeart/2018/2/layout/IconLabelList"/>
    <dgm:cxn modelId="{EF35A028-40C4-4B26-A435-F85C1BB900A9}" type="presParOf" srcId="{E72E3979-4D47-49F1-8643-4BEEAE9432EC}" destId="{389942B7-27FF-4BFE-986B-3B05BC21EB20}" srcOrd="4" destOrd="0" presId="urn:microsoft.com/office/officeart/2018/2/layout/IconLabelList"/>
    <dgm:cxn modelId="{F1DC2680-02C3-49AB-953D-B883E0954362}" type="presParOf" srcId="{389942B7-27FF-4BFE-986B-3B05BC21EB20}" destId="{CD758D24-2D72-44DF-99C2-F12969F76F0F}" srcOrd="0" destOrd="0" presId="urn:microsoft.com/office/officeart/2018/2/layout/IconLabelList"/>
    <dgm:cxn modelId="{E1180A17-C520-42E1-9664-6E9CC99E9625}" type="presParOf" srcId="{389942B7-27FF-4BFE-986B-3B05BC21EB20}" destId="{A5B805EA-93FA-468A-9125-F542BF829B2A}" srcOrd="1" destOrd="0" presId="urn:microsoft.com/office/officeart/2018/2/layout/IconLabelList"/>
    <dgm:cxn modelId="{7EDAF46A-5437-4D67-9B7F-2C493196F923}" type="presParOf" srcId="{389942B7-27FF-4BFE-986B-3B05BC21EB20}" destId="{CE293DCD-F06A-415B-9684-85A0B59F7D6A}" srcOrd="2" destOrd="0" presId="urn:microsoft.com/office/officeart/2018/2/layout/IconLabelList"/>
    <dgm:cxn modelId="{30F8C32E-0F58-4CD7-8DF3-BC4182271DBF}" type="presParOf" srcId="{E72E3979-4D47-49F1-8643-4BEEAE9432EC}" destId="{8EE5857C-DB41-4A29-84BA-B0F15F923587}" srcOrd="5" destOrd="0" presId="urn:microsoft.com/office/officeart/2018/2/layout/IconLabelList"/>
    <dgm:cxn modelId="{1A06A3C4-7515-4EF1-93EF-64225A61A973}" type="presParOf" srcId="{E72E3979-4D47-49F1-8643-4BEEAE9432EC}" destId="{8B08A55E-7245-49E7-B2A6-957010D58FC1}" srcOrd="6" destOrd="0" presId="urn:microsoft.com/office/officeart/2018/2/layout/IconLabelList"/>
    <dgm:cxn modelId="{EA4CE8D5-FB74-4FEA-A027-CAB1C8FE35FB}" type="presParOf" srcId="{8B08A55E-7245-49E7-B2A6-957010D58FC1}" destId="{04D244FB-A8E5-42E1-9EC7-E5466BAB41E8}" srcOrd="0" destOrd="0" presId="urn:microsoft.com/office/officeart/2018/2/layout/IconLabelList"/>
    <dgm:cxn modelId="{7ACF4D9C-2DD3-42FD-A207-42904BFCEDAD}" type="presParOf" srcId="{8B08A55E-7245-49E7-B2A6-957010D58FC1}" destId="{0C0D3F59-C044-49F4-A484-3608DF8E0E9B}" srcOrd="1" destOrd="0" presId="urn:microsoft.com/office/officeart/2018/2/layout/IconLabelList"/>
    <dgm:cxn modelId="{2252B37C-95D8-423F-AF59-AC1DB0B75EA2}" type="presParOf" srcId="{8B08A55E-7245-49E7-B2A6-957010D58FC1}" destId="{3560E6F1-1F92-4725-8F27-28D83A3E48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16C7-34C0-465C-9A04-E13C3E7974AD}">
      <dsp:nvSpPr>
        <dsp:cNvPr id="0" name=""/>
        <dsp:cNvSpPr/>
      </dsp:nvSpPr>
      <dsp:spPr>
        <a:xfrm>
          <a:off x="0" y="410312"/>
          <a:ext cx="5141912" cy="458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The Bug tracking System is an application that helps in tracking tickets raised to resolve bugs in a system/project. </a:t>
          </a:r>
          <a:endParaRPr lang="en-US" sz="4000" kern="1200" dirty="0"/>
        </a:p>
      </dsp:txBody>
      <dsp:txXfrm>
        <a:off x="223890" y="634202"/>
        <a:ext cx="4694132" cy="4138620"/>
      </dsp:txXfrm>
    </dsp:sp>
    <dsp:sp modelId="{1A6AEE00-71C1-4160-8E90-012FC678AE8E}">
      <dsp:nvSpPr>
        <dsp:cNvPr id="0" name=""/>
        <dsp:cNvSpPr/>
      </dsp:nvSpPr>
      <dsp:spPr>
        <a:xfrm>
          <a:off x="0" y="4665512"/>
          <a:ext cx="5141912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100" kern="1200" dirty="0"/>
        </a:p>
      </dsp:txBody>
      <dsp:txXfrm>
        <a:off x="0" y="4665512"/>
        <a:ext cx="5141912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D71C-75DA-491D-91CC-FE6F3E5D8C32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1F3C0-E46F-4427-90CE-A2590CC0CA6E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bug is reported in the project/system by the customer through the website by an agent.</a:t>
          </a:r>
          <a:endParaRPr lang="en-US" sz="1400" kern="1200" dirty="0"/>
        </a:p>
      </dsp:txBody>
      <dsp:txXfrm>
        <a:off x="366939" y="1112657"/>
        <a:ext cx="2723696" cy="1691139"/>
      </dsp:txXfrm>
    </dsp:sp>
    <dsp:sp modelId="{DCE0EC03-3DE2-4E41-A488-4802F4F6669A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9E149-2015-47B2-8463-AA4B1B7AB453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Manager Module:</a:t>
          </a:r>
          <a:r>
            <a:rPr lang="en-US" sz="1400" b="1" kern="1200"/>
            <a:t> Once the ticket is created, manager looks for new tickets created and assigns it to the staff. Manager has authorities to move the ticket from one staff member to another.</a:t>
          </a:r>
          <a:endParaRPr lang="en-US" sz="1400" kern="1200"/>
        </a:p>
      </dsp:txBody>
      <dsp:txXfrm>
        <a:off x="3824513" y="1112657"/>
        <a:ext cx="2723696" cy="1691139"/>
      </dsp:txXfrm>
    </dsp:sp>
    <dsp:sp modelId="{5E902736-6C38-4025-9096-D9CBC020AB31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2BF63-9406-4424-BB8E-054EA3D10BD9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Staff Module:</a:t>
          </a:r>
          <a:r>
            <a:rPr lang="en-US" sz="1400" b="1" kern="1200"/>
            <a:t> Once the ticket is assigned to the staff, they can change the status of the ticket until the bug is resolved.</a:t>
          </a:r>
          <a:endParaRPr lang="en-US" sz="1400" kern="1200"/>
        </a:p>
      </dsp:txBody>
      <dsp:txXfrm>
        <a:off x="7282089" y="1112657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1241-CED4-404E-BFA4-4CCD682BAE1F}">
      <dsp:nvSpPr>
        <dsp:cNvPr id="0" name=""/>
        <dsp:cNvSpPr/>
      </dsp:nvSpPr>
      <dsp:spPr>
        <a:xfrm>
          <a:off x="938775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7E0A2-5C03-49BB-A182-288D1B4364C9}">
      <dsp:nvSpPr>
        <dsp:cNvPr id="0" name=""/>
        <dsp:cNvSpPr/>
      </dsp:nvSpPr>
      <dsp:spPr>
        <a:xfrm>
          <a:off x="372805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Core Programming Languages: PHP</a:t>
          </a:r>
          <a:endParaRPr lang="en-US" sz="1400" kern="1200" dirty="0"/>
        </a:p>
      </dsp:txBody>
      <dsp:txXfrm>
        <a:off x="372805" y="2057303"/>
        <a:ext cx="2058075" cy="720000"/>
      </dsp:txXfrm>
    </dsp:sp>
    <dsp:sp modelId="{032CDF0F-3213-4B69-933A-65433749835C}">
      <dsp:nvSpPr>
        <dsp:cNvPr id="0" name=""/>
        <dsp:cNvSpPr/>
      </dsp:nvSpPr>
      <dsp:spPr>
        <a:xfrm>
          <a:off x="3357014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809B8-772C-4519-B985-C5ABF284E045}">
      <dsp:nvSpPr>
        <dsp:cNvPr id="0" name=""/>
        <dsp:cNvSpPr/>
      </dsp:nvSpPr>
      <dsp:spPr>
        <a:xfrm>
          <a:off x="2791043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Database Languages: SQL</a:t>
          </a:r>
          <a:endParaRPr lang="en-US" sz="1400" kern="1200" dirty="0"/>
        </a:p>
      </dsp:txBody>
      <dsp:txXfrm>
        <a:off x="2791043" y="2057303"/>
        <a:ext cx="2058075" cy="720000"/>
      </dsp:txXfrm>
    </dsp:sp>
    <dsp:sp modelId="{CD758D24-2D72-44DF-99C2-F12969F76F0F}">
      <dsp:nvSpPr>
        <dsp:cNvPr id="0" name=""/>
        <dsp:cNvSpPr/>
      </dsp:nvSpPr>
      <dsp:spPr>
        <a:xfrm>
          <a:off x="5775252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3DCD-F06A-415B-9684-85A0B59F7D6A}">
      <dsp:nvSpPr>
        <dsp:cNvPr id="0" name=""/>
        <dsp:cNvSpPr/>
      </dsp:nvSpPr>
      <dsp:spPr>
        <a:xfrm>
          <a:off x="5209281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UI Coding Languages: HTML, CSS, Java Script</a:t>
          </a:r>
          <a:endParaRPr lang="en-US" sz="1400" kern="1200" dirty="0"/>
        </a:p>
      </dsp:txBody>
      <dsp:txXfrm>
        <a:off x="5209281" y="2057303"/>
        <a:ext cx="2058075" cy="720000"/>
      </dsp:txXfrm>
    </dsp:sp>
    <dsp:sp modelId="{04D244FB-A8E5-42E1-9EC7-E5466BAB41E8}">
      <dsp:nvSpPr>
        <dsp:cNvPr id="0" name=""/>
        <dsp:cNvSpPr/>
      </dsp:nvSpPr>
      <dsp:spPr>
        <a:xfrm>
          <a:off x="8193490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E6F1-1F92-4725-8F27-28D83A3E48C5}">
      <dsp:nvSpPr>
        <dsp:cNvPr id="0" name=""/>
        <dsp:cNvSpPr/>
      </dsp:nvSpPr>
      <dsp:spPr>
        <a:xfrm>
          <a:off x="7627519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Tools: Zoom (For Meetings) 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627519" y="2057303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809929-0719-4517-94D6-FDF7F99E70F6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8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9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8" Type="http://schemas.openxmlformats.org/officeDocument/2006/relationships/diagramColors" Target="../diagrams/colors1.xml"/><Relationship Id="rId7" Type="http://schemas.openxmlformats.org/officeDocument/2006/relationships/diagramQuickStyle" Target="../diagrams/quickStyl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microsoft.com/office/2007/relationships/hdphoto" Target="../media/image11.wdp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62575"/>
            <a:ext cx="10358120" cy="112839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The BUG TRACKING SYSTEM</a:t>
            </a:r>
            <a:endParaRPr lang="en-US" sz="4800" b="1" dirty="0">
              <a:latin typeface="+mn-lt"/>
            </a:endParaRPr>
          </a:p>
        </p:txBody>
      </p:sp>
      <p:pic>
        <p:nvPicPr>
          <p:cNvPr id="14" name="Content Placeholder 13" descr="A picture containing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80" y="2374652"/>
            <a:ext cx="7811590" cy="3543795"/>
          </a:xfrm>
        </p:spPr>
      </p:pic>
      <p:sp>
        <p:nvSpPr>
          <p:cNvPr id="6" name="TextBox 5"/>
          <p:cNvSpPr txBox="1"/>
          <p:nvPr/>
        </p:nvSpPr>
        <p:spPr>
          <a:xfrm>
            <a:off x="7678508" y="1671201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Team: BUG MAFIA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21613" cy="413943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Decreasing the complexity of the code.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Adding proper indentations for source code so that every one can easily understand.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Adding comments for the variables and functions which describes their functionality.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during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1.Getting the errors while integrating the project files, done by each and every member in the team.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2.While developing the complex scenarios test cases for integrating testing so that we can  know each and every functionality is working properly.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3.XAMPP did not work as expected while deploying the project in real time, we had to take help of other tunneling software to successfully deploy the project.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4.We shall be implementing the download button for the project report at the manager end, as we could not implement that in the current version.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5.Email triggers have been added whenever the assignee is changed, but they are not working as expected. We might include this part in future developments.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9800315" cy="4568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https://724d-76-187-207-192.ngrok.io/Code/BTS/</a:t>
            </a:r>
            <a:endParaRPr lang="en-US" sz="1600" cap="all" dirty="0"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esk with productivity items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>
            <a:fillRect/>
          </a:stretch>
        </p:blipFill>
        <p:spPr>
          <a:xfrm>
            <a:off x="-1" y="-114290"/>
            <a:ext cx="12191999" cy="685799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6439319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 !</a:t>
            </a:r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1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400" b="1" dirty="0"/>
              <a:t>Team Members / Responsibilities</a:t>
            </a:r>
            <a:endParaRPr lang="en-US" sz="4400" dirty="0"/>
          </a:p>
        </p:txBody>
      </p:sp>
      <p:pic>
        <p:nvPicPr>
          <p:cNvPr id="16" name="Picture 4" descr="Computer script on a screen"/>
          <p:cNvPicPr>
            <a:picLocks noChangeAspect="1"/>
          </p:cNvPicPr>
          <p:nvPr/>
        </p:nvPicPr>
        <p:blipFill rotWithShape="1">
          <a:blip r:embed="rId3"/>
          <a:srcRect l="7500" r="47272" b="-1"/>
          <a:stretch>
            <a:fillRect/>
          </a:stretch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Neha Goud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Baddam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Full Stack Developer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Reshmi Chowdary Divi: Back-end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 Kumar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Maddula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Back-end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Mandaloju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Frontend Developer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Vamsi Sai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Konidena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Frontend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Uppalapati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UI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Purandhara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Maharshi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Chidurala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UI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Shiva Surya Vardhan Reddy: Testing and Documentation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grpSp>
        <p:nvGrpSpPr>
          <p:cNvPr id="18" name="Group 10"/>
          <p:cNvGrpSpPr>
            <a:grpSpLocks noGrp="1" noRot="1" noChangeAspect="1" noMove="1" noResize="1" noUngrp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1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 b="1" dirty="0"/>
              <a:t>CONTENTS:</a:t>
            </a:r>
            <a:endParaRPr lang="en-US" sz="4800" dirty="0"/>
          </a:p>
        </p:txBody>
      </p:sp>
      <p:pic>
        <p:nvPicPr>
          <p:cNvPr id="7" name="Picture 4" descr="Desk with productivity items"/>
          <p:cNvPicPr>
            <a:picLocks noChangeAspect="1"/>
          </p:cNvPicPr>
          <p:nvPr/>
        </p:nvPicPr>
        <p:blipFill rotWithShape="1">
          <a:blip r:embed="rId3"/>
          <a:srcRect l="35011" r="19761" b="-1"/>
          <a:stretch>
            <a:fillRect/>
          </a:stretch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80" y="1778000"/>
            <a:ext cx="6539104" cy="4394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1800" dirty="0"/>
              <a:t>Project description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Modules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Technical Requirement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Team members responsibilities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Implementation details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Feedback from peer reviews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Code inspection results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Limitations during development</a:t>
            </a:r>
            <a:endParaRPr lang="en-IN" sz="1800" dirty="0"/>
          </a:p>
          <a:p>
            <a:pPr marL="457200" indent="-457200">
              <a:buAutoNum type="arabicPeriod"/>
            </a:pPr>
            <a:r>
              <a:rPr lang="en-IN" sz="1800" dirty="0"/>
              <a:t>Web address link</a:t>
            </a:r>
            <a:endParaRPr lang="en-IN" sz="1800" dirty="0"/>
          </a:p>
          <a:p>
            <a:pPr marL="457200" indent="-457200">
              <a:buAutoNum type="arabicPeriod"/>
            </a:pPr>
            <a:endParaRPr lang="en-IN" sz="1800" dirty="0"/>
          </a:p>
          <a:p>
            <a:pPr marL="457200" indent="-457200">
              <a:buAutoNum type="arabicPeriod"/>
            </a:pPr>
            <a:endParaRPr lang="en-IN" sz="1800" dirty="0"/>
          </a:p>
          <a:p>
            <a:endParaRPr lang="en-US" sz="1800" dirty="0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2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3000" b="1">
                <a:solidFill>
                  <a:srgbClr val="FFFFFF"/>
                </a:solidFill>
              </a:rPr>
              <a:t>Project Description: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Modules</a:t>
            </a:r>
            <a:endParaRPr lang="en-US" dirty="0"/>
          </a:p>
        </p:txBody>
      </p:sp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43608" y="29671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8962" y="2782669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Module: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9724" y="2786075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Manager Module: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62454" y="2786075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Staff Module: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Technical Requirements</a:t>
            </a:r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65582"/>
            <a:ext cx="10058400" cy="1609344"/>
          </a:xfrm>
        </p:spPr>
        <p:txBody>
          <a:bodyPr/>
          <a:lstStyle/>
          <a:p>
            <a:r>
              <a:rPr lang="en-US" dirty="0"/>
              <a:t>Team members responsibilities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2447925"/>
            <a:ext cx="95916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Module – Divi Reshmi </a:t>
            </a:r>
            <a:endParaRPr lang="en-US" dirty="0"/>
          </a:p>
          <a:p>
            <a:r>
              <a:rPr lang="en-US" dirty="0"/>
              <a:t>				Shiva </a:t>
            </a:r>
            <a:r>
              <a:rPr lang="en-US" dirty="0" err="1"/>
              <a:t>surya</a:t>
            </a:r>
            <a:endParaRPr lang="en-US" dirty="0" err="1"/>
          </a:p>
          <a:p>
            <a:r>
              <a:rPr lang="en-US" dirty="0" err="1"/>
              <a:t>		</a:t>
            </a:r>
            <a:r>
              <a:rPr lang="en-US" dirty="0"/>
              <a:t> 		Vamsi </a:t>
            </a:r>
            <a:r>
              <a:rPr lang="en-US" dirty="0" err="1"/>
              <a:t>sai</a:t>
            </a:r>
            <a:endParaRPr lang="en-US" dirty="0"/>
          </a:p>
          <a:p>
            <a:endParaRPr lang="en-US" dirty="0"/>
          </a:p>
          <a:p>
            <a:r>
              <a:rPr lang="en-US" dirty="0"/>
              <a:t>Employee Module – Neha </a:t>
            </a:r>
            <a:endParaRPr lang="en-US" dirty="0"/>
          </a:p>
          <a:p>
            <a:r>
              <a:rPr lang="en-US" dirty="0"/>
              <a:t>				     Harika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Customers Module – Maharshi </a:t>
            </a:r>
            <a:endParaRPr lang="en-US" dirty="0"/>
          </a:p>
          <a:p>
            <a:r>
              <a:rPr lang="en-US" dirty="0"/>
              <a:t>				       Rahul </a:t>
            </a:r>
            <a:endParaRPr lang="en-US" dirty="0"/>
          </a:p>
          <a:p>
            <a:r>
              <a:rPr lang="en-US" dirty="0"/>
              <a:t>				       Prem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75" y="2190750"/>
            <a:ext cx="99631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– 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Testing Platform – PHP My 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Deployment Platform – NGROK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Unit testing – PHP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Packages - HTML, CSS, JQuery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peer reviews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417197"/>
            <a:ext cx="9250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1.Adding the priority level for the bug, based on the priority given by the customer to the bug, manager can assign the bug to his employees.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2.Adding project related files by the customer during bug creation, it will help to the manager to assign project related employees easily.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3.Triggering the emails to the customer, manager and employees during the bug creation process and status updating process.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2495</Words>
  <Application>WPS Presentation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Rockwell Extra Bold</vt:lpstr>
      <vt:lpstr>Calibri</vt:lpstr>
      <vt:lpstr>Rockwell</vt:lpstr>
      <vt:lpstr>Microsoft YaHei</vt:lpstr>
      <vt:lpstr>Arial Unicode MS</vt:lpstr>
      <vt:lpstr>Rockwell Condensed</vt:lpstr>
      <vt:lpstr>Wood Type</vt:lpstr>
      <vt:lpstr>The BUG TRACKING SYSTEM</vt:lpstr>
      <vt:lpstr>Team Members / Responsibilities</vt:lpstr>
      <vt:lpstr>CONTENTS:</vt:lpstr>
      <vt:lpstr>Project Description:</vt:lpstr>
      <vt:lpstr>Modules</vt:lpstr>
      <vt:lpstr>Technical Requirements</vt:lpstr>
      <vt:lpstr>Team members responsibilities</vt:lpstr>
      <vt:lpstr>Implementation Details</vt:lpstr>
      <vt:lpstr>Feedback from peer reviews</vt:lpstr>
      <vt:lpstr>Code inspection results</vt:lpstr>
      <vt:lpstr>Limitations during development</vt:lpstr>
      <vt:lpstr>Web address link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BUG TRACKING SYSTEM</dc:title>
  <dc:creator>kantamani sanjay krishna</dc:creator>
  <cp:lastModifiedBy>shiva</cp:lastModifiedBy>
  <cp:revision>17</cp:revision>
  <dcterms:created xsi:type="dcterms:W3CDTF">2022-02-03T00:55:00Z</dcterms:created>
  <dcterms:modified xsi:type="dcterms:W3CDTF">2022-04-29T03:05:25Z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4F442A9E134B4FB5B6B4BE04144226F3</vt:lpwstr>
  </property>
  <property fmtid="{D5CDD505-2E9C-101B-9397-08002B2CF9AE}" pid="3" name="KSOProductBuildVer">
    <vt:lpwstr>1033-11.2.0.10451</vt:lpwstr>
  </property>
</Properties>
</file>