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57" r:id="rId3"/>
    <p:sldId id="258" r:id="rId4"/>
    <p:sldId id="259" r:id="rId5"/>
    <p:sldId id="260" r:id="rId6"/>
    <p:sldId id="266" r:id="rId7"/>
    <p:sldId id="267" r:id="rId8"/>
    <p:sldId id="268" r:id="rId9"/>
    <p:sldId id="269" r:id="rId10"/>
    <p:sldId id="262" r:id="rId11"/>
    <p:sldId id="264" r:id="rId12"/>
    <p:sldId id="265" r:id="rId13"/>
    <p:sldId id="270" r:id="rId14"/>
    <p:sldId id="271" r:id="rId15"/>
    <p:sldId id="272" r:id="rId16"/>
    <p:sldId id="275" r:id="rId17"/>
    <p:sldId id="273" r:id="rId18"/>
    <p:sldId id="277" r:id="rId19"/>
    <p:sldId id="261" r:id="rId20"/>
    <p:sldId id="263" r:id="rId21"/>
    <p:sldId id="27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AED54-83B1-4770-9DF4-E3E0B78F1244}" v="36" dt="2023-03-15T22:55:16.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dam neha" userId="128a631d3fa1a313" providerId="LiveId" clId="{A29AED54-83B1-4770-9DF4-E3E0B78F1244}"/>
    <pc:docChg chg="undo custSel addSld delSld modSld sldOrd addMainMaster delMainMaster">
      <pc:chgData name="baddam neha" userId="128a631d3fa1a313" providerId="LiveId" clId="{A29AED54-83B1-4770-9DF4-E3E0B78F1244}" dt="2023-03-16T02:55:39.634" v="1514" actId="20577"/>
      <pc:docMkLst>
        <pc:docMk/>
      </pc:docMkLst>
      <pc:sldChg chg="addSp delSp modSp new mod setBg modClrScheme chgLayout">
        <pc:chgData name="baddam neha" userId="128a631d3fa1a313" providerId="LiveId" clId="{A29AED54-83B1-4770-9DF4-E3E0B78F1244}" dt="2023-03-15T20:47:11.556" v="435" actId="1076"/>
        <pc:sldMkLst>
          <pc:docMk/>
          <pc:sldMk cId="872511837" sldId="256"/>
        </pc:sldMkLst>
        <pc:spChg chg="mod">
          <ac:chgData name="baddam neha" userId="128a631d3fa1a313" providerId="LiveId" clId="{A29AED54-83B1-4770-9DF4-E3E0B78F1244}" dt="2023-03-15T20:46:26.456" v="371" actId="113"/>
          <ac:spMkLst>
            <pc:docMk/>
            <pc:sldMk cId="872511837" sldId="256"/>
            <ac:spMk id="2" creationId="{BD5B7CF7-EB10-9297-0320-5AD3986831DF}"/>
          </ac:spMkLst>
        </pc:spChg>
        <pc:spChg chg="del mod">
          <ac:chgData name="baddam neha" userId="128a631d3fa1a313" providerId="LiveId" clId="{A29AED54-83B1-4770-9DF4-E3E0B78F1244}" dt="2023-03-15T20:35:30.046" v="105" actId="478"/>
          <ac:spMkLst>
            <pc:docMk/>
            <pc:sldMk cId="872511837" sldId="256"/>
            <ac:spMk id="3" creationId="{F0171BD0-BAB5-63CF-5527-9A835CAFBEED}"/>
          </ac:spMkLst>
        </pc:spChg>
        <pc:spChg chg="add mod">
          <ac:chgData name="baddam neha" userId="128a631d3fa1a313" providerId="LiveId" clId="{A29AED54-83B1-4770-9DF4-E3E0B78F1244}" dt="2023-03-15T20:47:11.556" v="435" actId="1076"/>
          <ac:spMkLst>
            <pc:docMk/>
            <pc:sldMk cId="872511837" sldId="256"/>
            <ac:spMk id="6" creationId="{1AD956B3-00A8-2C0D-A21D-EBFCD825B2BF}"/>
          </ac:spMkLst>
        </pc:spChg>
        <pc:spChg chg="add mod">
          <ac:chgData name="baddam neha" userId="128a631d3fa1a313" providerId="LiveId" clId="{A29AED54-83B1-4770-9DF4-E3E0B78F1244}" dt="2023-03-15T20:41:18.023" v="288" actId="1076"/>
          <ac:spMkLst>
            <pc:docMk/>
            <pc:sldMk cId="872511837" sldId="256"/>
            <ac:spMk id="7" creationId="{3C9502E7-67EA-C336-55F1-43B15F93B463}"/>
          </ac:spMkLst>
        </pc:spChg>
        <pc:spChg chg="add mod">
          <ac:chgData name="baddam neha" userId="128a631d3fa1a313" providerId="LiveId" clId="{A29AED54-83B1-4770-9DF4-E3E0B78F1244}" dt="2023-03-15T20:41:53.324" v="302" actId="1076"/>
          <ac:spMkLst>
            <pc:docMk/>
            <pc:sldMk cId="872511837" sldId="256"/>
            <ac:spMk id="8" creationId="{8590EF88-7505-A889-ED9E-AFA52203DB27}"/>
          </ac:spMkLst>
        </pc:spChg>
        <pc:spChg chg="add del">
          <ac:chgData name="baddam neha" userId="128a631d3fa1a313" providerId="LiveId" clId="{A29AED54-83B1-4770-9DF4-E3E0B78F1244}" dt="2023-03-15T20:30:52.610" v="50" actId="26606"/>
          <ac:spMkLst>
            <pc:docMk/>
            <pc:sldMk cId="872511837" sldId="256"/>
            <ac:spMk id="10" creationId="{845648E2-B946-43A1-80DE-C50CBBDF92FA}"/>
          </ac:spMkLst>
        </pc:spChg>
        <pc:spChg chg="add del">
          <ac:chgData name="baddam neha" userId="128a631d3fa1a313" providerId="LiveId" clId="{A29AED54-83B1-4770-9DF4-E3E0B78F1244}" dt="2023-03-15T20:30:52.610" v="50" actId="26606"/>
          <ac:spMkLst>
            <pc:docMk/>
            <pc:sldMk cId="872511837" sldId="256"/>
            <ac:spMk id="12" creationId="{EA06546B-3E90-4E24-BD32-C6BFD1CD8D20}"/>
          </ac:spMkLst>
        </pc:spChg>
        <pc:spChg chg="add del">
          <ac:chgData name="baddam neha" userId="128a631d3fa1a313" providerId="LiveId" clId="{A29AED54-83B1-4770-9DF4-E3E0B78F1244}" dt="2023-03-15T20:30:52.610" v="50" actId="26606"/>
          <ac:spMkLst>
            <pc:docMk/>
            <pc:sldMk cId="872511837" sldId="256"/>
            <ac:spMk id="14" creationId="{3FA95682-BEE6-4B33-BA34-7E7BE49782DA}"/>
          </ac:spMkLst>
        </pc:spChg>
        <pc:spChg chg="add del">
          <ac:chgData name="baddam neha" userId="128a631d3fa1a313" providerId="LiveId" clId="{A29AED54-83B1-4770-9DF4-E3E0B78F1244}" dt="2023-03-15T20:30:13.005" v="25" actId="26606"/>
          <ac:spMkLst>
            <pc:docMk/>
            <pc:sldMk cId="872511837" sldId="256"/>
            <ac:spMk id="19" creationId="{A9727012-97DE-47A6-9F25-DBDC9FEE5697}"/>
          </ac:spMkLst>
        </pc:spChg>
        <pc:spChg chg="add del">
          <ac:chgData name="baddam neha" userId="128a631d3fa1a313" providerId="LiveId" clId="{A29AED54-83B1-4770-9DF4-E3E0B78F1244}" dt="2023-03-15T20:30:13.005" v="25" actId="26606"/>
          <ac:spMkLst>
            <pc:docMk/>
            <pc:sldMk cId="872511837" sldId="256"/>
            <ac:spMk id="21" creationId="{6C107D36-3F9D-4837-A944-FF85DD3419EB}"/>
          </ac:spMkLst>
        </pc:spChg>
        <pc:spChg chg="add del">
          <ac:chgData name="baddam neha" userId="128a631d3fa1a313" providerId="LiveId" clId="{A29AED54-83B1-4770-9DF4-E3E0B78F1244}" dt="2023-03-15T20:30:13.005" v="25" actId="26606"/>
          <ac:spMkLst>
            <pc:docMk/>
            <pc:sldMk cId="872511837" sldId="256"/>
            <ac:spMk id="23" creationId="{B5C5D4DC-D372-4E7D-8D35-B8D6CA2577C5}"/>
          </ac:spMkLst>
        </pc:spChg>
        <pc:spChg chg="add del">
          <ac:chgData name="baddam neha" userId="128a631d3fa1a313" providerId="LiveId" clId="{A29AED54-83B1-4770-9DF4-E3E0B78F1244}" dt="2023-03-15T20:30:20.028" v="27" actId="26606"/>
          <ac:spMkLst>
            <pc:docMk/>
            <pc:sldMk cId="872511837" sldId="256"/>
            <ac:spMk id="25" creationId="{B5986FC0-96CD-DC42-A7AC-DC0A34306E13}"/>
          </ac:spMkLst>
        </pc:spChg>
        <pc:spChg chg="add del">
          <ac:chgData name="baddam neha" userId="128a631d3fa1a313" providerId="LiveId" clId="{A29AED54-83B1-4770-9DF4-E3E0B78F1244}" dt="2023-03-15T20:30:20.028" v="27" actId="26606"/>
          <ac:spMkLst>
            <pc:docMk/>
            <pc:sldMk cId="872511837" sldId="256"/>
            <ac:spMk id="26" creationId="{0760E4C7-47B8-4356-ABCA-CC9C79E2D2B6}"/>
          </ac:spMkLst>
        </pc:spChg>
        <pc:spChg chg="add del">
          <ac:chgData name="baddam neha" userId="128a631d3fa1a313" providerId="LiveId" clId="{A29AED54-83B1-4770-9DF4-E3E0B78F1244}" dt="2023-03-15T20:30:20.028" v="27" actId="26606"/>
          <ac:spMkLst>
            <pc:docMk/>
            <pc:sldMk cId="872511837" sldId="256"/>
            <ac:spMk id="28" creationId="{13DF0E57-1A01-1287-F185-1E2A50BC9A94}"/>
          </ac:spMkLst>
        </pc:spChg>
        <pc:spChg chg="add del">
          <ac:chgData name="baddam neha" userId="128a631d3fa1a313" providerId="LiveId" clId="{A29AED54-83B1-4770-9DF4-E3E0B78F1244}" dt="2023-03-15T20:30:20.028" v="27" actId="26606"/>
          <ac:spMkLst>
            <pc:docMk/>
            <pc:sldMk cId="872511837" sldId="256"/>
            <ac:spMk id="29" creationId="{31E7ECB0-9922-6747-31BF-7EB047B9DC69}"/>
          </ac:spMkLst>
        </pc:spChg>
        <pc:spChg chg="add del">
          <ac:chgData name="baddam neha" userId="128a631d3fa1a313" providerId="LiveId" clId="{A29AED54-83B1-4770-9DF4-E3E0B78F1244}" dt="2023-03-15T20:30:25.667" v="29" actId="26606"/>
          <ac:spMkLst>
            <pc:docMk/>
            <pc:sldMk cId="872511837" sldId="256"/>
            <ac:spMk id="31" creationId="{3011B0B3-5679-4759-90B8-3B908C4CBD21}"/>
          </ac:spMkLst>
        </pc:spChg>
        <pc:spChg chg="add del">
          <ac:chgData name="baddam neha" userId="128a631d3fa1a313" providerId="LiveId" clId="{A29AED54-83B1-4770-9DF4-E3E0B78F1244}" dt="2023-03-15T20:30:28.236" v="31" actId="26606"/>
          <ac:spMkLst>
            <pc:docMk/>
            <pc:sldMk cId="872511837" sldId="256"/>
            <ac:spMk id="34" creationId="{ECB86E21-E2BD-408E-8E61-D30AB8715F20}"/>
          </ac:spMkLst>
        </pc:spChg>
        <pc:spChg chg="add del">
          <ac:chgData name="baddam neha" userId="128a631d3fa1a313" providerId="LiveId" clId="{A29AED54-83B1-4770-9DF4-E3E0B78F1244}" dt="2023-03-15T20:30:28.236" v="31" actId="26606"/>
          <ac:spMkLst>
            <pc:docMk/>
            <pc:sldMk cId="872511837" sldId="256"/>
            <ac:spMk id="35" creationId="{029B38C0-3CC6-4B41-93F3-C479D22DD242}"/>
          </ac:spMkLst>
        </pc:spChg>
        <pc:spChg chg="add del">
          <ac:chgData name="baddam neha" userId="128a631d3fa1a313" providerId="LiveId" clId="{A29AED54-83B1-4770-9DF4-E3E0B78F1244}" dt="2023-03-15T20:30:28.236" v="31" actId="26606"/>
          <ac:spMkLst>
            <pc:docMk/>
            <pc:sldMk cId="872511837" sldId="256"/>
            <ac:spMk id="36" creationId="{69A070B3-8EC2-413C-B782-253BA2546328}"/>
          </ac:spMkLst>
        </pc:spChg>
        <pc:spChg chg="add del">
          <ac:chgData name="baddam neha" userId="128a631d3fa1a313" providerId="LiveId" clId="{A29AED54-83B1-4770-9DF4-E3E0B78F1244}" dt="2023-03-15T20:30:28.236" v="31" actId="26606"/>
          <ac:spMkLst>
            <pc:docMk/>
            <pc:sldMk cId="872511837" sldId="256"/>
            <ac:spMk id="37" creationId="{165B8C92-2D61-44A2-857C-E6980C2A22EB}"/>
          </ac:spMkLst>
        </pc:spChg>
        <pc:spChg chg="add del">
          <ac:chgData name="baddam neha" userId="128a631d3fa1a313" providerId="LiveId" clId="{A29AED54-83B1-4770-9DF4-E3E0B78F1244}" dt="2023-03-15T20:30:30.152" v="33" actId="26606"/>
          <ac:spMkLst>
            <pc:docMk/>
            <pc:sldMk cId="872511837" sldId="256"/>
            <ac:spMk id="43" creationId="{93245F62-CCC4-49E4-B95B-EA6C1E790510}"/>
          </ac:spMkLst>
        </pc:spChg>
        <pc:spChg chg="add del">
          <ac:chgData name="baddam neha" userId="128a631d3fa1a313" providerId="LiveId" clId="{A29AED54-83B1-4770-9DF4-E3E0B78F1244}" dt="2023-03-15T20:30:30.152" v="33" actId="26606"/>
          <ac:spMkLst>
            <pc:docMk/>
            <pc:sldMk cId="872511837" sldId="256"/>
            <ac:spMk id="44" creationId="{E6C0DD6B-6AA3-448F-9B99-8386295BC1B4}"/>
          </ac:spMkLst>
        </pc:spChg>
        <pc:spChg chg="add del">
          <ac:chgData name="baddam neha" userId="128a631d3fa1a313" providerId="LiveId" clId="{A29AED54-83B1-4770-9DF4-E3E0B78F1244}" dt="2023-03-15T20:30:30.152" v="33" actId="26606"/>
          <ac:spMkLst>
            <pc:docMk/>
            <pc:sldMk cId="872511837" sldId="256"/>
            <ac:spMk id="45" creationId="{F28B82B1-E269-4325-A665-6CFE5DEE5DE5}"/>
          </ac:spMkLst>
        </pc:spChg>
        <pc:spChg chg="add del">
          <ac:chgData name="baddam neha" userId="128a631d3fa1a313" providerId="LiveId" clId="{A29AED54-83B1-4770-9DF4-E3E0B78F1244}" dt="2023-03-15T20:30:30.152" v="33" actId="26606"/>
          <ac:spMkLst>
            <pc:docMk/>
            <pc:sldMk cId="872511837" sldId="256"/>
            <ac:spMk id="46" creationId="{7C700527-76FD-4DF4-A597-6F5E089CA0C2}"/>
          </ac:spMkLst>
        </pc:spChg>
        <pc:spChg chg="add del">
          <ac:chgData name="baddam neha" userId="128a631d3fa1a313" providerId="LiveId" clId="{A29AED54-83B1-4770-9DF4-E3E0B78F1244}" dt="2023-03-15T20:30:30.152" v="33" actId="26606"/>
          <ac:spMkLst>
            <pc:docMk/>
            <pc:sldMk cId="872511837" sldId="256"/>
            <ac:spMk id="47" creationId="{B5EA49A9-01EB-4D60-A392-7DC9B625D67D}"/>
          </ac:spMkLst>
        </pc:spChg>
        <pc:spChg chg="add del">
          <ac:chgData name="baddam neha" userId="128a631d3fa1a313" providerId="LiveId" clId="{A29AED54-83B1-4770-9DF4-E3E0B78F1244}" dt="2023-03-15T20:30:32.116" v="35" actId="26606"/>
          <ac:spMkLst>
            <pc:docMk/>
            <pc:sldMk cId="872511837" sldId="256"/>
            <ac:spMk id="49" creationId="{ECB86E21-E2BD-408E-8E61-D30AB8715F20}"/>
          </ac:spMkLst>
        </pc:spChg>
        <pc:spChg chg="add del">
          <ac:chgData name="baddam neha" userId="128a631d3fa1a313" providerId="LiveId" clId="{A29AED54-83B1-4770-9DF4-E3E0B78F1244}" dt="2023-03-15T20:30:32.116" v="35" actId="26606"/>
          <ac:spMkLst>
            <pc:docMk/>
            <pc:sldMk cId="872511837" sldId="256"/>
            <ac:spMk id="50" creationId="{029B38C0-3CC6-4B41-93F3-C479D22DD242}"/>
          </ac:spMkLst>
        </pc:spChg>
        <pc:spChg chg="add del">
          <ac:chgData name="baddam neha" userId="128a631d3fa1a313" providerId="LiveId" clId="{A29AED54-83B1-4770-9DF4-E3E0B78F1244}" dt="2023-03-15T20:30:32.116" v="35" actId="26606"/>
          <ac:spMkLst>
            <pc:docMk/>
            <pc:sldMk cId="872511837" sldId="256"/>
            <ac:spMk id="51" creationId="{69A070B3-8EC2-413C-B782-253BA2546328}"/>
          </ac:spMkLst>
        </pc:spChg>
        <pc:spChg chg="add del">
          <ac:chgData name="baddam neha" userId="128a631d3fa1a313" providerId="LiveId" clId="{A29AED54-83B1-4770-9DF4-E3E0B78F1244}" dt="2023-03-15T20:30:32.116" v="35" actId="26606"/>
          <ac:spMkLst>
            <pc:docMk/>
            <pc:sldMk cId="872511837" sldId="256"/>
            <ac:spMk id="52" creationId="{165B8C92-2D61-44A2-857C-E6980C2A22EB}"/>
          </ac:spMkLst>
        </pc:spChg>
        <pc:spChg chg="add del">
          <ac:chgData name="baddam neha" userId="128a631d3fa1a313" providerId="LiveId" clId="{A29AED54-83B1-4770-9DF4-E3E0B78F1244}" dt="2023-03-15T20:30:33.924" v="37" actId="26606"/>
          <ac:spMkLst>
            <pc:docMk/>
            <pc:sldMk cId="872511837" sldId="256"/>
            <ac:spMk id="58" creationId="{93245F62-CCC4-49E4-B95B-EA6C1E790510}"/>
          </ac:spMkLst>
        </pc:spChg>
        <pc:spChg chg="add del">
          <ac:chgData name="baddam neha" userId="128a631d3fa1a313" providerId="LiveId" clId="{A29AED54-83B1-4770-9DF4-E3E0B78F1244}" dt="2023-03-15T20:30:33.924" v="37" actId="26606"/>
          <ac:spMkLst>
            <pc:docMk/>
            <pc:sldMk cId="872511837" sldId="256"/>
            <ac:spMk id="59" creationId="{E6C0DD6B-6AA3-448F-9B99-8386295BC1B4}"/>
          </ac:spMkLst>
        </pc:spChg>
        <pc:spChg chg="add del">
          <ac:chgData name="baddam neha" userId="128a631d3fa1a313" providerId="LiveId" clId="{A29AED54-83B1-4770-9DF4-E3E0B78F1244}" dt="2023-03-15T20:30:33.924" v="37" actId="26606"/>
          <ac:spMkLst>
            <pc:docMk/>
            <pc:sldMk cId="872511837" sldId="256"/>
            <ac:spMk id="60" creationId="{F28B82B1-E269-4325-A665-6CFE5DEE5DE5}"/>
          </ac:spMkLst>
        </pc:spChg>
        <pc:spChg chg="add del">
          <ac:chgData name="baddam neha" userId="128a631d3fa1a313" providerId="LiveId" clId="{A29AED54-83B1-4770-9DF4-E3E0B78F1244}" dt="2023-03-15T20:30:33.924" v="37" actId="26606"/>
          <ac:spMkLst>
            <pc:docMk/>
            <pc:sldMk cId="872511837" sldId="256"/>
            <ac:spMk id="61" creationId="{7C700527-76FD-4DF4-A597-6F5E089CA0C2}"/>
          </ac:spMkLst>
        </pc:spChg>
        <pc:spChg chg="add del">
          <ac:chgData name="baddam neha" userId="128a631d3fa1a313" providerId="LiveId" clId="{A29AED54-83B1-4770-9DF4-E3E0B78F1244}" dt="2023-03-15T20:30:33.924" v="37" actId="26606"/>
          <ac:spMkLst>
            <pc:docMk/>
            <pc:sldMk cId="872511837" sldId="256"/>
            <ac:spMk id="62" creationId="{B5EA49A9-01EB-4D60-A392-7DC9B625D67D}"/>
          </ac:spMkLst>
        </pc:spChg>
        <pc:spChg chg="add del">
          <ac:chgData name="baddam neha" userId="128a631d3fa1a313" providerId="LiveId" clId="{A29AED54-83B1-4770-9DF4-E3E0B78F1244}" dt="2023-03-15T20:30:34.753" v="39" actId="26606"/>
          <ac:spMkLst>
            <pc:docMk/>
            <pc:sldMk cId="872511837" sldId="256"/>
            <ac:spMk id="64" creationId="{ECB86E21-E2BD-408E-8E61-D30AB8715F20}"/>
          </ac:spMkLst>
        </pc:spChg>
        <pc:spChg chg="add del">
          <ac:chgData name="baddam neha" userId="128a631d3fa1a313" providerId="LiveId" clId="{A29AED54-83B1-4770-9DF4-E3E0B78F1244}" dt="2023-03-15T20:30:34.753" v="39" actId="26606"/>
          <ac:spMkLst>
            <pc:docMk/>
            <pc:sldMk cId="872511837" sldId="256"/>
            <ac:spMk id="65" creationId="{029B38C0-3CC6-4B41-93F3-C479D22DD242}"/>
          </ac:spMkLst>
        </pc:spChg>
        <pc:spChg chg="add del">
          <ac:chgData name="baddam neha" userId="128a631d3fa1a313" providerId="LiveId" clId="{A29AED54-83B1-4770-9DF4-E3E0B78F1244}" dt="2023-03-15T20:30:34.753" v="39" actId="26606"/>
          <ac:spMkLst>
            <pc:docMk/>
            <pc:sldMk cId="872511837" sldId="256"/>
            <ac:spMk id="66" creationId="{69A070B3-8EC2-413C-B782-253BA2546328}"/>
          </ac:spMkLst>
        </pc:spChg>
        <pc:spChg chg="add del">
          <ac:chgData name="baddam neha" userId="128a631d3fa1a313" providerId="LiveId" clId="{A29AED54-83B1-4770-9DF4-E3E0B78F1244}" dt="2023-03-15T20:30:34.753" v="39" actId="26606"/>
          <ac:spMkLst>
            <pc:docMk/>
            <pc:sldMk cId="872511837" sldId="256"/>
            <ac:spMk id="67" creationId="{165B8C92-2D61-44A2-857C-E6980C2A22EB}"/>
          </ac:spMkLst>
        </pc:spChg>
        <pc:spChg chg="add del">
          <ac:chgData name="baddam neha" userId="128a631d3fa1a313" providerId="LiveId" clId="{A29AED54-83B1-4770-9DF4-E3E0B78F1244}" dt="2023-03-15T20:30:35.603" v="41" actId="26606"/>
          <ac:spMkLst>
            <pc:docMk/>
            <pc:sldMk cId="872511837" sldId="256"/>
            <ac:spMk id="73" creationId="{93245F62-CCC4-49E4-B95B-EA6C1E790510}"/>
          </ac:spMkLst>
        </pc:spChg>
        <pc:spChg chg="add del">
          <ac:chgData name="baddam neha" userId="128a631d3fa1a313" providerId="LiveId" clId="{A29AED54-83B1-4770-9DF4-E3E0B78F1244}" dt="2023-03-15T20:30:35.603" v="41" actId="26606"/>
          <ac:spMkLst>
            <pc:docMk/>
            <pc:sldMk cId="872511837" sldId="256"/>
            <ac:spMk id="74" creationId="{E6C0DD6B-6AA3-448F-9B99-8386295BC1B4}"/>
          </ac:spMkLst>
        </pc:spChg>
        <pc:spChg chg="add del">
          <ac:chgData name="baddam neha" userId="128a631d3fa1a313" providerId="LiveId" clId="{A29AED54-83B1-4770-9DF4-E3E0B78F1244}" dt="2023-03-15T20:30:35.603" v="41" actId="26606"/>
          <ac:spMkLst>
            <pc:docMk/>
            <pc:sldMk cId="872511837" sldId="256"/>
            <ac:spMk id="75" creationId="{F28B82B1-E269-4325-A665-6CFE5DEE5DE5}"/>
          </ac:spMkLst>
        </pc:spChg>
        <pc:spChg chg="add del">
          <ac:chgData name="baddam neha" userId="128a631d3fa1a313" providerId="LiveId" clId="{A29AED54-83B1-4770-9DF4-E3E0B78F1244}" dt="2023-03-15T20:30:35.603" v="41" actId="26606"/>
          <ac:spMkLst>
            <pc:docMk/>
            <pc:sldMk cId="872511837" sldId="256"/>
            <ac:spMk id="76" creationId="{7C700527-76FD-4DF4-A597-6F5E089CA0C2}"/>
          </ac:spMkLst>
        </pc:spChg>
        <pc:spChg chg="add del">
          <ac:chgData name="baddam neha" userId="128a631d3fa1a313" providerId="LiveId" clId="{A29AED54-83B1-4770-9DF4-E3E0B78F1244}" dt="2023-03-15T20:30:35.603" v="41" actId="26606"/>
          <ac:spMkLst>
            <pc:docMk/>
            <pc:sldMk cId="872511837" sldId="256"/>
            <ac:spMk id="77" creationId="{B5EA49A9-01EB-4D60-A392-7DC9B625D67D}"/>
          </ac:spMkLst>
        </pc:spChg>
        <pc:spChg chg="add del">
          <ac:chgData name="baddam neha" userId="128a631d3fa1a313" providerId="LiveId" clId="{A29AED54-83B1-4770-9DF4-E3E0B78F1244}" dt="2023-03-15T20:30:41.781" v="43" actId="26606"/>
          <ac:spMkLst>
            <pc:docMk/>
            <pc:sldMk cId="872511837" sldId="256"/>
            <ac:spMk id="79" creationId="{902D1A37-7C2A-4258-95A8-919D781C6992}"/>
          </ac:spMkLst>
        </pc:spChg>
        <pc:spChg chg="add del">
          <ac:chgData name="baddam neha" userId="128a631d3fa1a313" providerId="LiveId" clId="{A29AED54-83B1-4770-9DF4-E3E0B78F1244}" dt="2023-03-15T20:30:43.924" v="45" actId="26606"/>
          <ac:spMkLst>
            <pc:docMk/>
            <pc:sldMk cId="872511837" sldId="256"/>
            <ac:spMk id="82" creationId="{93245F62-CCC4-49E4-B95B-EA6C1E790510}"/>
          </ac:spMkLst>
        </pc:spChg>
        <pc:spChg chg="add del">
          <ac:chgData name="baddam neha" userId="128a631d3fa1a313" providerId="LiveId" clId="{A29AED54-83B1-4770-9DF4-E3E0B78F1244}" dt="2023-03-15T20:30:43.924" v="45" actId="26606"/>
          <ac:spMkLst>
            <pc:docMk/>
            <pc:sldMk cId="872511837" sldId="256"/>
            <ac:spMk id="83" creationId="{E6C0DD6B-6AA3-448F-9B99-8386295BC1B4}"/>
          </ac:spMkLst>
        </pc:spChg>
        <pc:spChg chg="add del">
          <ac:chgData name="baddam neha" userId="128a631d3fa1a313" providerId="LiveId" clId="{A29AED54-83B1-4770-9DF4-E3E0B78F1244}" dt="2023-03-15T20:30:43.924" v="45" actId="26606"/>
          <ac:spMkLst>
            <pc:docMk/>
            <pc:sldMk cId="872511837" sldId="256"/>
            <ac:spMk id="84" creationId="{F28B82B1-E269-4325-A665-6CFE5DEE5DE5}"/>
          </ac:spMkLst>
        </pc:spChg>
        <pc:spChg chg="add del">
          <ac:chgData name="baddam neha" userId="128a631d3fa1a313" providerId="LiveId" clId="{A29AED54-83B1-4770-9DF4-E3E0B78F1244}" dt="2023-03-15T20:30:43.924" v="45" actId="26606"/>
          <ac:spMkLst>
            <pc:docMk/>
            <pc:sldMk cId="872511837" sldId="256"/>
            <ac:spMk id="85" creationId="{7C700527-76FD-4DF4-A597-6F5E089CA0C2}"/>
          </ac:spMkLst>
        </pc:spChg>
        <pc:spChg chg="add del">
          <ac:chgData name="baddam neha" userId="128a631d3fa1a313" providerId="LiveId" clId="{A29AED54-83B1-4770-9DF4-E3E0B78F1244}" dt="2023-03-15T20:30:43.924" v="45" actId="26606"/>
          <ac:spMkLst>
            <pc:docMk/>
            <pc:sldMk cId="872511837" sldId="256"/>
            <ac:spMk id="86" creationId="{B5EA49A9-01EB-4D60-A392-7DC9B625D67D}"/>
          </ac:spMkLst>
        </pc:spChg>
        <pc:spChg chg="add del">
          <ac:chgData name="baddam neha" userId="128a631d3fa1a313" providerId="LiveId" clId="{A29AED54-83B1-4770-9DF4-E3E0B78F1244}" dt="2023-03-15T20:30:50.093" v="47" actId="26606"/>
          <ac:spMkLst>
            <pc:docMk/>
            <pc:sldMk cId="872511837" sldId="256"/>
            <ac:spMk id="88" creationId="{C7FE5201-BB98-480C-BADB-207C8F893897}"/>
          </ac:spMkLst>
        </pc:spChg>
        <pc:spChg chg="add del">
          <ac:chgData name="baddam neha" userId="128a631d3fa1a313" providerId="LiveId" clId="{A29AED54-83B1-4770-9DF4-E3E0B78F1244}" dt="2023-03-15T20:30:50.093" v="47" actId="26606"/>
          <ac:spMkLst>
            <pc:docMk/>
            <pc:sldMk cId="872511837" sldId="256"/>
            <ac:spMk id="89" creationId="{3781F914-4291-4C8C-A243-2C99A9B7ABF6}"/>
          </ac:spMkLst>
        </pc:spChg>
        <pc:spChg chg="add del">
          <ac:chgData name="baddam neha" userId="128a631d3fa1a313" providerId="LiveId" clId="{A29AED54-83B1-4770-9DF4-E3E0B78F1244}" dt="2023-03-15T20:30:52.554" v="49" actId="26606"/>
          <ac:spMkLst>
            <pc:docMk/>
            <pc:sldMk cId="872511837" sldId="256"/>
            <ac:spMk id="94" creationId="{6DA65B90-7B06-4499-91BA-CDDD36132481}"/>
          </ac:spMkLst>
        </pc:spChg>
        <pc:spChg chg="add del">
          <ac:chgData name="baddam neha" userId="128a631d3fa1a313" providerId="LiveId" clId="{A29AED54-83B1-4770-9DF4-E3E0B78F1244}" dt="2023-03-15T20:30:52.554" v="49" actId="26606"/>
          <ac:spMkLst>
            <pc:docMk/>
            <pc:sldMk cId="872511837" sldId="256"/>
            <ac:spMk id="95" creationId="{603D3CC2-92C0-446B-91D6-D95EB33555E0}"/>
          </ac:spMkLst>
        </pc:spChg>
        <pc:spChg chg="add del">
          <ac:chgData name="baddam neha" userId="128a631d3fa1a313" providerId="LiveId" clId="{A29AED54-83B1-4770-9DF4-E3E0B78F1244}" dt="2023-03-15T20:30:52.554" v="49" actId="26606"/>
          <ac:spMkLst>
            <pc:docMk/>
            <pc:sldMk cId="872511837" sldId="256"/>
            <ac:spMk id="96" creationId="{2897C999-28FA-4C54-8B7D-F10AACDEFA5F}"/>
          </ac:spMkLst>
        </pc:spChg>
        <pc:spChg chg="add del">
          <ac:chgData name="baddam neha" userId="128a631d3fa1a313" providerId="LiveId" clId="{A29AED54-83B1-4770-9DF4-E3E0B78F1244}" dt="2023-03-15T20:31:50.855" v="73" actId="26606"/>
          <ac:spMkLst>
            <pc:docMk/>
            <pc:sldMk cId="872511837" sldId="256"/>
            <ac:spMk id="98" creationId="{C7FE5201-BB98-480C-BADB-207C8F893897}"/>
          </ac:spMkLst>
        </pc:spChg>
        <pc:spChg chg="add del">
          <ac:chgData name="baddam neha" userId="128a631d3fa1a313" providerId="LiveId" clId="{A29AED54-83B1-4770-9DF4-E3E0B78F1244}" dt="2023-03-15T20:31:50.855" v="73" actId="26606"/>
          <ac:spMkLst>
            <pc:docMk/>
            <pc:sldMk cId="872511837" sldId="256"/>
            <ac:spMk id="99" creationId="{3781F914-4291-4C8C-A243-2C99A9B7ABF6}"/>
          </ac:spMkLst>
        </pc:spChg>
        <pc:spChg chg="add del">
          <ac:chgData name="baddam neha" userId="128a631d3fa1a313" providerId="LiveId" clId="{A29AED54-83B1-4770-9DF4-E3E0B78F1244}" dt="2023-03-15T20:32:24.156" v="77" actId="26606"/>
          <ac:spMkLst>
            <pc:docMk/>
            <pc:sldMk cId="872511837" sldId="256"/>
            <ac:spMk id="107" creationId="{6DA65B90-7B06-4499-91BA-CDDD36132481}"/>
          </ac:spMkLst>
        </pc:spChg>
        <pc:spChg chg="add del">
          <ac:chgData name="baddam neha" userId="128a631d3fa1a313" providerId="LiveId" clId="{A29AED54-83B1-4770-9DF4-E3E0B78F1244}" dt="2023-03-15T20:32:24.156" v="77" actId="26606"/>
          <ac:spMkLst>
            <pc:docMk/>
            <pc:sldMk cId="872511837" sldId="256"/>
            <ac:spMk id="109" creationId="{9502469D-C562-48E3-ABA2-3CFA55C52684}"/>
          </ac:spMkLst>
        </pc:spChg>
        <pc:spChg chg="add del">
          <ac:chgData name="baddam neha" userId="128a631d3fa1a313" providerId="LiveId" clId="{A29AED54-83B1-4770-9DF4-E3E0B78F1244}" dt="2023-03-15T20:33:50.147" v="84" actId="26606"/>
          <ac:spMkLst>
            <pc:docMk/>
            <pc:sldMk cId="872511837" sldId="256"/>
            <ac:spMk id="122" creationId="{665DBBEF-238B-476B-96AB-8AAC3224ECEA}"/>
          </ac:spMkLst>
        </pc:spChg>
        <pc:spChg chg="add del">
          <ac:chgData name="baddam neha" userId="128a631d3fa1a313" providerId="LiveId" clId="{A29AED54-83B1-4770-9DF4-E3E0B78F1244}" dt="2023-03-15T20:33:50.147" v="84" actId="26606"/>
          <ac:spMkLst>
            <pc:docMk/>
            <pc:sldMk cId="872511837" sldId="256"/>
            <ac:spMk id="124" creationId="{3FCFB1DE-0B7E-48CC-BA90-B2AB0889F9D6}"/>
          </ac:spMkLst>
        </pc:spChg>
        <pc:spChg chg="add del">
          <ac:chgData name="baddam neha" userId="128a631d3fa1a313" providerId="LiveId" clId="{A29AED54-83B1-4770-9DF4-E3E0B78F1244}" dt="2023-03-15T20:33:50.087" v="83" actId="26606"/>
          <ac:spMkLst>
            <pc:docMk/>
            <pc:sldMk cId="872511837" sldId="256"/>
            <ac:spMk id="129" creationId="{9C51935E-4A08-4AE4-8E13-F40CD3C4F1C4}"/>
          </ac:spMkLst>
        </pc:spChg>
        <pc:spChg chg="add del">
          <ac:chgData name="baddam neha" userId="128a631d3fa1a313" providerId="LiveId" clId="{A29AED54-83B1-4770-9DF4-E3E0B78F1244}" dt="2023-03-15T20:33:50.087" v="83" actId="26606"/>
          <ac:spMkLst>
            <pc:docMk/>
            <pc:sldMk cId="872511837" sldId="256"/>
            <ac:spMk id="131" creationId="{193F1402-2867-4C4F-A1BA-606198AD76B0}"/>
          </ac:spMkLst>
        </pc:spChg>
        <pc:spChg chg="add del">
          <ac:chgData name="baddam neha" userId="128a631d3fa1a313" providerId="LiveId" clId="{A29AED54-83B1-4770-9DF4-E3E0B78F1244}" dt="2023-03-15T20:33:50.087" v="83" actId="26606"/>
          <ac:spMkLst>
            <pc:docMk/>
            <pc:sldMk cId="872511837" sldId="256"/>
            <ac:spMk id="133" creationId="{9887A981-7310-4FDA-96E6-73ECCD6C472B}"/>
          </ac:spMkLst>
        </pc:spChg>
        <pc:spChg chg="add del">
          <ac:chgData name="baddam neha" userId="128a631d3fa1a313" providerId="LiveId" clId="{A29AED54-83B1-4770-9DF4-E3E0B78F1244}" dt="2023-03-15T20:33:50.087" v="83" actId="26606"/>
          <ac:spMkLst>
            <pc:docMk/>
            <pc:sldMk cId="872511837" sldId="256"/>
            <ac:spMk id="135" creationId="{FED4C940-D8EF-42FB-B65E-81A70494B8E6}"/>
          </ac:spMkLst>
        </pc:spChg>
        <pc:spChg chg="add del">
          <ac:chgData name="baddam neha" userId="128a631d3fa1a313" providerId="LiveId" clId="{A29AED54-83B1-4770-9DF4-E3E0B78F1244}" dt="2023-03-15T20:33:50.087" v="83" actId="26606"/>
          <ac:spMkLst>
            <pc:docMk/>
            <pc:sldMk cId="872511837" sldId="256"/>
            <ac:spMk id="145" creationId="{445038F8-360D-46AD-B2F1-47DAB7AA07B2}"/>
          </ac:spMkLst>
        </pc:spChg>
        <pc:spChg chg="add del">
          <ac:chgData name="baddam neha" userId="128a631d3fa1a313" providerId="LiveId" clId="{A29AED54-83B1-4770-9DF4-E3E0B78F1244}" dt="2023-03-15T20:33:50.087" v="83" actId="26606"/>
          <ac:spMkLst>
            <pc:docMk/>
            <pc:sldMk cId="872511837" sldId="256"/>
            <ac:spMk id="147" creationId="{E1297267-64FC-46DE-88B8-E76DC4691C8E}"/>
          </ac:spMkLst>
        </pc:spChg>
        <pc:spChg chg="add del">
          <ac:chgData name="baddam neha" userId="128a631d3fa1a313" providerId="LiveId" clId="{A29AED54-83B1-4770-9DF4-E3E0B78F1244}" dt="2023-03-15T20:33:50.087" v="83" actId="26606"/>
          <ac:spMkLst>
            <pc:docMk/>
            <pc:sldMk cId="872511837" sldId="256"/>
            <ac:spMk id="149" creationId="{D0A09031-1697-4CF1-8372-9D6B798ED9DA}"/>
          </ac:spMkLst>
        </pc:spChg>
        <pc:spChg chg="add">
          <ac:chgData name="baddam neha" userId="128a631d3fa1a313" providerId="LiveId" clId="{A29AED54-83B1-4770-9DF4-E3E0B78F1244}" dt="2023-03-15T20:33:50.147" v="84" actId="26606"/>
          <ac:spMkLst>
            <pc:docMk/>
            <pc:sldMk cId="872511837" sldId="256"/>
            <ac:spMk id="151" creationId="{9089EED9-F54D-4F20-A2C6-949DE4176959}"/>
          </ac:spMkLst>
        </pc:spChg>
        <pc:spChg chg="add">
          <ac:chgData name="baddam neha" userId="128a631d3fa1a313" providerId="LiveId" clId="{A29AED54-83B1-4770-9DF4-E3E0B78F1244}" dt="2023-03-15T20:33:50.147" v="84" actId="26606"/>
          <ac:spMkLst>
            <pc:docMk/>
            <pc:sldMk cId="872511837" sldId="256"/>
            <ac:spMk id="152" creationId="{EB1B078B-B000-44F9-B571-4AF20E88C141}"/>
          </ac:spMkLst>
        </pc:spChg>
        <pc:spChg chg="add">
          <ac:chgData name="baddam neha" userId="128a631d3fa1a313" providerId="LiveId" clId="{A29AED54-83B1-4770-9DF4-E3E0B78F1244}" dt="2023-03-15T20:33:50.147" v="84" actId="26606"/>
          <ac:spMkLst>
            <pc:docMk/>
            <pc:sldMk cId="872511837" sldId="256"/>
            <ac:spMk id="153" creationId="{B5AAC39E-8294-44DC-AB9F-2B9F22C397E1}"/>
          </ac:spMkLst>
        </pc:spChg>
        <pc:spChg chg="add">
          <ac:chgData name="baddam neha" userId="128a631d3fa1a313" providerId="LiveId" clId="{A29AED54-83B1-4770-9DF4-E3E0B78F1244}" dt="2023-03-15T20:33:50.147" v="84" actId="26606"/>
          <ac:spMkLst>
            <pc:docMk/>
            <pc:sldMk cId="872511837" sldId="256"/>
            <ac:spMk id="154" creationId="{BB4C4539-396B-4D77-B418-A202FDAB0524}"/>
          </ac:spMkLst>
        </pc:spChg>
        <pc:spChg chg="add">
          <ac:chgData name="baddam neha" userId="128a631d3fa1a313" providerId="LiveId" clId="{A29AED54-83B1-4770-9DF4-E3E0B78F1244}" dt="2023-03-15T20:33:50.147" v="84" actId="26606"/>
          <ac:spMkLst>
            <pc:docMk/>
            <pc:sldMk cId="872511837" sldId="256"/>
            <ac:spMk id="155" creationId="{F669F220-DD76-466C-87A6-5024673C4556}"/>
          </ac:spMkLst>
        </pc:spChg>
        <pc:grpChg chg="add del">
          <ac:chgData name="baddam neha" userId="128a631d3fa1a313" providerId="LiveId" clId="{A29AED54-83B1-4770-9DF4-E3E0B78F1244}" dt="2023-03-15T20:30:28.236" v="31" actId="26606"/>
          <ac:grpSpMkLst>
            <pc:docMk/>
            <pc:sldMk cId="872511837" sldId="256"/>
            <ac:grpSpMk id="38" creationId="{4BD4796F-4D50-4634-A058-0EEBBC75A513}"/>
          </ac:grpSpMkLst>
        </pc:grpChg>
        <pc:grpChg chg="add del">
          <ac:chgData name="baddam neha" userId="128a631d3fa1a313" providerId="LiveId" clId="{A29AED54-83B1-4770-9DF4-E3E0B78F1244}" dt="2023-03-15T20:30:32.116" v="35" actId="26606"/>
          <ac:grpSpMkLst>
            <pc:docMk/>
            <pc:sldMk cId="872511837" sldId="256"/>
            <ac:grpSpMk id="53" creationId="{4BD4796F-4D50-4634-A058-0EEBBC75A513}"/>
          </ac:grpSpMkLst>
        </pc:grpChg>
        <pc:grpChg chg="add del">
          <ac:chgData name="baddam neha" userId="128a631d3fa1a313" providerId="LiveId" clId="{A29AED54-83B1-4770-9DF4-E3E0B78F1244}" dt="2023-03-15T20:30:34.753" v="39" actId="26606"/>
          <ac:grpSpMkLst>
            <pc:docMk/>
            <pc:sldMk cId="872511837" sldId="256"/>
            <ac:grpSpMk id="68" creationId="{4BD4796F-4D50-4634-A058-0EEBBC75A513}"/>
          </ac:grpSpMkLst>
        </pc:grpChg>
        <pc:grpChg chg="add del">
          <ac:chgData name="baddam neha" userId="128a631d3fa1a313" providerId="LiveId" clId="{A29AED54-83B1-4770-9DF4-E3E0B78F1244}" dt="2023-03-15T20:33:50.087" v="83" actId="26606"/>
          <ac:grpSpMkLst>
            <pc:docMk/>
            <pc:sldMk cId="872511837" sldId="256"/>
            <ac:grpSpMk id="137" creationId="{56A1B230-58D0-41AA-8ACD-0AE93078B8F9}"/>
          </ac:grpSpMkLst>
        </pc:grpChg>
        <pc:grpChg chg="add del">
          <ac:chgData name="baddam neha" userId="128a631d3fa1a313" providerId="LiveId" clId="{A29AED54-83B1-4770-9DF4-E3E0B78F1244}" dt="2023-03-15T20:33:50.087" v="83" actId="26606"/>
          <ac:grpSpMkLst>
            <pc:docMk/>
            <pc:sldMk cId="872511837" sldId="256"/>
            <ac:grpSpMk id="141" creationId="{F7AEDD01-B338-442A-9214-A38E48E3FF21}"/>
          </ac:grpSpMkLst>
        </pc:grpChg>
        <pc:picChg chg="add del mod ord">
          <ac:chgData name="baddam neha" userId="128a631d3fa1a313" providerId="LiveId" clId="{A29AED54-83B1-4770-9DF4-E3E0B78F1244}" dt="2023-03-15T20:35:24.131" v="104" actId="478"/>
          <ac:picMkLst>
            <pc:docMk/>
            <pc:sldMk cId="872511837" sldId="256"/>
            <ac:picMk id="5" creationId="{CE2D39C6-DF2B-B0C8-85AC-FABA17925514}"/>
          </ac:picMkLst>
        </pc:picChg>
        <pc:cxnChg chg="add del">
          <ac:chgData name="baddam neha" userId="128a631d3fa1a313" providerId="LiveId" clId="{A29AED54-83B1-4770-9DF4-E3E0B78F1244}" dt="2023-03-15T20:30:20.028" v="27" actId="26606"/>
          <ac:cxnSpMkLst>
            <pc:docMk/>
            <pc:sldMk cId="872511837" sldId="256"/>
            <ac:cxnSpMk id="27" creationId="{E4A2E728-2449-3576-AC12-C70878F4BCF9}"/>
          </ac:cxnSpMkLst>
        </pc:cxnChg>
        <pc:cxnChg chg="add del">
          <ac:chgData name="baddam neha" userId="128a631d3fa1a313" providerId="LiveId" clId="{A29AED54-83B1-4770-9DF4-E3E0B78F1244}" dt="2023-03-15T20:30:25.667" v="29" actId="26606"/>
          <ac:cxnSpMkLst>
            <pc:docMk/>
            <pc:sldMk cId="872511837" sldId="256"/>
            <ac:cxnSpMk id="32" creationId="{32E97E5C-7A5F-424E-AAE4-654396E90799}"/>
          </ac:cxnSpMkLst>
        </pc:cxnChg>
        <pc:cxnChg chg="add del">
          <ac:chgData name="baddam neha" userId="128a631d3fa1a313" providerId="LiveId" clId="{A29AED54-83B1-4770-9DF4-E3E0B78F1244}" dt="2023-03-15T20:30:41.781" v="43" actId="26606"/>
          <ac:cxnSpMkLst>
            <pc:docMk/>
            <pc:sldMk cId="872511837" sldId="256"/>
            <ac:cxnSpMk id="80" creationId="{B0AA360F-DECB-4836-8FB6-22C4BC3FB02D}"/>
          </ac:cxnSpMkLst>
        </pc:cxnChg>
        <pc:cxnChg chg="add del">
          <ac:chgData name="baddam neha" userId="128a631d3fa1a313" providerId="LiveId" clId="{A29AED54-83B1-4770-9DF4-E3E0B78F1244}" dt="2023-03-15T20:30:50.093" v="47" actId="26606"/>
          <ac:cxnSpMkLst>
            <pc:docMk/>
            <pc:sldMk cId="872511837" sldId="256"/>
            <ac:cxnSpMk id="90" creationId="{5AB48E07-F525-4D7B-9770-093A16519353}"/>
          </ac:cxnSpMkLst>
        </pc:cxnChg>
        <pc:cxnChg chg="add del">
          <ac:chgData name="baddam neha" userId="128a631d3fa1a313" providerId="LiveId" clId="{A29AED54-83B1-4770-9DF4-E3E0B78F1244}" dt="2023-03-15T20:30:50.093" v="47" actId="26606"/>
          <ac:cxnSpMkLst>
            <pc:docMk/>
            <pc:sldMk cId="872511837" sldId="256"/>
            <ac:cxnSpMk id="91" creationId="{F89C6C02-EDA3-4D0B-9C4E-AAE0F2C7D51D}"/>
          </ac:cxnSpMkLst>
        </pc:cxnChg>
        <pc:cxnChg chg="add del">
          <ac:chgData name="baddam neha" userId="128a631d3fa1a313" providerId="LiveId" clId="{A29AED54-83B1-4770-9DF4-E3E0B78F1244}" dt="2023-03-15T20:30:50.093" v="47" actId="26606"/>
          <ac:cxnSpMkLst>
            <pc:docMk/>
            <pc:sldMk cId="872511837" sldId="256"/>
            <ac:cxnSpMk id="92" creationId="{554F3D7F-B18F-40A2-B5DD-0500909F88B5}"/>
          </ac:cxnSpMkLst>
        </pc:cxnChg>
        <pc:cxnChg chg="add del">
          <ac:chgData name="baddam neha" userId="128a631d3fa1a313" providerId="LiveId" clId="{A29AED54-83B1-4770-9DF4-E3E0B78F1244}" dt="2023-03-15T20:31:50.855" v="73" actId="26606"/>
          <ac:cxnSpMkLst>
            <pc:docMk/>
            <pc:sldMk cId="872511837" sldId="256"/>
            <ac:cxnSpMk id="100" creationId="{5AB48E07-F525-4D7B-9770-093A16519353}"/>
          </ac:cxnSpMkLst>
        </pc:cxnChg>
        <pc:cxnChg chg="add del">
          <ac:chgData name="baddam neha" userId="128a631d3fa1a313" providerId="LiveId" clId="{A29AED54-83B1-4770-9DF4-E3E0B78F1244}" dt="2023-03-15T20:31:50.855" v="73" actId="26606"/>
          <ac:cxnSpMkLst>
            <pc:docMk/>
            <pc:sldMk cId="872511837" sldId="256"/>
            <ac:cxnSpMk id="101" creationId="{F89C6C02-EDA3-4D0B-9C4E-AAE0F2C7D51D}"/>
          </ac:cxnSpMkLst>
        </pc:cxnChg>
        <pc:cxnChg chg="add del">
          <ac:chgData name="baddam neha" userId="128a631d3fa1a313" providerId="LiveId" clId="{A29AED54-83B1-4770-9DF4-E3E0B78F1244}" dt="2023-03-15T20:31:50.855" v="73" actId="26606"/>
          <ac:cxnSpMkLst>
            <pc:docMk/>
            <pc:sldMk cId="872511837" sldId="256"/>
            <ac:cxnSpMk id="102" creationId="{554F3D7F-B18F-40A2-B5DD-0500909F88B5}"/>
          </ac:cxnSpMkLst>
        </pc:cxnChg>
        <pc:cxnChg chg="add del">
          <ac:chgData name="baddam neha" userId="128a631d3fa1a313" providerId="LiveId" clId="{A29AED54-83B1-4770-9DF4-E3E0B78F1244}" dt="2023-03-15T20:32:24.156" v="77" actId="26606"/>
          <ac:cxnSpMkLst>
            <pc:docMk/>
            <pc:sldMk cId="872511837" sldId="256"/>
            <ac:cxnSpMk id="111" creationId="{4D594499-F983-4364-8ABC-5BCDC2E906BF}"/>
          </ac:cxnSpMkLst>
        </pc:cxnChg>
        <pc:cxnChg chg="add del">
          <ac:chgData name="baddam neha" userId="128a631d3fa1a313" providerId="LiveId" clId="{A29AED54-83B1-4770-9DF4-E3E0B78F1244}" dt="2023-03-15T20:32:24.156" v="77" actId="26606"/>
          <ac:cxnSpMkLst>
            <pc:docMk/>
            <pc:sldMk cId="872511837" sldId="256"/>
            <ac:cxnSpMk id="113" creationId="{6D4C177C-581F-4CC8-A686-0B6D25DC6A70}"/>
          </ac:cxnSpMkLst>
        </pc:cxnChg>
        <pc:cxnChg chg="add del">
          <ac:chgData name="baddam neha" userId="128a631d3fa1a313" providerId="LiveId" clId="{A29AED54-83B1-4770-9DF4-E3E0B78F1244}" dt="2023-03-15T20:32:24.156" v="77" actId="26606"/>
          <ac:cxnSpMkLst>
            <pc:docMk/>
            <pc:sldMk cId="872511837" sldId="256"/>
            <ac:cxnSpMk id="115" creationId="{BBDB03F3-936C-4FC9-8A4E-9ADA66A9809A}"/>
          </ac:cxnSpMkLst>
        </pc:cxnChg>
        <pc:cxnChg chg="add del">
          <ac:chgData name="baddam neha" userId="128a631d3fa1a313" providerId="LiveId" clId="{A29AED54-83B1-4770-9DF4-E3E0B78F1244}" dt="2023-03-15T20:32:24.156" v="77" actId="26606"/>
          <ac:cxnSpMkLst>
            <pc:docMk/>
            <pc:sldMk cId="872511837" sldId="256"/>
            <ac:cxnSpMk id="117" creationId="{22FCAA1B-E660-4FFE-8F82-F41F369BDB19}"/>
          </ac:cxnSpMkLst>
        </pc:cxnChg>
      </pc:sldChg>
      <pc:sldChg chg="addSp delSp modSp new del mod setBg modClrScheme chgLayout">
        <pc:chgData name="baddam neha" userId="128a631d3fa1a313" providerId="LiveId" clId="{A29AED54-83B1-4770-9DF4-E3E0B78F1244}" dt="2023-03-15T20:29:32.678" v="15" actId="47"/>
        <pc:sldMkLst>
          <pc:docMk/>
          <pc:sldMk cId="3206985907" sldId="256"/>
        </pc:sldMkLst>
        <pc:spChg chg="mod">
          <ac:chgData name="baddam neha" userId="128a631d3fa1a313" providerId="LiveId" clId="{A29AED54-83B1-4770-9DF4-E3E0B78F1244}" dt="2023-03-15T20:29:29.741" v="14" actId="26606"/>
          <ac:spMkLst>
            <pc:docMk/>
            <pc:sldMk cId="3206985907" sldId="256"/>
            <ac:spMk id="2" creationId="{2F788A98-039F-E285-EBCA-AFA64BCB5BE9}"/>
          </ac:spMkLst>
        </pc:spChg>
        <pc:spChg chg="mod">
          <ac:chgData name="baddam neha" userId="128a631d3fa1a313" providerId="LiveId" clId="{A29AED54-83B1-4770-9DF4-E3E0B78F1244}" dt="2023-03-15T20:29:29.741" v="14" actId="26606"/>
          <ac:spMkLst>
            <pc:docMk/>
            <pc:sldMk cId="3206985907" sldId="256"/>
            <ac:spMk id="3" creationId="{2487DE49-5DE7-96AE-9F26-0F5141E8844D}"/>
          </ac:spMkLst>
        </pc:spChg>
        <pc:spChg chg="add del">
          <ac:chgData name="baddam neha" userId="128a631d3fa1a313" providerId="LiveId" clId="{A29AED54-83B1-4770-9DF4-E3E0B78F1244}" dt="2023-03-15T20:28:11.026" v="2" actId="26606"/>
          <ac:spMkLst>
            <pc:docMk/>
            <pc:sldMk cId="3206985907" sldId="256"/>
            <ac:spMk id="9" creationId="{6CA2C65D-0168-1245-86C8-62A8A6F7B813}"/>
          </ac:spMkLst>
        </pc:spChg>
        <pc:spChg chg="add del">
          <ac:chgData name="baddam neha" userId="128a631d3fa1a313" providerId="LiveId" clId="{A29AED54-83B1-4770-9DF4-E3E0B78F1244}" dt="2023-03-15T20:28:11.026" v="2" actId="26606"/>
          <ac:spMkLst>
            <pc:docMk/>
            <pc:sldMk cId="3206985907" sldId="256"/>
            <ac:spMk id="11" creationId="{12E8ED90-6D42-AE40-963A-3924EE2073F0}"/>
          </ac:spMkLst>
        </pc:spChg>
        <pc:spChg chg="add del">
          <ac:chgData name="baddam neha" userId="128a631d3fa1a313" providerId="LiveId" clId="{A29AED54-83B1-4770-9DF4-E3E0B78F1244}" dt="2023-03-15T20:28:11.026" v="2" actId="26606"/>
          <ac:spMkLst>
            <pc:docMk/>
            <pc:sldMk cId="3206985907" sldId="256"/>
            <ac:spMk id="13" creationId="{755E9273-3717-C94C-9BFF-75E87E47C46A}"/>
          </ac:spMkLst>
        </pc:spChg>
        <pc:spChg chg="add del">
          <ac:chgData name="baddam neha" userId="128a631d3fa1a313" providerId="LiveId" clId="{A29AED54-83B1-4770-9DF4-E3E0B78F1244}" dt="2023-03-15T20:29:29.741" v="14" actId="26606"/>
          <ac:spMkLst>
            <pc:docMk/>
            <pc:sldMk cId="3206985907" sldId="256"/>
            <ac:spMk id="15" creationId="{3B083774-A903-4B1B-BC6A-94C1F048E82B}"/>
          </ac:spMkLst>
        </pc:spChg>
        <pc:spChg chg="add del">
          <ac:chgData name="baddam neha" userId="128a631d3fa1a313" providerId="LiveId" clId="{A29AED54-83B1-4770-9DF4-E3E0B78F1244}" dt="2023-03-15T20:29:29.741" v="14" actId="26606"/>
          <ac:spMkLst>
            <pc:docMk/>
            <pc:sldMk cId="3206985907" sldId="256"/>
            <ac:spMk id="16" creationId="{BB3B2C43-5E36-4768-8319-6752D24B47E9}"/>
          </ac:spMkLst>
        </pc:spChg>
        <pc:spChg chg="add del">
          <ac:chgData name="baddam neha" userId="128a631d3fa1a313" providerId="LiveId" clId="{A29AED54-83B1-4770-9DF4-E3E0B78F1244}" dt="2023-03-15T20:29:29.741" v="14" actId="26606"/>
          <ac:spMkLst>
            <pc:docMk/>
            <pc:sldMk cId="3206985907" sldId="256"/>
            <ac:spMk id="18" creationId="{B044326E-7BB3-4929-BE33-05CA64DBB248}"/>
          </ac:spMkLst>
        </pc:spChg>
        <pc:spChg chg="add del">
          <ac:chgData name="baddam neha" userId="128a631d3fa1a313" providerId="LiveId" clId="{A29AED54-83B1-4770-9DF4-E3E0B78F1244}" dt="2023-03-15T20:29:29.741" v="14" actId="26606"/>
          <ac:spMkLst>
            <pc:docMk/>
            <pc:sldMk cId="3206985907" sldId="256"/>
            <ac:spMk id="20" creationId="{731CF4E0-AA2D-43CA-A528-C52FB158244A}"/>
          </ac:spMkLst>
        </pc:spChg>
        <pc:spChg chg="add del">
          <ac:chgData name="baddam neha" userId="128a631d3fa1a313" providerId="LiveId" clId="{A29AED54-83B1-4770-9DF4-E3E0B78F1244}" dt="2023-03-15T20:29:29.697" v="13" actId="26606"/>
          <ac:spMkLst>
            <pc:docMk/>
            <pc:sldMk cId="3206985907" sldId="256"/>
            <ac:spMk id="25" creationId="{E20BB609-EF92-42DB-836C-0699A590B5CF}"/>
          </ac:spMkLst>
        </pc:spChg>
        <pc:spChg chg="add del">
          <ac:chgData name="baddam neha" userId="128a631d3fa1a313" providerId="LiveId" clId="{A29AED54-83B1-4770-9DF4-E3E0B78F1244}" dt="2023-03-15T20:29:29.697" v="13" actId="26606"/>
          <ac:spMkLst>
            <pc:docMk/>
            <pc:sldMk cId="3206985907" sldId="256"/>
            <ac:spMk id="27" creationId="{8BEC44CD-E290-4D60-A056-5BA05B182AC3}"/>
          </ac:spMkLst>
        </pc:spChg>
        <pc:spChg chg="add del">
          <ac:chgData name="baddam neha" userId="128a631d3fa1a313" providerId="LiveId" clId="{A29AED54-83B1-4770-9DF4-E3E0B78F1244}" dt="2023-03-15T20:29:29.697" v="13" actId="26606"/>
          <ac:spMkLst>
            <pc:docMk/>
            <pc:sldMk cId="3206985907" sldId="256"/>
            <ac:spMk id="29" creationId="{B2C335F7-F61C-4EB4-80F2-4B1438FE66BB}"/>
          </ac:spMkLst>
        </pc:spChg>
        <pc:spChg chg="add del">
          <ac:chgData name="baddam neha" userId="128a631d3fa1a313" providerId="LiveId" clId="{A29AED54-83B1-4770-9DF4-E3E0B78F1244}" dt="2023-03-15T20:29:29.697" v="13" actId="26606"/>
          <ac:spMkLst>
            <pc:docMk/>
            <pc:sldMk cId="3206985907" sldId="256"/>
            <ac:spMk id="31" creationId="{F1189494-2B67-46D2-93D6-A122A09BF6B2}"/>
          </ac:spMkLst>
        </pc:spChg>
        <pc:spChg chg="add">
          <ac:chgData name="baddam neha" userId="128a631d3fa1a313" providerId="LiveId" clId="{A29AED54-83B1-4770-9DF4-E3E0B78F1244}" dt="2023-03-15T20:29:29.741" v="14" actId="26606"/>
          <ac:spMkLst>
            <pc:docMk/>
            <pc:sldMk cId="3206985907" sldId="256"/>
            <ac:spMk id="33" creationId="{2C729A30-F429-4967-81E8-45F6757C8847}"/>
          </ac:spMkLst>
        </pc:spChg>
        <pc:spChg chg="add">
          <ac:chgData name="baddam neha" userId="128a631d3fa1a313" providerId="LiveId" clId="{A29AED54-83B1-4770-9DF4-E3E0B78F1244}" dt="2023-03-15T20:29:29.741" v="14" actId="26606"/>
          <ac:spMkLst>
            <pc:docMk/>
            <pc:sldMk cId="3206985907" sldId="256"/>
            <ac:spMk id="34" creationId="{19FC137C-7F97-41FA-86A1-2E01C3837498}"/>
          </ac:spMkLst>
        </pc:spChg>
        <pc:spChg chg="add">
          <ac:chgData name="baddam neha" userId="128a631d3fa1a313" providerId="LiveId" clId="{A29AED54-83B1-4770-9DF4-E3E0B78F1244}" dt="2023-03-15T20:29:29.741" v="14" actId="26606"/>
          <ac:spMkLst>
            <pc:docMk/>
            <pc:sldMk cId="3206985907" sldId="256"/>
            <ac:spMk id="35" creationId="{9FBFB9D3-7D34-4948-B4D0-73E7B6E5272A}"/>
          </ac:spMkLst>
        </pc:spChg>
        <pc:picChg chg="add del">
          <ac:chgData name="baddam neha" userId="128a631d3fa1a313" providerId="LiveId" clId="{A29AED54-83B1-4770-9DF4-E3E0B78F1244}" dt="2023-03-15T20:28:11.026" v="2" actId="26606"/>
          <ac:picMkLst>
            <pc:docMk/>
            <pc:sldMk cId="3206985907" sldId="256"/>
            <ac:picMk id="4" creationId="{7912B928-2205-0D4B-9254-1A20DCF71F0F}"/>
          </ac:picMkLst>
        </pc:picChg>
        <pc:picChg chg="add del">
          <ac:chgData name="baddam neha" userId="128a631d3fa1a313" providerId="LiveId" clId="{A29AED54-83B1-4770-9DF4-E3E0B78F1244}" dt="2023-03-15T20:29:02.140" v="6" actId="478"/>
          <ac:picMkLst>
            <pc:docMk/>
            <pc:sldMk cId="3206985907" sldId="256"/>
            <ac:picMk id="6" creationId="{23B60A5B-94A2-6497-F18A-DD5762EB4DE0}"/>
          </ac:picMkLst>
        </pc:picChg>
        <pc:picChg chg="add del mod">
          <ac:chgData name="baddam neha" userId="128a631d3fa1a313" providerId="LiveId" clId="{A29AED54-83B1-4770-9DF4-E3E0B78F1244}" dt="2023-03-15T20:29:18.607" v="11" actId="478"/>
          <ac:picMkLst>
            <pc:docMk/>
            <pc:sldMk cId="3206985907" sldId="256"/>
            <ac:picMk id="8" creationId="{CA3661D3-D1BE-348F-2F89-8BBD85DBAAEE}"/>
          </ac:picMkLst>
        </pc:picChg>
        <pc:picChg chg="add del">
          <ac:chgData name="baddam neha" userId="128a631d3fa1a313" providerId="LiveId" clId="{A29AED54-83B1-4770-9DF4-E3E0B78F1244}" dt="2023-03-15T20:28:15.178" v="4" actId="478"/>
          <ac:picMkLst>
            <pc:docMk/>
            <pc:sldMk cId="3206985907" sldId="256"/>
            <ac:picMk id="21" creationId="{BD9D1469-B4F0-1F7F-3114-DE0E68C20D5D}"/>
          </ac:picMkLst>
        </pc:picChg>
        <pc:picChg chg="add del">
          <ac:chgData name="baddam neha" userId="128a631d3fa1a313" providerId="LiveId" clId="{A29AED54-83B1-4770-9DF4-E3E0B78F1244}" dt="2023-03-15T20:29:29.697" v="13" actId="26606"/>
          <ac:picMkLst>
            <pc:docMk/>
            <pc:sldMk cId="3206985907" sldId="256"/>
            <ac:picMk id="22" creationId="{2197B30F-2114-7280-77D0-4ABCC59C3863}"/>
          </ac:picMkLst>
        </pc:picChg>
        <pc:picChg chg="add">
          <ac:chgData name="baddam neha" userId="128a631d3fa1a313" providerId="LiveId" clId="{A29AED54-83B1-4770-9DF4-E3E0B78F1244}" dt="2023-03-15T20:29:29.741" v="14" actId="26606"/>
          <ac:picMkLst>
            <pc:docMk/>
            <pc:sldMk cId="3206985907" sldId="256"/>
            <ac:picMk id="36" creationId="{5EA51030-F086-B775-306E-6E3BD3904E85}"/>
          </ac:picMkLst>
        </pc:picChg>
        <pc:cxnChg chg="add del">
          <ac:chgData name="baddam neha" userId="128a631d3fa1a313" providerId="LiveId" clId="{A29AED54-83B1-4770-9DF4-E3E0B78F1244}" dt="2023-03-15T20:29:29.741" v="14" actId="26606"/>
          <ac:cxnSpMkLst>
            <pc:docMk/>
            <pc:sldMk cId="3206985907" sldId="256"/>
            <ac:cxnSpMk id="17" creationId="{5D5FB189-1F48-4A47-B036-6AF7E11A8E7B}"/>
          </ac:cxnSpMkLst>
        </pc:cxnChg>
        <pc:cxnChg chg="add del">
          <ac:chgData name="baddam neha" userId="128a631d3fa1a313" providerId="LiveId" clId="{A29AED54-83B1-4770-9DF4-E3E0B78F1244}" dt="2023-03-15T20:29:29.741" v="14" actId="26606"/>
          <ac:cxnSpMkLst>
            <pc:docMk/>
            <pc:sldMk cId="3206985907" sldId="256"/>
            <ac:cxnSpMk id="19" creationId="{C5B335DD-3163-4EC5-8B6B-2AB53E64D11A}"/>
          </ac:cxnSpMkLst>
        </pc:cxnChg>
      </pc:sldChg>
      <pc:sldChg chg="addSp delSp modSp add mod">
        <pc:chgData name="baddam neha" userId="128a631d3fa1a313" providerId="LiveId" clId="{A29AED54-83B1-4770-9DF4-E3E0B78F1244}" dt="2023-03-15T20:49:15.588" v="512" actId="20577"/>
        <pc:sldMkLst>
          <pc:docMk/>
          <pc:sldMk cId="3348549052" sldId="257"/>
        </pc:sldMkLst>
        <pc:spChg chg="mod">
          <ac:chgData name="baddam neha" userId="128a631d3fa1a313" providerId="LiveId" clId="{A29AED54-83B1-4770-9DF4-E3E0B78F1244}" dt="2023-03-15T20:43:56.906" v="332" actId="1076"/>
          <ac:spMkLst>
            <pc:docMk/>
            <pc:sldMk cId="3348549052" sldId="257"/>
            <ac:spMk id="2" creationId="{BD5B7CF7-EB10-9297-0320-5AD3986831DF}"/>
          </ac:spMkLst>
        </pc:spChg>
        <pc:spChg chg="del">
          <ac:chgData name="baddam neha" userId="128a631d3fa1a313" providerId="LiveId" clId="{A29AED54-83B1-4770-9DF4-E3E0B78F1244}" dt="2023-03-15T20:42:12.072" v="303" actId="478"/>
          <ac:spMkLst>
            <pc:docMk/>
            <pc:sldMk cId="3348549052" sldId="257"/>
            <ac:spMk id="3" creationId="{F0171BD0-BAB5-63CF-5527-9A835CAFBEED}"/>
          </ac:spMkLst>
        </pc:spChg>
        <pc:spChg chg="add mod">
          <ac:chgData name="baddam neha" userId="128a631d3fa1a313" providerId="LiveId" clId="{A29AED54-83B1-4770-9DF4-E3E0B78F1244}" dt="2023-03-15T20:49:15.588" v="512" actId="20577"/>
          <ac:spMkLst>
            <pc:docMk/>
            <pc:sldMk cId="3348549052" sldId="257"/>
            <ac:spMk id="4" creationId="{46300ADF-86AB-C181-46A3-CCC46BCF0AFD}"/>
          </ac:spMkLst>
        </pc:spChg>
        <pc:spChg chg="add mod">
          <ac:chgData name="baddam neha" userId="128a631d3fa1a313" providerId="LiveId" clId="{A29AED54-83B1-4770-9DF4-E3E0B78F1244}" dt="2023-03-15T20:48:03.778" v="447" actId="20577"/>
          <ac:spMkLst>
            <pc:docMk/>
            <pc:sldMk cId="3348549052" sldId="257"/>
            <ac:spMk id="6" creationId="{0A2EF48C-849F-FE39-F71F-4B1F0230141D}"/>
          </ac:spMkLst>
        </pc:spChg>
        <pc:picChg chg="del">
          <ac:chgData name="baddam neha" userId="128a631d3fa1a313" providerId="LiveId" clId="{A29AED54-83B1-4770-9DF4-E3E0B78F1244}" dt="2023-03-15T20:44:26.763" v="336" actId="478"/>
          <ac:picMkLst>
            <pc:docMk/>
            <pc:sldMk cId="3348549052" sldId="257"/>
            <ac:picMk id="5" creationId="{CE2D39C6-DF2B-B0C8-85AC-FABA17925514}"/>
          </ac:picMkLst>
        </pc:picChg>
      </pc:sldChg>
      <pc:sldChg chg="addSp delSp modSp new mod">
        <pc:chgData name="baddam neha" userId="128a631d3fa1a313" providerId="LiveId" clId="{A29AED54-83B1-4770-9DF4-E3E0B78F1244}" dt="2023-03-15T22:55:16.590" v="1467"/>
        <pc:sldMkLst>
          <pc:docMk/>
          <pc:sldMk cId="3468613336" sldId="258"/>
        </pc:sldMkLst>
        <pc:spChg chg="del mod">
          <ac:chgData name="baddam neha" userId="128a631d3fa1a313" providerId="LiveId" clId="{A29AED54-83B1-4770-9DF4-E3E0B78F1244}" dt="2023-03-15T21:24:35.814" v="1088" actId="478"/>
          <ac:spMkLst>
            <pc:docMk/>
            <pc:sldMk cId="3468613336" sldId="258"/>
            <ac:spMk id="2" creationId="{EEBEE161-87CC-F458-A7E9-F005318231B5}"/>
          </ac:spMkLst>
        </pc:spChg>
        <pc:spChg chg="mod">
          <ac:chgData name="baddam neha" userId="128a631d3fa1a313" providerId="LiveId" clId="{A29AED54-83B1-4770-9DF4-E3E0B78F1244}" dt="2023-03-15T22:55:16.590" v="1467"/>
          <ac:spMkLst>
            <pc:docMk/>
            <pc:sldMk cId="3468613336" sldId="258"/>
            <ac:spMk id="3" creationId="{9C134D76-2644-DDB4-AF7E-6A2EC12E6F87}"/>
          </ac:spMkLst>
        </pc:spChg>
        <pc:spChg chg="add del mod">
          <ac:chgData name="baddam neha" userId="128a631d3fa1a313" providerId="LiveId" clId="{A29AED54-83B1-4770-9DF4-E3E0B78F1244}" dt="2023-03-15T21:24:39.712" v="1089" actId="478"/>
          <ac:spMkLst>
            <pc:docMk/>
            <pc:sldMk cId="3468613336" sldId="258"/>
            <ac:spMk id="7" creationId="{E7B20836-01C4-997E-DBD0-375C4437310B}"/>
          </ac:spMkLst>
        </pc:spChg>
        <pc:spChg chg="add mod">
          <ac:chgData name="baddam neha" userId="128a631d3fa1a313" providerId="LiveId" clId="{A29AED54-83B1-4770-9DF4-E3E0B78F1244}" dt="2023-03-15T21:24:48.505" v="1109" actId="20577"/>
          <ac:spMkLst>
            <pc:docMk/>
            <pc:sldMk cId="3468613336" sldId="258"/>
            <ac:spMk id="8" creationId="{B6C3EE96-E12E-F96F-331D-FA29EAC9301A}"/>
          </ac:spMkLst>
        </pc:spChg>
        <pc:picChg chg="add mod">
          <ac:chgData name="baddam neha" userId="128a631d3fa1a313" providerId="LiveId" clId="{A29AED54-83B1-4770-9DF4-E3E0B78F1244}" dt="2023-03-15T21:25:00.176" v="1111" actId="14100"/>
          <ac:picMkLst>
            <pc:docMk/>
            <pc:sldMk cId="3468613336" sldId="258"/>
            <ac:picMk id="5" creationId="{5A2EE929-631E-B0BC-3B62-8E08DF6399A4}"/>
          </ac:picMkLst>
        </pc:picChg>
      </pc:sldChg>
      <pc:sldChg chg="addSp delSp modSp add mod ord">
        <pc:chgData name="baddam neha" userId="128a631d3fa1a313" providerId="LiveId" clId="{A29AED54-83B1-4770-9DF4-E3E0B78F1244}" dt="2023-03-15T20:46:01.700" v="368" actId="255"/>
        <pc:sldMkLst>
          <pc:docMk/>
          <pc:sldMk cId="426057163" sldId="259"/>
        </pc:sldMkLst>
        <pc:spChg chg="mod">
          <ac:chgData name="baddam neha" userId="128a631d3fa1a313" providerId="LiveId" clId="{A29AED54-83B1-4770-9DF4-E3E0B78F1244}" dt="2023-03-15T20:44:01.210" v="333" actId="1076"/>
          <ac:spMkLst>
            <pc:docMk/>
            <pc:sldMk cId="426057163" sldId="259"/>
            <ac:spMk id="2" creationId="{BD5B7CF7-EB10-9297-0320-5AD3986831DF}"/>
          </ac:spMkLst>
        </pc:spChg>
        <pc:spChg chg="add mod">
          <ac:chgData name="baddam neha" userId="128a631d3fa1a313" providerId="LiveId" clId="{A29AED54-83B1-4770-9DF4-E3E0B78F1244}" dt="2023-03-15T20:45:51.068" v="366" actId="688"/>
          <ac:spMkLst>
            <pc:docMk/>
            <pc:sldMk cId="426057163" sldId="259"/>
            <ac:spMk id="3" creationId="{70BBFE22-DCA2-D4A9-0B14-AADBCCFC25F1}"/>
          </ac:spMkLst>
        </pc:spChg>
        <pc:spChg chg="add mod">
          <ac:chgData name="baddam neha" userId="128a631d3fa1a313" providerId="LiveId" clId="{A29AED54-83B1-4770-9DF4-E3E0B78F1244}" dt="2023-03-15T20:46:01.700" v="368" actId="255"/>
          <ac:spMkLst>
            <pc:docMk/>
            <pc:sldMk cId="426057163" sldId="259"/>
            <ac:spMk id="4" creationId="{43522F9A-A9AA-F064-B2A6-F64494ABC787}"/>
          </ac:spMkLst>
        </pc:spChg>
        <pc:picChg chg="del">
          <ac:chgData name="baddam neha" userId="128a631d3fa1a313" providerId="LiveId" clId="{A29AED54-83B1-4770-9DF4-E3E0B78F1244}" dt="2023-03-15T20:44:15.257" v="335" actId="478"/>
          <ac:picMkLst>
            <pc:docMk/>
            <pc:sldMk cId="426057163" sldId="259"/>
            <ac:picMk id="5" creationId="{CE2D39C6-DF2B-B0C8-85AC-FABA17925514}"/>
          </ac:picMkLst>
        </pc:picChg>
      </pc:sldChg>
      <pc:sldChg chg="addSp delSp modSp new mod">
        <pc:chgData name="baddam neha" userId="128a631d3fa1a313" providerId="LiveId" clId="{A29AED54-83B1-4770-9DF4-E3E0B78F1244}" dt="2023-03-15T22:55:16.590" v="1467"/>
        <pc:sldMkLst>
          <pc:docMk/>
          <pc:sldMk cId="1496012380" sldId="260"/>
        </pc:sldMkLst>
        <pc:spChg chg="del mod">
          <ac:chgData name="baddam neha" userId="128a631d3fa1a313" providerId="LiveId" clId="{A29AED54-83B1-4770-9DF4-E3E0B78F1244}" dt="2023-03-15T21:24:02.915" v="1081" actId="478"/>
          <ac:spMkLst>
            <pc:docMk/>
            <pc:sldMk cId="1496012380" sldId="260"/>
            <ac:spMk id="2" creationId="{229C8D39-80E0-6C21-29EE-38ED39C78DFB}"/>
          </ac:spMkLst>
        </pc:spChg>
        <pc:spChg chg="mod">
          <ac:chgData name="baddam neha" userId="128a631d3fa1a313" providerId="LiveId" clId="{A29AED54-83B1-4770-9DF4-E3E0B78F1244}" dt="2023-03-15T22:55:16.590" v="1467"/>
          <ac:spMkLst>
            <pc:docMk/>
            <pc:sldMk cId="1496012380" sldId="260"/>
            <ac:spMk id="3" creationId="{69BDAAAA-1E81-8C38-49B2-F7B1B4FBAE74}"/>
          </ac:spMkLst>
        </pc:spChg>
        <pc:spChg chg="add del">
          <ac:chgData name="baddam neha" userId="128a631d3fa1a313" providerId="LiveId" clId="{A29AED54-83B1-4770-9DF4-E3E0B78F1244}" dt="2023-03-15T21:06:56.469" v="860"/>
          <ac:spMkLst>
            <pc:docMk/>
            <pc:sldMk cId="1496012380" sldId="260"/>
            <ac:spMk id="4" creationId="{337F49C3-62ED-8130-D3E5-F0FD9C8E0FA0}"/>
          </ac:spMkLst>
        </pc:spChg>
        <pc:spChg chg="add del">
          <ac:chgData name="baddam neha" userId="128a631d3fa1a313" providerId="LiveId" clId="{A29AED54-83B1-4770-9DF4-E3E0B78F1244}" dt="2023-03-15T21:06:56.469" v="860"/>
          <ac:spMkLst>
            <pc:docMk/>
            <pc:sldMk cId="1496012380" sldId="260"/>
            <ac:spMk id="5" creationId="{9BC32275-F9F8-BC5C-012E-5DD8BC9163D8}"/>
          </ac:spMkLst>
        </pc:spChg>
        <pc:spChg chg="add del mod">
          <ac:chgData name="baddam neha" userId="128a631d3fa1a313" providerId="LiveId" clId="{A29AED54-83B1-4770-9DF4-E3E0B78F1244}" dt="2023-03-15T21:24:04.368" v="1082" actId="478"/>
          <ac:spMkLst>
            <pc:docMk/>
            <pc:sldMk cId="1496012380" sldId="260"/>
            <ac:spMk id="8" creationId="{F5775128-E778-8904-810C-BE3C51F07E1A}"/>
          </ac:spMkLst>
        </pc:spChg>
        <pc:spChg chg="add mod">
          <ac:chgData name="baddam neha" userId="128a631d3fa1a313" providerId="LiveId" clId="{A29AED54-83B1-4770-9DF4-E3E0B78F1244}" dt="2023-03-15T21:24:05.094" v="1083"/>
          <ac:spMkLst>
            <pc:docMk/>
            <pc:sldMk cId="1496012380" sldId="260"/>
            <ac:spMk id="9" creationId="{B224B38F-B61B-43F4-2CD6-DE7E832AE518}"/>
          </ac:spMkLst>
        </pc:spChg>
        <pc:picChg chg="add mod modCrop">
          <ac:chgData name="baddam neha" userId="128a631d3fa1a313" providerId="LiveId" clId="{A29AED54-83B1-4770-9DF4-E3E0B78F1244}" dt="2023-03-15T21:24:26.799" v="1087" actId="14100"/>
          <ac:picMkLst>
            <pc:docMk/>
            <pc:sldMk cId="1496012380" sldId="260"/>
            <ac:picMk id="6" creationId="{2B119D50-00E2-16AA-F379-4553C4A522B7}"/>
          </ac:picMkLst>
        </pc:picChg>
        <pc:picChg chg="add del">
          <ac:chgData name="baddam neha" userId="128a631d3fa1a313" providerId="LiveId" clId="{A29AED54-83B1-4770-9DF4-E3E0B78F1244}" dt="2023-03-15T21:06:56.469" v="860"/>
          <ac:picMkLst>
            <pc:docMk/>
            <pc:sldMk cId="1496012380" sldId="260"/>
            <ac:picMk id="1025" creationId="{3FE25ADB-1CC3-5B5D-4B96-6694D53E1269}"/>
          </ac:picMkLst>
        </pc:picChg>
      </pc:sldChg>
      <pc:sldChg chg="addSp delSp modSp add mod ord">
        <pc:chgData name="baddam neha" userId="128a631d3fa1a313" providerId="LiveId" clId="{A29AED54-83B1-4770-9DF4-E3E0B78F1244}" dt="2023-03-15T21:00:27.466" v="581" actId="1076"/>
        <pc:sldMkLst>
          <pc:docMk/>
          <pc:sldMk cId="1123325237" sldId="261"/>
        </pc:sldMkLst>
        <pc:spChg chg="mod">
          <ac:chgData name="baddam neha" userId="128a631d3fa1a313" providerId="LiveId" clId="{A29AED54-83B1-4770-9DF4-E3E0B78F1244}" dt="2023-03-15T20:43:24.999" v="325" actId="1076"/>
          <ac:spMkLst>
            <pc:docMk/>
            <pc:sldMk cId="1123325237" sldId="261"/>
            <ac:spMk id="2" creationId="{BD5B7CF7-EB10-9297-0320-5AD3986831DF}"/>
          </ac:spMkLst>
        </pc:spChg>
        <pc:spChg chg="add mod">
          <ac:chgData name="baddam neha" userId="128a631d3fa1a313" providerId="LiveId" clId="{A29AED54-83B1-4770-9DF4-E3E0B78F1244}" dt="2023-03-15T21:00:27.466" v="581" actId="1076"/>
          <ac:spMkLst>
            <pc:docMk/>
            <pc:sldMk cId="1123325237" sldId="261"/>
            <ac:spMk id="3" creationId="{99C7FEED-2BA8-5C37-2514-8F7687D1CB25}"/>
          </ac:spMkLst>
        </pc:spChg>
        <pc:picChg chg="del">
          <ac:chgData name="baddam neha" userId="128a631d3fa1a313" providerId="LiveId" clId="{A29AED54-83B1-4770-9DF4-E3E0B78F1244}" dt="2023-03-15T20:44:10.902" v="334" actId="478"/>
          <ac:picMkLst>
            <pc:docMk/>
            <pc:sldMk cId="1123325237" sldId="261"/>
            <ac:picMk id="5" creationId="{CE2D39C6-DF2B-B0C8-85AC-FABA17925514}"/>
          </ac:picMkLst>
        </pc:picChg>
      </pc:sldChg>
      <pc:sldChg chg="addSp delSp modSp add mod">
        <pc:chgData name="baddam neha" userId="128a631d3fa1a313" providerId="LiveId" clId="{A29AED54-83B1-4770-9DF4-E3E0B78F1244}" dt="2023-03-15T22:55:16.590" v="1467"/>
        <pc:sldMkLst>
          <pc:docMk/>
          <pc:sldMk cId="4120629167" sldId="262"/>
        </pc:sldMkLst>
        <pc:spChg chg="del mod">
          <ac:chgData name="baddam neha" userId="128a631d3fa1a313" providerId="LiveId" clId="{A29AED54-83B1-4770-9DF4-E3E0B78F1244}" dt="2023-03-15T21:20:36.779" v="1025" actId="478"/>
          <ac:spMkLst>
            <pc:docMk/>
            <pc:sldMk cId="4120629167" sldId="262"/>
            <ac:spMk id="2" creationId="{229C8D39-80E0-6C21-29EE-38ED39C78DFB}"/>
          </ac:spMkLst>
        </pc:spChg>
        <pc:spChg chg="mod">
          <ac:chgData name="baddam neha" userId="128a631d3fa1a313" providerId="LiveId" clId="{A29AED54-83B1-4770-9DF4-E3E0B78F1244}" dt="2023-03-15T22:55:16.590" v="1467"/>
          <ac:spMkLst>
            <pc:docMk/>
            <pc:sldMk cId="4120629167" sldId="262"/>
            <ac:spMk id="3" creationId="{69BDAAAA-1E81-8C38-49B2-F7B1B4FBAE74}"/>
          </ac:spMkLst>
        </pc:spChg>
        <pc:spChg chg="add del mod">
          <ac:chgData name="baddam neha" userId="128a631d3fa1a313" providerId="LiveId" clId="{A29AED54-83B1-4770-9DF4-E3E0B78F1244}" dt="2023-03-15T21:20:39.545" v="1027" actId="478"/>
          <ac:spMkLst>
            <pc:docMk/>
            <pc:sldMk cId="4120629167" sldId="262"/>
            <ac:spMk id="7" creationId="{C7B07BC7-F193-FEC3-4A18-BCA052306BE7}"/>
          </ac:spMkLst>
        </pc:spChg>
        <pc:spChg chg="add mod">
          <ac:chgData name="baddam neha" userId="128a631d3fa1a313" providerId="LiveId" clId="{A29AED54-83B1-4770-9DF4-E3E0B78F1244}" dt="2023-03-15T21:20:44.456" v="1037" actId="20577"/>
          <ac:spMkLst>
            <pc:docMk/>
            <pc:sldMk cId="4120629167" sldId="262"/>
            <ac:spMk id="8" creationId="{580EB9A7-32CD-B674-7640-99E40BECF040}"/>
          </ac:spMkLst>
        </pc:spChg>
        <pc:picChg chg="add del mod">
          <ac:chgData name="baddam neha" userId="128a631d3fa1a313" providerId="LiveId" clId="{A29AED54-83B1-4770-9DF4-E3E0B78F1244}" dt="2023-03-15T21:11:47.858" v="922" actId="478"/>
          <ac:picMkLst>
            <pc:docMk/>
            <pc:sldMk cId="4120629167" sldId="262"/>
            <ac:picMk id="4" creationId="{97D197A6-96E5-6A31-BE65-C0837CCE0026}"/>
          </ac:picMkLst>
        </pc:picChg>
        <pc:picChg chg="add mod modCrop">
          <ac:chgData name="baddam neha" userId="128a631d3fa1a313" providerId="LiveId" clId="{A29AED54-83B1-4770-9DF4-E3E0B78F1244}" dt="2023-03-15T21:20:53.633" v="1039" actId="14100"/>
          <ac:picMkLst>
            <pc:docMk/>
            <pc:sldMk cId="4120629167" sldId="262"/>
            <ac:picMk id="5" creationId="{FDE0B1EA-3C2D-5101-54E2-FA79F055E209}"/>
          </ac:picMkLst>
        </pc:picChg>
      </pc:sldChg>
      <pc:sldChg chg="addSp modSp new mod">
        <pc:chgData name="baddam neha" userId="128a631d3fa1a313" providerId="LiveId" clId="{A29AED54-83B1-4770-9DF4-E3E0B78F1244}" dt="2023-03-15T21:41:31.327" v="1424" actId="1076"/>
        <pc:sldMkLst>
          <pc:docMk/>
          <pc:sldMk cId="2670293212" sldId="263"/>
        </pc:sldMkLst>
        <pc:spChg chg="mod">
          <ac:chgData name="baddam neha" userId="128a631d3fa1a313" providerId="LiveId" clId="{A29AED54-83B1-4770-9DF4-E3E0B78F1244}" dt="2023-03-15T21:40:42.874" v="1355" actId="14100"/>
          <ac:spMkLst>
            <pc:docMk/>
            <pc:sldMk cId="2670293212" sldId="263"/>
            <ac:spMk id="2" creationId="{6547CFCE-8DA8-3FCD-5729-BD5419E75DF0}"/>
          </ac:spMkLst>
        </pc:spChg>
        <pc:spChg chg="mod">
          <ac:chgData name="baddam neha" userId="128a631d3fa1a313" providerId="LiveId" clId="{A29AED54-83B1-4770-9DF4-E3E0B78F1244}" dt="2023-03-15T21:41:06.615" v="1418" actId="20577"/>
          <ac:spMkLst>
            <pc:docMk/>
            <pc:sldMk cId="2670293212" sldId="263"/>
            <ac:spMk id="3" creationId="{D2618C87-E149-9FFC-9AFC-F6A0E9B53812}"/>
          </ac:spMkLst>
        </pc:spChg>
        <pc:picChg chg="add mod modCrop">
          <ac:chgData name="baddam neha" userId="128a631d3fa1a313" providerId="LiveId" clId="{A29AED54-83B1-4770-9DF4-E3E0B78F1244}" dt="2023-03-15T21:41:31.327" v="1424" actId="1076"/>
          <ac:picMkLst>
            <pc:docMk/>
            <pc:sldMk cId="2670293212" sldId="263"/>
            <ac:picMk id="5" creationId="{02E71468-D0B2-CDD7-1FD4-56E17294B13A}"/>
          </ac:picMkLst>
        </pc:picChg>
      </pc:sldChg>
      <pc:sldChg chg="addSp delSp modSp add mod">
        <pc:chgData name="baddam neha" userId="128a631d3fa1a313" providerId="LiveId" clId="{A29AED54-83B1-4770-9DF4-E3E0B78F1244}" dt="2023-03-15T22:55:16.590" v="1467"/>
        <pc:sldMkLst>
          <pc:docMk/>
          <pc:sldMk cId="3335115929" sldId="264"/>
        </pc:sldMkLst>
        <pc:spChg chg="del mod">
          <ac:chgData name="baddam neha" userId="128a631d3fa1a313" providerId="LiveId" clId="{A29AED54-83B1-4770-9DF4-E3E0B78F1244}" dt="2023-03-15T21:17:15.567" v="977" actId="478"/>
          <ac:spMkLst>
            <pc:docMk/>
            <pc:sldMk cId="3335115929" sldId="264"/>
            <ac:spMk id="2" creationId="{229C8D39-80E0-6C21-29EE-38ED39C78DFB}"/>
          </ac:spMkLst>
        </pc:spChg>
        <pc:spChg chg="mod">
          <ac:chgData name="baddam neha" userId="128a631d3fa1a313" providerId="LiveId" clId="{A29AED54-83B1-4770-9DF4-E3E0B78F1244}" dt="2023-03-15T22:55:16.590" v="1467"/>
          <ac:spMkLst>
            <pc:docMk/>
            <pc:sldMk cId="3335115929" sldId="264"/>
            <ac:spMk id="3" creationId="{69BDAAAA-1E81-8C38-49B2-F7B1B4FBAE74}"/>
          </ac:spMkLst>
        </pc:spChg>
        <pc:spChg chg="add mod">
          <ac:chgData name="baddam neha" userId="128a631d3fa1a313" providerId="LiveId" clId="{A29AED54-83B1-4770-9DF4-E3E0B78F1244}" dt="2023-03-15T21:17:01.809" v="976"/>
          <ac:spMkLst>
            <pc:docMk/>
            <pc:sldMk cId="3335115929" sldId="264"/>
            <ac:spMk id="5" creationId="{670F0534-3B0B-0C99-1070-7BFD3947B950}"/>
          </ac:spMkLst>
        </pc:spChg>
        <pc:picChg chg="add mod modCrop">
          <ac:chgData name="baddam neha" userId="128a631d3fa1a313" providerId="LiveId" clId="{A29AED54-83B1-4770-9DF4-E3E0B78F1244}" dt="2023-03-15T21:17:41.615" v="981" actId="14100"/>
          <ac:picMkLst>
            <pc:docMk/>
            <pc:sldMk cId="3335115929" sldId="264"/>
            <ac:picMk id="4" creationId="{82A57D98-23B3-B145-F04B-BA6292385148}"/>
          </ac:picMkLst>
        </pc:picChg>
      </pc:sldChg>
      <pc:sldChg chg="addSp delSp modSp add mod">
        <pc:chgData name="baddam neha" userId="128a631d3fa1a313" providerId="LiveId" clId="{A29AED54-83B1-4770-9DF4-E3E0B78F1244}" dt="2023-03-15T22:55:16.590" v="1467"/>
        <pc:sldMkLst>
          <pc:docMk/>
          <pc:sldMk cId="1349530051" sldId="265"/>
        </pc:sldMkLst>
        <pc:spChg chg="del mod">
          <ac:chgData name="baddam neha" userId="128a631d3fa1a313" providerId="LiveId" clId="{A29AED54-83B1-4770-9DF4-E3E0B78F1244}" dt="2023-03-15T21:20:16.142" v="1021" actId="478"/>
          <ac:spMkLst>
            <pc:docMk/>
            <pc:sldMk cId="1349530051" sldId="265"/>
            <ac:spMk id="2" creationId="{229C8D39-80E0-6C21-29EE-38ED39C78DFB}"/>
          </ac:spMkLst>
        </pc:spChg>
        <pc:spChg chg="mod">
          <ac:chgData name="baddam neha" userId="128a631d3fa1a313" providerId="LiveId" clId="{A29AED54-83B1-4770-9DF4-E3E0B78F1244}" dt="2023-03-15T22:55:16.590" v="1467"/>
          <ac:spMkLst>
            <pc:docMk/>
            <pc:sldMk cId="1349530051" sldId="265"/>
            <ac:spMk id="3" creationId="{69BDAAAA-1E81-8C38-49B2-F7B1B4FBAE74}"/>
          </ac:spMkLst>
        </pc:spChg>
        <pc:spChg chg="add del mod">
          <ac:chgData name="baddam neha" userId="128a631d3fa1a313" providerId="LiveId" clId="{A29AED54-83B1-4770-9DF4-E3E0B78F1244}" dt="2023-03-15T21:20:22.901" v="1024" actId="478"/>
          <ac:spMkLst>
            <pc:docMk/>
            <pc:sldMk cId="1349530051" sldId="265"/>
            <ac:spMk id="6" creationId="{F7EC1D98-1646-A4A7-16EF-D85F5D21F1AC}"/>
          </ac:spMkLst>
        </pc:spChg>
        <pc:spChg chg="add mod">
          <ac:chgData name="baddam neha" userId="128a631d3fa1a313" providerId="LiveId" clId="{A29AED54-83B1-4770-9DF4-E3E0B78F1244}" dt="2023-03-15T21:20:16.550" v="1022"/>
          <ac:spMkLst>
            <pc:docMk/>
            <pc:sldMk cId="1349530051" sldId="265"/>
            <ac:spMk id="7" creationId="{1AEB3B21-D425-C4DC-435D-E972860100D3}"/>
          </ac:spMkLst>
        </pc:spChg>
        <pc:picChg chg="add mod">
          <ac:chgData name="baddam neha" userId="128a631d3fa1a313" providerId="LiveId" clId="{A29AED54-83B1-4770-9DF4-E3E0B78F1244}" dt="2023-03-15T21:19:41.783" v="1019" actId="14100"/>
          <ac:picMkLst>
            <pc:docMk/>
            <pc:sldMk cId="1349530051" sldId="265"/>
            <ac:picMk id="4" creationId="{028EA9E8-AF86-FE1D-70A5-60A08E12B750}"/>
          </ac:picMkLst>
        </pc:picChg>
      </pc:sldChg>
      <pc:sldChg chg="addSp delSp modSp add mod">
        <pc:chgData name="baddam neha" userId="128a631d3fa1a313" providerId="LiveId" clId="{A29AED54-83B1-4770-9DF4-E3E0B78F1244}" dt="2023-03-15T22:55:16.590" v="1467"/>
        <pc:sldMkLst>
          <pc:docMk/>
          <pc:sldMk cId="4081862980" sldId="266"/>
        </pc:sldMkLst>
        <pc:spChg chg="del">
          <ac:chgData name="baddam neha" userId="128a631d3fa1a313" providerId="LiveId" clId="{A29AED54-83B1-4770-9DF4-E3E0B78F1244}" dt="2023-03-15T21:23:42.625" v="1076" actId="478"/>
          <ac:spMkLst>
            <pc:docMk/>
            <pc:sldMk cId="4081862980" sldId="266"/>
            <ac:spMk id="2" creationId="{229C8D39-80E0-6C21-29EE-38ED39C78DFB}"/>
          </ac:spMkLst>
        </pc:spChg>
        <pc:spChg chg="mod">
          <ac:chgData name="baddam neha" userId="128a631d3fa1a313" providerId="LiveId" clId="{A29AED54-83B1-4770-9DF4-E3E0B78F1244}" dt="2023-03-15T22:55:16.590" v="1467"/>
          <ac:spMkLst>
            <pc:docMk/>
            <pc:sldMk cId="4081862980" sldId="266"/>
            <ac:spMk id="3" creationId="{69BDAAAA-1E81-8C38-49B2-F7B1B4FBAE74}"/>
          </ac:spMkLst>
        </pc:spChg>
        <pc:spChg chg="add del mod">
          <ac:chgData name="baddam neha" userId="128a631d3fa1a313" providerId="LiveId" clId="{A29AED54-83B1-4770-9DF4-E3E0B78F1244}" dt="2023-03-15T21:23:46.373" v="1077" actId="478"/>
          <ac:spMkLst>
            <pc:docMk/>
            <pc:sldMk cId="4081862980" sldId="266"/>
            <ac:spMk id="6" creationId="{B904EDEA-26A9-B819-9501-16296013CFB6}"/>
          </ac:spMkLst>
        </pc:spChg>
        <pc:spChg chg="add mod">
          <ac:chgData name="baddam neha" userId="128a631d3fa1a313" providerId="LiveId" clId="{A29AED54-83B1-4770-9DF4-E3E0B78F1244}" dt="2023-03-15T21:23:47.085" v="1078"/>
          <ac:spMkLst>
            <pc:docMk/>
            <pc:sldMk cId="4081862980" sldId="266"/>
            <ac:spMk id="7" creationId="{F2374C50-E202-7624-D7EC-4CF4700DBAE1}"/>
          </ac:spMkLst>
        </pc:spChg>
        <pc:picChg chg="add mod">
          <ac:chgData name="baddam neha" userId="128a631d3fa1a313" providerId="LiveId" clId="{A29AED54-83B1-4770-9DF4-E3E0B78F1244}" dt="2023-03-15T21:23:56.846" v="1080" actId="14100"/>
          <ac:picMkLst>
            <pc:docMk/>
            <pc:sldMk cId="4081862980" sldId="266"/>
            <ac:picMk id="4" creationId="{9F791567-89A4-3941-C2B2-A6D5A094331A}"/>
          </ac:picMkLst>
        </pc:picChg>
      </pc:sldChg>
      <pc:sldChg chg="addSp delSp modSp add mod">
        <pc:chgData name="baddam neha" userId="128a631d3fa1a313" providerId="LiveId" clId="{A29AED54-83B1-4770-9DF4-E3E0B78F1244}" dt="2023-03-15T22:55:16.590" v="1467"/>
        <pc:sldMkLst>
          <pc:docMk/>
          <pc:sldMk cId="3860212258" sldId="267"/>
        </pc:sldMkLst>
        <pc:spChg chg="del">
          <ac:chgData name="baddam neha" userId="128a631d3fa1a313" providerId="LiveId" clId="{A29AED54-83B1-4770-9DF4-E3E0B78F1244}" dt="2023-03-15T21:23:11.529" v="1068" actId="478"/>
          <ac:spMkLst>
            <pc:docMk/>
            <pc:sldMk cId="3860212258" sldId="267"/>
            <ac:spMk id="2" creationId="{229C8D39-80E0-6C21-29EE-38ED39C78DFB}"/>
          </ac:spMkLst>
        </pc:spChg>
        <pc:spChg chg="add del mod">
          <ac:chgData name="baddam neha" userId="128a631d3fa1a313" providerId="LiveId" clId="{A29AED54-83B1-4770-9DF4-E3E0B78F1244}" dt="2023-03-15T22:55:16.590" v="1467"/>
          <ac:spMkLst>
            <pc:docMk/>
            <pc:sldMk cId="3860212258" sldId="267"/>
            <ac:spMk id="3" creationId="{69BDAAAA-1E81-8C38-49B2-F7B1B4FBAE74}"/>
          </ac:spMkLst>
        </pc:spChg>
        <pc:spChg chg="add del">
          <ac:chgData name="baddam neha" userId="128a631d3fa1a313" providerId="LiveId" clId="{A29AED54-83B1-4770-9DF4-E3E0B78F1244}" dt="2023-03-15T21:23:04.265" v="1067" actId="22"/>
          <ac:spMkLst>
            <pc:docMk/>
            <pc:sldMk cId="3860212258" sldId="267"/>
            <ac:spMk id="7" creationId="{C08C3941-A833-0D13-BF2F-C0AEC207A5C7}"/>
          </ac:spMkLst>
        </pc:spChg>
        <pc:spChg chg="add del mod">
          <ac:chgData name="baddam neha" userId="128a631d3fa1a313" providerId="LiveId" clId="{A29AED54-83B1-4770-9DF4-E3E0B78F1244}" dt="2023-03-15T21:23:13.618" v="1069" actId="478"/>
          <ac:spMkLst>
            <pc:docMk/>
            <pc:sldMk cId="3860212258" sldId="267"/>
            <ac:spMk id="9" creationId="{E9F06BDF-C1AE-5B3C-5318-369C3252F56B}"/>
          </ac:spMkLst>
        </pc:spChg>
        <pc:spChg chg="add mod">
          <ac:chgData name="baddam neha" userId="128a631d3fa1a313" providerId="LiveId" clId="{A29AED54-83B1-4770-9DF4-E3E0B78F1244}" dt="2023-03-15T21:23:19.707" v="1072" actId="1076"/>
          <ac:spMkLst>
            <pc:docMk/>
            <pc:sldMk cId="3860212258" sldId="267"/>
            <ac:spMk id="10" creationId="{B16FAC80-272F-76FB-DC39-5E3DFC999D3A}"/>
          </ac:spMkLst>
        </pc:spChg>
        <pc:picChg chg="add mod">
          <ac:chgData name="baddam neha" userId="128a631d3fa1a313" providerId="LiveId" clId="{A29AED54-83B1-4770-9DF4-E3E0B78F1244}" dt="2023-03-15T21:08:34.424" v="880"/>
          <ac:picMkLst>
            <pc:docMk/>
            <pc:sldMk cId="3860212258" sldId="267"/>
            <ac:picMk id="4" creationId="{8D1B491A-E36E-2D67-3946-49ADBA720AF5}"/>
          </ac:picMkLst>
        </pc:picChg>
        <pc:picChg chg="add mod">
          <ac:chgData name="baddam neha" userId="128a631d3fa1a313" providerId="LiveId" clId="{A29AED54-83B1-4770-9DF4-E3E0B78F1244}" dt="2023-03-15T21:23:37.513" v="1075" actId="14100"/>
          <ac:picMkLst>
            <pc:docMk/>
            <pc:sldMk cId="3860212258" sldId="267"/>
            <ac:picMk id="5" creationId="{2F7C5112-C613-8D7F-3C63-9ECB405F48A5}"/>
          </ac:picMkLst>
        </pc:picChg>
      </pc:sldChg>
      <pc:sldChg chg="addSp delSp modSp add mod">
        <pc:chgData name="baddam neha" userId="128a631d3fa1a313" providerId="LiveId" clId="{A29AED54-83B1-4770-9DF4-E3E0B78F1244}" dt="2023-03-15T22:55:16.590" v="1467"/>
        <pc:sldMkLst>
          <pc:docMk/>
          <pc:sldMk cId="3945268608" sldId="268"/>
        </pc:sldMkLst>
        <pc:spChg chg="del mod">
          <ac:chgData name="baddam neha" userId="128a631d3fa1a313" providerId="LiveId" clId="{A29AED54-83B1-4770-9DF4-E3E0B78F1244}" dt="2023-03-15T21:22:41.271" v="1061" actId="478"/>
          <ac:spMkLst>
            <pc:docMk/>
            <pc:sldMk cId="3945268608" sldId="268"/>
            <ac:spMk id="2" creationId="{229C8D39-80E0-6C21-29EE-38ED39C78DFB}"/>
          </ac:spMkLst>
        </pc:spChg>
        <pc:spChg chg="mod">
          <ac:chgData name="baddam neha" userId="128a631d3fa1a313" providerId="LiveId" clId="{A29AED54-83B1-4770-9DF4-E3E0B78F1244}" dt="2023-03-15T22:55:16.590" v="1467"/>
          <ac:spMkLst>
            <pc:docMk/>
            <pc:sldMk cId="3945268608" sldId="268"/>
            <ac:spMk id="3" creationId="{69BDAAAA-1E81-8C38-49B2-F7B1B4FBAE74}"/>
          </ac:spMkLst>
        </pc:spChg>
        <pc:spChg chg="add mod">
          <ac:chgData name="baddam neha" userId="128a631d3fa1a313" providerId="LiveId" clId="{A29AED54-83B1-4770-9DF4-E3E0B78F1244}" dt="2023-03-15T21:22:50.111" v="1063"/>
          <ac:spMkLst>
            <pc:docMk/>
            <pc:sldMk cId="3945268608" sldId="268"/>
            <ac:spMk id="5" creationId="{A9669AE2-BF4C-5926-26FA-20EAFDA82639}"/>
          </ac:spMkLst>
        </pc:spChg>
        <pc:spChg chg="add del mod">
          <ac:chgData name="baddam neha" userId="128a631d3fa1a313" providerId="LiveId" clId="{A29AED54-83B1-4770-9DF4-E3E0B78F1244}" dt="2023-03-15T21:22:44.180" v="1062" actId="478"/>
          <ac:spMkLst>
            <pc:docMk/>
            <pc:sldMk cId="3945268608" sldId="268"/>
            <ac:spMk id="7" creationId="{DBF410FE-8FFC-2B99-A847-CEE4DE6A9334}"/>
          </ac:spMkLst>
        </pc:spChg>
        <pc:picChg chg="add mod modCrop">
          <ac:chgData name="baddam neha" userId="128a631d3fa1a313" providerId="LiveId" clId="{A29AED54-83B1-4770-9DF4-E3E0B78F1244}" dt="2023-03-15T21:22:59.846" v="1065" actId="14100"/>
          <ac:picMkLst>
            <pc:docMk/>
            <pc:sldMk cId="3945268608" sldId="268"/>
            <ac:picMk id="4" creationId="{549CF4F6-91C7-5E2E-96AF-BCD820EE064B}"/>
          </ac:picMkLst>
        </pc:picChg>
      </pc:sldChg>
      <pc:sldChg chg="addSp delSp modSp add mod ord">
        <pc:chgData name="baddam neha" userId="128a631d3fa1a313" providerId="LiveId" clId="{A29AED54-83B1-4770-9DF4-E3E0B78F1244}" dt="2023-03-15T22:55:16.590" v="1467"/>
        <pc:sldMkLst>
          <pc:docMk/>
          <pc:sldMk cId="196433286" sldId="269"/>
        </pc:sldMkLst>
        <pc:spChg chg="del">
          <ac:chgData name="baddam neha" userId="128a631d3fa1a313" providerId="LiveId" clId="{A29AED54-83B1-4770-9DF4-E3E0B78F1244}" dt="2023-03-15T21:21:55.071" v="1051" actId="478"/>
          <ac:spMkLst>
            <pc:docMk/>
            <pc:sldMk cId="196433286" sldId="269"/>
            <ac:spMk id="2" creationId="{229C8D39-80E0-6C21-29EE-38ED39C78DFB}"/>
          </ac:spMkLst>
        </pc:spChg>
        <pc:spChg chg="mod">
          <ac:chgData name="baddam neha" userId="128a631d3fa1a313" providerId="LiveId" clId="{A29AED54-83B1-4770-9DF4-E3E0B78F1244}" dt="2023-03-15T22:55:16.590" v="1467"/>
          <ac:spMkLst>
            <pc:docMk/>
            <pc:sldMk cId="196433286" sldId="269"/>
            <ac:spMk id="3" creationId="{69BDAAAA-1E81-8C38-49B2-F7B1B4FBAE74}"/>
          </ac:spMkLst>
        </pc:spChg>
        <pc:spChg chg="add del mod">
          <ac:chgData name="baddam neha" userId="128a631d3fa1a313" providerId="LiveId" clId="{A29AED54-83B1-4770-9DF4-E3E0B78F1244}" dt="2023-03-15T21:21:57.232" v="1052" actId="478"/>
          <ac:spMkLst>
            <pc:docMk/>
            <pc:sldMk cId="196433286" sldId="269"/>
            <ac:spMk id="6" creationId="{34FA05B7-FBE5-B7D3-B02C-46A27E112AA8}"/>
          </ac:spMkLst>
        </pc:spChg>
        <pc:spChg chg="add mod">
          <ac:chgData name="baddam neha" userId="128a631d3fa1a313" providerId="LiveId" clId="{A29AED54-83B1-4770-9DF4-E3E0B78F1244}" dt="2023-03-15T21:21:57.994" v="1053"/>
          <ac:spMkLst>
            <pc:docMk/>
            <pc:sldMk cId="196433286" sldId="269"/>
            <ac:spMk id="7" creationId="{727E86E5-1511-4A48-B585-54D5CBB63B81}"/>
          </ac:spMkLst>
        </pc:spChg>
        <pc:picChg chg="mod modCrop">
          <ac:chgData name="baddam neha" userId="128a631d3fa1a313" providerId="LiveId" clId="{A29AED54-83B1-4770-9DF4-E3E0B78F1244}" dt="2023-03-15T22:55:05.329" v="1466" actId="14100"/>
          <ac:picMkLst>
            <pc:docMk/>
            <pc:sldMk cId="196433286" sldId="269"/>
            <ac:picMk id="4" creationId="{97D197A6-96E5-6A31-BE65-C0837CCE0026}"/>
          </ac:picMkLst>
        </pc:picChg>
      </pc:sldChg>
      <pc:sldChg chg="addSp delSp modSp add mod">
        <pc:chgData name="baddam neha" userId="128a631d3fa1a313" providerId="LiveId" clId="{A29AED54-83B1-4770-9DF4-E3E0B78F1244}" dt="2023-03-15T22:55:16.590" v="1467"/>
        <pc:sldMkLst>
          <pc:docMk/>
          <pc:sldMk cId="3744586858" sldId="270"/>
        </pc:sldMkLst>
        <pc:spChg chg="mod">
          <ac:chgData name="baddam neha" userId="128a631d3fa1a313" providerId="LiveId" clId="{A29AED54-83B1-4770-9DF4-E3E0B78F1244}" dt="2023-03-15T22:55:16.590" v="1467"/>
          <ac:spMkLst>
            <pc:docMk/>
            <pc:sldMk cId="3744586858" sldId="270"/>
            <ac:spMk id="3" creationId="{69BDAAAA-1E81-8C38-49B2-F7B1B4FBAE74}"/>
          </ac:spMkLst>
        </pc:spChg>
        <pc:picChg chg="del">
          <ac:chgData name="baddam neha" userId="128a631d3fa1a313" providerId="LiveId" clId="{A29AED54-83B1-4770-9DF4-E3E0B78F1244}" dt="2023-03-15T21:25:15.422" v="1112" actId="478"/>
          <ac:picMkLst>
            <pc:docMk/>
            <pc:sldMk cId="3744586858" sldId="270"/>
            <ac:picMk id="4" creationId="{028EA9E8-AF86-FE1D-70A5-60A08E12B750}"/>
          </ac:picMkLst>
        </pc:picChg>
        <pc:picChg chg="add mod">
          <ac:chgData name="baddam neha" userId="128a631d3fa1a313" providerId="LiveId" clId="{A29AED54-83B1-4770-9DF4-E3E0B78F1244}" dt="2023-03-15T21:25:43.650" v="1120" actId="14100"/>
          <ac:picMkLst>
            <pc:docMk/>
            <pc:sldMk cId="3744586858" sldId="270"/>
            <ac:picMk id="5" creationId="{8FFF12DF-3268-A379-B272-7252CC6FCF18}"/>
          </ac:picMkLst>
        </pc:picChg>
      </pc:sldChg>
      <pc:sldChg chg="addSp delSp modSp add del mod">
        <pc:chgData name="baddam neha" userId="128a631d3fa1a313" providerId="LiveId" clId="{A29AED54-83B1-4770-9DF4-E3E0B78F1244}" dt="2023-03-15T22:55:16.590" v="1467"/>
        <pc:sldMkLst>
          <pc:docMk/>
          <pc:sldMk cId="2077362944" sldId="271"/>
        </pc:sldMkLst>
        <pc:spChg chg="mod">
          <ac:chgData name="baddam neha" userId="128a631d3fa1a313" providerId="LiveId" clId="{A29AED54-83B1-4770-9DF4-E3E0B78F1244}" dt="2023-03-15T22:55:16.590" v="1467"/>
          <ac:spMkLst>
            <pc:docMk/>
            <pc:sldMk cId="2077362944" sldId="271"/>
            <ac:spMk id="3" creationId="{69BDAAAA-1E81-8C38-49B2-F7B1B4FBAE74}"/>
          </ac:spMkLst>
        </pc:spChg>
        <pc:picChg chg="add mod">
          <ac:chgData name="baddam neha" userId="128a631d3fa1a313" providerId="LiveId" clId="{A29AED54-83B1-4770-9DF4-E3E0B78F1244}" dt="2023-03-15T21:26:46.063" v="1136" actId="14100"/>
          <ac:picMkLst>
            <pc:docMk/>
            <pc:sldMk cId="2077362944" sldId="271"/>
            <ac:picMk id="4" creationId="{2AB3FC39-9AAC-9049-6FE7-F5D6740B9E85}"/>
          </ac:picMkLst>
        </pc:picChg>
        <pc:picChg chg="del">
          <ac:chgData name="baddam neha" userId="128a631d3fa1a313" providerId="LiveId" clId="{A29AED54-83B1-4770-9DF4-E3E0B78F1244}" dt="2023-03-15T21:26:29.775" v="1131" actId="478"/>
          <ac:picMkLst>
            <pc:docMk/>
            <pc:sldMk cId="2077362944" sldId="271"/>
            <ac:picMk id="5" creationId="{8FFF12DF-3268-A379-B272-7252CC6FCF18}"/>
          </ac:picMkLst>
        </pc:picChg>
      </pc:sldChg>
      <pc:sldChg chg="addSp delSp modSp add mod">
        <pc:chgData name="baddam neha" userId="128a631d3fa1a313" providerId="LiveId" clId="{A29AED54-83B1-4770-9DF4-E3E0B78F1244}" dt="2023-03-15T22:55:16.590" v="1467"/>
        <pc:sldMkLst>
          <pc:docMk/>
          <pc:sldMk cId="860763560" sldId="272"/>
        </pc:sldMkLst>
        <pc:spChg chg="mod">
          <ac:chgData name="baddam neha" userId="128a631d3fa1a313" providerId="LiveId" clId="{A29AED54-83B1-4770-9DF4-E3E0B78F1244}" dt="2023-03-15T22:55:16.590" v="1467"/>
          <ac:spMkLst>
            <pc:docMk/>
            <pc:sldMk cId="860763560" sldId="272"/>
            <ac:spMk id="3" creationId="{69BDAAAA-1E81-8C38-49B2-F7B1B4FBAE74}"/>
          </ac:spMkLst>
        </pc:spChg>
        <pc:picChg chg="del">
          <ac:chgData name="baddam neha" userId="128a631d3fa1a313" providerId="LiveId" clId="{A29AED54-83B1-4770-9DF4-E3E0B78F1244}" dt="2023-03-15T21:27:25.094" v="1146" actId="478"/>
          <ac:picMkLst>
            <pc:docMk/>
            <pc:sldMk cId="860763560" sldId="272"/>
            <ac:picMk id="4" creationId="{2AB3FC39-9AAC-9049-6FE7-F5D6740B9E85}"/>
          </ac:picMkLst>
        </pc:picChg>
        <pc:picChg chg="add mod modCrop">
          <ac:chgData name="baddam neha" userId="128a631d3fa1a313" providerId="LiveId" clId="{A29AED54-83B1-4770-9DF4-E3E0B78F1244}" dt="2023-03-15T21:28:03.403" v="1153" actId="14100"/>
          <ac:picMkLst>
            <pc:docMk/>
            <pc:sldMk cId="860763560" sldId="272"/>
            <ac:picMk id="5" creationId="{A16F09BA-F4F3-F6BE-810E-3F5DBD08589E}"/>
          </ac:picMkLst>
        </pc:picChg>
      </pc:sldChg>
      <pc:sldChg chg="addSp delSp modSp add mod">
        <pc:chgData name="baddam neha" userId="128a631d3fa1a313" providerId="LiveId" clId="{A29AED54-83B1-4770-9DF4-E3E0B78F1244}" dt="2023-03-15T21:39:24.105" v="1346" actId="14100"/>
        <pc:sldMkLst>
          <pc:docMk/>
          <pc:sldMk cId="3788508654" sldId="273"/>
        </pc:sldMkLst>
        <pc:spChg chg="mod">
          <ac:chgData name="baddam neha" userId="128a631d3fa1a313" providerId="LiveId" clId="{A29AED54-83B1-4770-9DF4-E3E0B78F1244}" dt="2023-03-15T21:39:17.558" v="1344" actId="1076"/>
          <ac:spMkLst>
            <pc:docMk/>
            <pc:sldMk cId="3788508654" sldId="273"/>
            <ac:spMk id="2" creationId="{229C8D39-80E0-6C21-29EE-38ED39C78DFB}"/>
          </ac:spMkLst>
        </pc:spChg>
        <pc:spChg chg="del mod">
          <ac:chgData name="baddam neha" userId="128a631d3fa1a313" providerId="LiveId" clId="{A29AED54-83B1-4770-9DF4-E3E0B78F1244}" dt="2023-03-15T21:37:17.205" v="1324" actId="22"/>
          <ac:spMkLst>
            <pc:docMk/>
            <pc:sldMk cId="3788508654" sldId="273"/>
            <ac:spMk id="3" creationId="{69BDAAAA-1E81-8C38-49B2-F7B1B4FBAE74}"/>
          </ac:spMkLst>
        </pc:spChg>
        <pc:picChg chg="del">
          <ac:chgData name="baddam neha" userId="128a631d3fa1a313" providerId="LiveId" clId="{A29AED54-83B1-4770-9DF4-E3E0B78F1244}" dt="2023-03-15T21:28:27.226" v="1154" actId="478"/>
          <ac:picMkLst>
            <pc:docMk/>
            <pc:sldMk cId="3788508654" sldId="273"/>
            <ac:picMk id="4" creationId="{2AB3FC39-9AAC-9049-6FE7-F5D6740B9E85}"/>
          </ac:picMkLst>
        </pc:picChg>
        <pc:picChg chg="add mod ord">
          <ac:chgData name="baddam neha" userId="128a631d3fa1a313" providerId="LiveId" clId="{A29AED54-83B1-4770-9DF4-E3E0B78F1244}" dt="2023-03-15T21:39:21.235" v="1345" actId="14100"/>
          <ac:picMkLst>
            <pc:docMk/>
            <pc:sldMk cId="3788508654" sldId="273"/>
            <ac:picMk id="6" creationId="{0BC03048-4B88-6C76-E761-1C185699E737}"/>
          </ac:picMkLst>
        </pc:picChg>
        <pc:picChg chg="add mod modCrop">
          <ac:chgData name="baddam neha" userId="128a631d3fa1a313" providerId="LiveId" clId="{A29AED54-83B1-4770-9DF4-E3E0B78F1244}" dt="2023-03-15T21:39:24.105" v="1346" actId="14100"/>
          <ac:picMkLst>
            <pc:docMk/>
            <pc:sldMk cId="3788508654" sldId="273"/>
            <ac:picMk id="8" creationId="{209027AA-970B-EA4B-06F1-F271ADA2BB09}"/>
          </ac:picMkLst>
        </pc:picChg>
      </pc:sldChg>
      <pc:sldChg chg="modSp add mod">
        <pc:chgData name="baddam neha" userId="128a631d3fa1a313" providerId="LiveId" clId="{A29AED54-83B1-4770-9DF4-E3E0B78F1244}" dt="2023-03-16T02:55:39.634" v="1514" actId="20577"/>
        <pc:sldMkLst>
          <pc:docMk/>
          <pc:sldMk cId="382149099" sldId="274"/>
        </pc:sldMkLst>
        <pc:spChg chg="mod">
          <ac:chgData name="baddam neha" userId="128a631d3fa1a313" providerId="LiveId" clId="{A29AED54-83B1-4770-9DF4-E3E0B78F1244}" dt="2023-03-15T22:55:38" v="1474" actId="20577"/>
          <ac:spMkLst>
            <pc:docMk/>
            <pc:sldMk cId="382149099" sldId="274"/>
            <ac:spMk id="2" creationId="{6547CFCE-8DA8-3FCD-5729-BD5419E75DF0}"/>
          </ac:spMkLst>
        </pc:spChg>
        <pc:spChg chg="mod">
          <ac:chgData name="baddam neha" userId="128a631d3fa1a313" providerId="LiveId" clId="{A29AED54-83B1-4770-9DF4-E3E0B78F1244}" dt="2023-03-16T02:55:39.634" v="1514" actId="20577"/>
          <ac:spMkLst>
            <pc:docMk/>
            <pc:sldMk cId="382149099" sldId="274"/>
            <ac:spMk id="3" creationId="{D2618C87-E149-9FFC-9AFC-F6A0E9B53812}"/>
          </ac:spMkLst>
        </pc:spChg>
      </pc:sldChg>
      <pc:sldChg chg="modSp add del mod">
        <pc:chgData name="baddam neha" userId="128a631d3fa1a313" providerId="LiveId" clId="{A29AED54-83B1-4770-9DF4-E3E0B78F1244}" dt="2023-03-15T21:30:23.772" v="1198" actId="47"/>
        <pc:sldMkLst>
          <pc:docMk/>
          <pc:sldMk cId="3914736000" sldId="274"/>
        </pc:sldMkLst>
        <pc:spChg chg="mod">
          <ac:chgData name="baddam neha" userId="128a631d3fa1a313" providerId="LiveId" clId="{A29AED54-83B1-4770-9DF4-E3E0B78F1244}" dt="2023-03-15T21:30:20.989" v="1197" actId="1076"/>
          <ac:spMkLst>
            <pc:docMk/>
            <pc:sldMk cId="3914736000" sldId="274"/>
            <ac:spMk id="2" creationId="{6547CFCE-8DA8-3FCD-5729-BD5419E75DF0}"/>
          </ac:spMkLst>
        </pc:spChg>
      </pc:sldChg>
      <pc:sldChg chg="modSp add mod ord">
        <pc:chgData name="baddam neha" userId="128a631d3fa1a313" providerId="LiveId" clId="{A29AED54-83B1-4770-9DF4-E3E0B78F1244}" dt="2023-03-15T22:55:16.590" v="1467"/>
        <pc:sldMkLst>
          <pc:docMk/>
          <pc:sldMk cId="2896498298" sldId="275"/>
        </pc:sldMkLst>
        <pc:spChg chg="mod">
          <ac:chgData name="baddam neha" userId="128a631d3fa1a313" providerId="LiveId" clId="{A29AED54-83B1-4770-9DF4-E3E0B78F1244}" dt="2023-03-15T22:55:16.590" v="1467"/>
          <ac:spMkLst>
            <pc:docMk/>
            <pc:sldMk cId="2896498298" sldId="275"/>
            <ac:spMk id="3" creationId="{69BDAAAA-1E81-8C38-49B2-F7B1B4FBAE74}"/>
          </ac:spMkLst>
        </pc:spChg>
      </pc:sldChg>
      <pc:sldChg chg="addSp delSp modSp add mod setBg">
        <pc:chgData name="baddam neha" userId="128a631d3fa1a313" providerId="LiveId" clId="{A29AED54-83B1-4770-9DF4-E3E0B78F1244}" dt="2023-03-16T02:51:26.039" v="1496" actId="26606"/>
        <pc:sldMkLst>
          <pc:docMk/>
          <pc:sldMk cId="2821852269" sldId="276"/>
        </pc:sldMkLst>
        <pc:spChg chg="mod">
          <ac:chgData name="baddam neha" userId="128a631d3fa1a313" providerId="LiveId" clId="{A29AED54-83B1-4770-9DF4-E3E0B78F1244}" dt="2023-03-16T02:51:26.039" v="1496" actId="26606"/>
          <ac:spMkLst>
            <pc:docMk/>
            <pc:sldMk cId="2821852269" sldId="276"/>
            <ac:spMk id="2" creationId="{6547CFCE-8DA8-3FCD-5729-BD5419E75DF0}"/>
          </ac:spMkLst>
        </pc:spChg>
        <pc:spChg chg="del mod">
          <ac:chgData name="baddam neha" userId="128a631d3fa1a313" providerId="LiveId" clId="{A29AED54-83B1-4770-9DF4-E3E0B78F1244}" dt="2023-03-16T02:51:08.812" v="1485" actId="478"/>
          <ac:spMkLst>
            <pc:docMk/>
            <pc:sldMk cId="2821852269" sldId="276"/>
            <ac:spMk id="3" creationId="{D2618C87-E149-9FFC-9AFC-F6A0E9B53812}"/>
          </ac:spMkLst>
        </pc:spChg>
        <pc:spChg chg="add del mod">
          <ac:chgData name="baddam neha" userId="128a631d3fa1a313" providerId="LiveId" clId="{A29AED54-83B1-4770-9DF4-E3E0B78F1244}" dt="2023-03-16T02:51:13.279" v="1486" actId="478"/>
          <ac:spMkLst>
            <pc:docMk/>
            <pc:sldMk cId="2821852269" sldId="276"/>
            <ac:spMk id="5" creationId="{E3451B0A-1BDE-406E-13B7-72FF2721A2EA}"/>
          </ac:spMkLst>
        </pc:spChg>
        <pc:spChg chg="add">
          <ac:chgData name="baddam neha" userId="128a631d3fa1a313" providerId="LiveId" clId="{A29AED54-83B1-4770-9DF4-E3E0B78F1244}" dt="2023-03-16T02:51:26.039" v="1496" actId="26606"/>
          <ac:spMkLst>
            <pc:docMk/>
            <pc:sldMk cId="2821852269" sldId="276"/>
            <ac:spMk id="11" creationId="{0262E669-7774-4EAE-BBCE-F9FFE664D513}"/>
          </ac:spMkLst>
        </pc:spChg>
        <pc:spChg chg="add">
          <ac:chgData name="baddam neha" userId="128a631d3fa1a313" providerId="LiveId" clId="{A29AED54-83B1-4770-9DF4-E3E0B78F1244}" dt="2023-03-16T02:51:26.039" v="1496" actId="26606"/>
          <ac:spMkLst>
            <pc:docMk/>
            <pc:sldMk cId="2821852269" sldId="276"/>
            <ac:spMk id="13" creationId="{D0838CA9-6736-4868-BAC7-C020254B5B07}"/>
          </ac:spMkLst>
        </pc:spChg>
        <pc:spChg chg="add">
          <ac:chgData name="baddam neha" userId="128a631d3fa1a313" providerId="LiveId" clId="{A29AED54-83B1-4770-9DF4-E3E0B78F1244}" dt="2023-03-16T02:51:26.039" v="1496" actId="26606"/>
          <ac:spMkLst>
            <pc:docMk/>
            <pc:sldMk cId="2821852269" sldId="276"/>
            <ac:spMk id="15" creationId="{6AA9F379-605C-48FC-AA29-73D667134AED}"/>
          </ac:spMkLst>
        </pc:spChg>
        <pc:picChg chg="add">
          <ac:chgData name="baddam neha" userId="128a631d3fa1a313" providerId="LiveId" clId="{A29AED54-83B1-4770-9DF4-E3E0B78F1244}" dt="2023-03-16T02:51:26.039" v="1496" actId="26606"/>
          <ac:picMkLst>
            <pc:docMk/>
            <pc:sldMk cId="2821852269" sldId="276"/>
            <ac:picMk id="7" creationId="{DEB2E8C4-C3E7-4048-A43D-9859510CFA98}"/>
          </ac:picMkLst>
        </pc:picChg>
        <pc:inkChg chg="add">
          <ac:chgData name="baddam neha" userId="128a631d3fa1a313" providerId="LiveId" clId="{A29AED54-83B1-4770-9DF4-E3E0B78F1244}" dt="2023-03-16T02:51:26.039" v="1496" actId="26606"/>
          <ac:inkMkLst>
            <pc:docMk/>
            <pc:sldMk cId="2821852269" sldId="276"/>
            <ac:inkMk id="9" creationId="{24D29CCB-7956-4E3E-8880-304085F04BF4}"/>
          </ac:inkMkLst>
        </pc:inkChg>
      </pc:sldChg>
      <pc:sldChg chg="add del">
        <pc:chgData name="baddam neha" userId="128a631d3fa1a313" providerId="LiveId" clId="{A29AED54-83B1-4770-9DF4-E3E0B78F1244}" dt="2023-03-15T21:41:39.835" v="1426" actId="47"/>
        <pc:sldMkLst>
          <pc:docMk/>
          <pc:sldMk cId="4125245152" sldId="276"/>
        </pc:sldMkLst>
      </pc:sldChg>
      <pc:sldChg chg="addSp delSp modSp add mod">
        <pc:chgData name="baddam neha" userId="128a631d3fa1a313" providerId="LiveId" clId="{A29AED54-83B1-4770-9DF4-E3E0B78F1244}" dt="2023-03-16T02:53:13.267" v="1513" actId="20577"/>
        <pc:sldMkLst>
          <pc:docMk/>
          <pc:sldMk cId="452924906" sldId="277"/>
        </pc:sldMkLst>
        <pc:spChg chg="add mod">
          <ac:chgData name="baddam neha" userId="128a631d3fa1a313" providerId="LiveId" clId="{A29AED54-83B1-4770-9DF4-E3E0B78F1244}" dt="2023-03-16T02:53:13.267" v="1513" actId="20577"/>
          <ac:spMkLst>
            <pc:docMk/>
            <pc:sldMk cId="452924906" sldId="277"/>
            <ac:spMk id="4" creationId="{9228E191-CF12-8309-7232-E5F22AA85277}"/>
          </ac:spMkLst>
        </pc:spChg>
        <pc:picChg chg="del">
          <ac:chgData name="baddam neha" userId="128a631d3fa1a313" providerId="LiveId" clId="{A29AED54-83B1-4770-9DF4-E3E0B78F1244}" dt="2023-03-16T02:52:33.472" v="1498" actId="478"/>
          <ac:picMkLst>
            <pc:docMk/>
            <pc:sldMk cId="452924906" sldId="277"/>
            <ac:picMk id="6" creationId="{0BC03048-4B88-6C76-E761-1C185699E737}"/>
          </ac:picMkLst>
        </pc:picChg>
        <pc:picChg chg="del">
          <ac:chgData name="baddam neha" userId="128a631d3fa1a313" providerId="LiveId" clId="{A29AED54-83B1-4770-9DF4-E3E0B78F1244}" dt="2023-03-16T02:52:37.163" v="1499" actId="478"/>
          <ac:picMkLst>
            <pc:docMk/>
            <pc:sldMk cId="452924906" sldId="277"/>
            <ac:picMk id="8" creationId="{209027AA-970B-EA4B-06F1-F271ADA2BB09}"/>
          </ac:picMkLst>
        </pc:picChg>
      </pc:sldChg>
      <pc:sldMasterChg chg="add del addSldLayout delSldLayout">
        <pc:chgData name="baddam neha" userId="128a631d3fa1a313" providerId="LiveId" clId="{A29AED54-83B1-4770-9DF4-E3E0B78F1244}" dt="2023-03-15T20:28:11.082" v="3" actId="26606"/>
        <pc:sldMasterMkLst>
          <pc:docMk/>
          <pc:sldMasterMk cId="1492082586" sldId="2147483648"/>
        </pc:sldMasterMkLst>
        <pc:sldLayoutChg chg="add del">
          <pc:chgData name="baddam neha" userId="128a631d3fa1a313" providerId="LiveId" clId="{A29AED54-83B1-4770-9DF4-E3E0B78F1244}" dt="2023-03-15T20:28:11.082" v="3" actId="26606"/>
          <pc:sldLayoutMkLst>
            <pc:docMk/>
            <pc:sldMasterMk cId="1492082586" sldId="2147483648"/>
            <pc:sldLayoutMk cId="1467807179" sldId="2147483649"/>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2132664885" sldId="2147483650"/>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2686644714" sldId="2147483651"/>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3334477016" sldId="2147483652"/>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3304543940" sldId="2147483653"/>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3451520736" sldId="2147483654"/>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1336911907" sldId="2147483655"/>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2939570267" sldId="2147483656"/>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3917179134" sldId="2147483657"/>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2399180560" sldId="2147483658"/>
          </pc:sldLayoutMkLst>
        </pc:sldLayoutChg>
        <pc:sldLayoutChg chg="add del">
          <pc:chgData name="baddam neha" userId="128a631d3fa1a313" providerId="LiveId" clId="{A29AED54-83B1-4770-9DF4-E3E0B78F1244}" dt="2023-03-15T20:28:11.082" v="3" actId="26606"/>
          <pc:sldLayoutMkLst>
            <pc:docMk/>
            <pc:sldMasterMk cId="1492082586" sldId="2147483648"/>
            <pc:sldLayoutMk cId="3904683068" sldId="2147483659"/>
          </pc:sldLayoutMkLst>
        </pc:sldLayoutChg>
      </pc:sldMasterChg>
      <pc:sldMasterChg chg="add del addSldLayout delSldLayout">
        <pc:chgData name="baddam neha" userId="128a631d3fa1a313" providerId="LiveId" clId="{A29AED54-83B1-4770-9DF4-E3E0B78F1244}" dt="2023-03-15T20:28:11.026" v="2" actId="26606"/>
        <pc:sldMasterMkLst>
          <pc:docMk/>
          <pc:sldMasterMk cId="1826653383" sldId="2147483686"/>
        </pc:sldMasterMkLst>
        <pc:sldLayoutChg chg="add del">
          <pc:chgData name="baddam neha" userId="128a631d3fa1a313" providerId="LiveId" clId="{A29AED54-83B1-4770-9DF4-E3E0B78F1244}" dt="2023-03-15T20:28:11.026" v="2" actId="26606"/>
          <pc:sldLayoutMkLst>
            <pc:docMk/>
            <pc:sldMasterMk cId="1826653383" sldId="2147483686"/>
            <pc:sldLayoutMk cId="3566234634" sldId="2147483675"/>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208068282" sldId="2147483676"/>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3037689568" sldId="2147483677"/>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1686509039" sldId="2147483678"/>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4135562584" sldId="2147483679"/>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1477149575" sldId="2147483680"/>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1606690378" sldId="2147483681"/>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3304598755" sldId="2147483682"/>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1926249361" sldId="2147483683"/>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1638772125" sldId="2147483684"/>
          </pc:sldLayoutMkLst>
        </pc:sldLayoutChg>
        <pc:sldLayoutChg chg="add del">
          <pc:chgData name="baddam neha" userId="128a631d3fa1a313" providerId="LiveId" clId="{A29AED54-83B1-4770-9DF4-E3E0B78F1244}" dt="2023-03-15T20:28:11.026" v="2" actId="26606"/>
          <pc:sldLayoutMkLst>
            <pc:docMk/>
            <pc:sldMasterMk cId="1826653383" sldId="2147483686"/>
            <pc:sldLayoutMk cId="2303317778" sldId="2147483685"/>
          </pc:sldLayoutMkLst>
        </pc:sldLayoutChg>
      </pc:sldMasterChg>
      <pc:sldMasterChg chg="add del addSldLayout delSldLayout">
        <pc:chgData name="baddam neha" userId="128a631d3fa1a313" providerId="LiveId" clId="{A29AED54-83B1-4770-9DF4-E3E0B78F1244}" dt="2023-03-15T20:29:29.741" v="14" actId="26606"/>
        <pc:sldMasterMkLst>
          <pc:docMk/>
          <pc:sldMasterMk cId="319771623" sldId="2147483738"/>
        </pc:sldMasterMkLst>
        <pc:sldLayoutChg chg="add del">
          <pc:chgData name="baddam neha" userId="128a631d3fa1a313" providerId="LiveId" clId="{A29AED54-83B1-4770-9DF4-E3E0B78F1244}" dt="2023-03-15T20:29:29.741" v="14" actId="26606"/>
          <pc:sldLayoutMkLst>
            <pc:docMk/>
            <pc:sldMasterMk cId="319771623" sldId="2147483738"/>
            <pc:sldLayoutMk cId="2067322924" sldId="2147483727"/>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3597378237" sldId="2147483728"/>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677330273" sldId="2147483729"/>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656275032" sldId="2147483730"/>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2907169839" sldId="2147483731"/>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3707202892" sldId="2147483732"/>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2653135870" sldId="2147483733"/>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3363383107" sldId="2147483734"/>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698622962" sldId="2147483735"/>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1870366765" sldId="2147483736"/>
          </pc:sldLayoutMkLst>
        </pc:sldLayoutChg>
        <pc:sldLayoutChg chg="add del">
          <pc:chgData name="baddam neha" userId="128a631d3fa1a313" providerId="LiveId" clId="{A29AED54-83B1-4770-9DF4-E3E0B78F1244}" dt="2023-03-15T20:29:29.741" v="14" actId="26606"/>
          <pc:sldLayoutMkLst>
            <pc:docMk/>
            <pc:sldMasterMk cId="319771623" sldId="2147483738"/>
            <pc:sldLayoutMk cId="3567234697" sldId="2147483737"/>
          </pc:sldLayoutMkLst>
        </pc:sldLayoutChg>
      </pc:sldMasterChg>
      <pc:sldMasterChg chg="add del addSldLayout delSldLayout">
        <pc:chgData name="baddam neha" userId="128a631d3fa1a313" providerId="LiveId" clId="{A29AED54-83B1-4770-9DF4-E3E0B78F1244}" dt="2023-03-15T20:29:29.697" v="13" actId="26606"/>
        <pc:sldMasterMkLst>
          <pc:docMk/>
          <pc:sldMasterMk cId="424929104" sldId="2147483739"/>
        </pc:sldMasterMkLst>
        <pc:sldLayoutChg chg="add del">
          <pc:chgData name="baddam neha" userId="128a631d3fa1a313" providerId="LiveId" clId="{A29AED54-83B1-4770-9DF4-E3E0B78F1244}" dt="2023-03-15T20:29:29.697" v="13" actId="26606"/>
          <pc:sldLayoutMkLst>
            <pc:docMk/>
            <pc:sldMasterMk cId="424929104" sldId="2147483739"/>
            <pc:sldLayoutMk cId="280384776" sldId="2147483740"/>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2913741410" sldId="2147483741"/>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3822654805" sldId="2147483742"/>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1873478782" sldId="2147483743"/>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3254348688" sldId="2147483744"/>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3286243440" sldId="2147483745"/>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153163507" sldId="2147483746"/>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2691869219" sldId="2147483747"/>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434437569" sldId="2147483748"/>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2768636883" sldId="2147483749"/>
          </pc:sldLayoutMkLst>
        </pc:sldLayoutChg>
        <pc:sldLayoutChg chg="add del">
          <pc:chgData name="baddam neha" userId="128a631d3fa1a313" providerId="LiveId" clId="{A29AED54-83B1-4770-9DF4-E3E0B78F1244}" dt="2023-03-15T20:29:29.697" v="13" actId="26606"/>
          <pc:sldLayoutMkLst>
            <pc:docMk/>
            <pc:sldMasterMk cId="424929104" sldId="2147483739"/>
            <pc:sldLayoutMk cId="1308438871" sldId="2147483750"/>
          </pc:sldLayoutMkLst>
        </pc:sldLayoutChg>
      </pc:sldMasterChg>
      <pc:sldMasterChg chg="add del addSldLayout delSldLayout">
        <pc:chgData name="baddam neha" userId="128a631d3fa1a313" providerId="LiveId" clId="{A29AED54-83B1-4770-9DF4-E3E0B78F1244}" dt="2023-03-15T20:30:52.610" v="50" actId="26606"/>
        <pc:sldMasterMkLst>
          <pc:docMk/>
          <pc:sldMasterMk cId="2627587466" sldId="2147483762"/>
        </pc:sldMasterMkLst>
        <pc:sldLayoutChg chg="add del">
          <pc:chgData name="baddam neha" userId="128a631d3fa1a313" providerId="LiveId" clId="{A29AED54-83B1-4770-9DF4-E3E0B78F1244}" dt="2023-03-15T20:30:52.610" v="50" actId="26606"/>
          <pc:sldLayoutMkLst>
            <pc:docMk/>
            <pc:sldMasterMk cId="2627587466" sldId="2147483762"/>
            <pc:sldLayoutMk cId="3134038229" sldId="2147483751"/>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3758603424" sldId="2147483752"/>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2381565005" sldId="2147483753"/>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1836870640" sldId="2147483754"/>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3483168170" sldId="2147483755"/>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1303490134" sldId="2147483756"/>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473085745" sldId="2147483757"/>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1572729275" sldId="2147483758"/>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181162756" sldId="2147483759"/>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2685014167" sldId="2147483760"/>
          </pc:sldLayoutMkLst>
        </pc:sldLayoutChg>
        <pc:sldLayoutChg chg="add del">
          <pc:chgData name="baddam neha" userId="128a631d3fa1a313" providerId="LiveId" clId="{A29AED54-83B1-4770-9DF4-E3E0B78F1244}" dt="2023-03-15T20:30:52.610" v="50" actId="26606"/>
          <pc:sldLayoutMkLst>
            <pc:docMk/>
            <pc:sldMasterMk cId="2627587466" sldId="2147483762"/>
            <pc:sldLayoutMk cId="2393830083" sldId="2147483761"/>
          </pc:sldLayoutMkLst>
        </pc:sldLayoutChg>
      </pc:sldMasterChg>
      <pc:sldMasterChg chg="add del addSldLayout delSldLayout">
        <pc:chgData name="baddam neha" userId="128a631d3fa1a313" providerId="LiveId" clId="{A29AED54-83B1-4770-9DF4-E3E0B78F1244}" dt="2023-03-15T20:30:25.667" v="29" actId="26606"/>
        <pc:sldMasterMkLst>
          <pc:docMk/>
          <pc:sldMasterMk cId="4221901895" sldId="2147483799"/>
        </pc:sldMasterMkLst>
        <pc:sldLayoutChg chg="add del">
          <pc:chgData name="baddam neha" userId="128a631d3fa1a313" providerId="LiveId" clId="{A29AED54-83B1-4770-9DF4-E3E0B78F1244}" dt="2023-03-15T20:30:25.667" v="29" actId="26606"/>
          <pc:sldLayoutMkLst>
            <pc:docMk/>
            <pc:sldMasterMk cId="4221901895" sldId="2147483799"/>
            <pc:sldLayoutMk cId="2579940634" sldId="2147483788"/>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2051307995" sldId="2147483789"/>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3855547371" sldId="2147483790"/>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2945884485" sldId="2147483791"/>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267448586" sldId="2147483792"/>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4054208800" sldId="2147483793"/>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2678179777" sldId="2147483794"/>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1079538299" sldId="2147483795"/>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905207440" sldId="2147483796"/>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1322206101" sldId="2147483797"/>
          </pc:sldLayoutMkLst>
        </pc:sldLayoutChg>
        <pc:sldLayoutChg chg="add del">
          <pc:chgData name="baddam neha" userId="128a631d3fa1a313" providerId="LiveId" clId="{A29AED54-83B1-4770-9DF4-E3E0B78F1244}" dt="2023-03-15T20:30:25.667" v="29" actId="26606"/>
          <pc:sldLayoutMkLst>
            <pc:docMk/>
            <pc:sldMasterMk cId="4221901895" sldId="2147483799"/>
            <pc:sldLayoutMk cId="2315764128" sldId="2147483798"/>
          </pc:sldLayoutMkLst>
        </pc:sldLayoutChg>
      </pc:sldMasterChg>
      <pc:sldMasterChg chg="add del addSldLayout delSldLayout">
        <pc:chgData name="baddam neha" userId="128a631d3fa1a313" providerId="LiveId" clId="{A29AED54-83B1-4770-9DF4-E3E0B78F1244}" dt="2023-03-15T20:30:34.753" v="39" actId="26606"/>
        <pc:sldMasterMkLst>
          <pc:docMk/>
          <pc:sldMasterMk cId="1840815365" sldId="2147483812"/>
        </pc:sldMasterMkLst>
        <pc:sldLayoutChg chg="add del">
          <pc:chgData name="baddam neha" userId="128a631d3fa1a313" providerId="LiveId" clId="{A29AED54-83B1-4770-9DF4-E3E0B78F1244}" dt="2023-03-15T20:30:34.753" v="39" actId="26606"/>
          <pc:sldLayoutMkLst>
            <pc:docMk/>
            <pc:sldMasterMk cId="1840815365" sldId="2147483812"/>
            <pc:sldLayoutMk cId="1180540405" sldId="2147483801"/>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3831468021" sldId="2147483802"/>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3719425595" sldId="2147483803"/>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2055852016" sldId="2147483804"/>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204609394" sldId="2147483805"/>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1579667153" sldId="2147483806"/>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1583716361" sldId="2147483807"/>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1089304999" sldId="2147483808"/>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2354624247" sldId="2147483809"/>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2149662021" sldId="2147483810"/>
          </pc:sldLayoutMkLst>
        </pc:sldLayoutChg>
        <pc:sldLayoutChg chg="add del">
          <pc:chgData name="baddam neha" userId="128a631d3fa1a313" providerId="LiveId" clId="{A29AED54-83B1-4770-9DF4-E3E0B78F1244}" dt="2023-03-15T20:30:34.753" v="39" actId="26606"/>
          <pc:sldLayoutMkLst>
            <pc:docMk/>
            <pc:sldMasterMk cId="1840815365" sldId="2147483812"/>
            <pc:sldLayoutMk cId="1883132036" sldId="2147483811"/>
          </pc:sldLayoutMkLst>
        </pc:sldLayoutChg>
      </pc:sldMasterChg>
      <pc:sldMasterChg chg="add del addSldLayout delSldLayout">
        <pc:chgData name="baddam neha" userId="128a631d3fa1a313" providerId="LiveId" clId="{A29AED54-83B1-4770-9DF4-E3E0B78F1244}" dt="2023-03-15T20:30:43.924" v="45" actId="26606"/>
        <pc:sldMasterMkLst>
          <pc:docMk/>
          <pc:sldMasterMk cId="1494523190" sldId="2147483825"/>
        </pc:sldMasterMkLst>
        <pc:sldLayoutChg chg="add del">
          <pc:chgData name="baddam neha" userId="128a631d3fa1a313" providerId="LiveId" clId="{A29AED54-83B1-4770-9DF4-E3E0B78F1244}" dt="2023-03-15T20:30:43.924" v="45" actId="26606"/>
          <pc:sldLayoutMkLst>
            <pc:docMk/>
            <pc:sldMasterMk cId="1494523190" sldId="2147483825"/>
            <pc:sldLayoutMk cId="362526960" sldId="2147483814"/>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2241814787" sldId="2147483815"/>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3580203070" sldId="2147483816"/>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1913453269" sldId="2147483817"/>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1246607458" sldId="2147483818"/>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671810846" sldId="2147483819"/>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2278531671" sldId="2147483820"/>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1892025073" sldId="2147483821"/>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497293" sldId="2147483822"/>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4241107330" sldId="2147483823"/>
          </pc:sldLayoutMkLst>
        </pc:sldLayoutChg>
        <pc:sldLayoutChg chg="add del">
          <pc:chgData name="baddam neha" userId="128a631d3fa1a313" providerId="LiveId" clId="{A29AED54-83B1-4770-9DF4-E3E0B78F1244}" dt="2023-03-15T20:30:43.924" v="45" actId="26606"/>
          <pc:sldLayoutMkLst>
            <pc:docMk/>
            <pc:sldMasterMk cId="1494523190" sldId="2147483825"/>
            <pc:sldLayoutMk cId="3076143976" sldId="2147483824"/>
          </pc:sldLayoutMkLst>
        </pc:sldLayoutChg>
      </pc:sldMasterChg>
      <pc:sldMasterChg chg="add del addSldLayout delSldLayout">
        <pc:chgData name="baddam neha" userId="128a631d3fa1a313" providerId="LiveId" clId="{A29AED54-83B1-4770-9DF4-E3E0B78F1244}" dt="2023-03-15T20:30:13.005" v="25" actId="26606"/>
        <pc:sldMasterMkLst>
          <pc:docMk/>
          <pc:sldMasterMk cId="2497183106" sldId="2147483838"/>
        </pc:sldMasterMkLst>
        <pc:sldLayoutChg chg="add del">
          <pc:chgData name="baddam neha" userId="128a631d3fa1a313" providerId="LiveId" clId="{A29AED54-83B1-4770-9DF4-E3E0B78F1244}" dt="2023-03-15T20:30:13.005" v="25" actId="26606"/>
          <pc:sldLayoutMkLst>
            <pc:docMk/>
            <pc:sldMasterMk cId="2497183106" sldId="2147483838"/>
            <pc:sldLayoutMk cId="37320719" sldId="2147483827"/>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957468682" sldId="2147483828"/>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3211905002" sldId="2147483829"/>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755446944" sldId="2147483830"/>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3279298416" sldId="2147483831"/>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3938708962" sldId="2147483832"/>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703153574" sldId="2147483833"/>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3332911041" sldId="2147483834"/>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4157961830" sldId="2147483835"/>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50508397" sldId="2147483836"/>
          </pc:sldLayoutMkLst>
        </pc:sldLayoutChg>
        <pc:sldLayoutChg chg="add del">
          <pc:chgData name="baddam neha" userId="128a631d3fa1a313" providerId="LiveId" clId="{A29AED54-83B1-4770-9DF4-E3E0B78F1244}" dt="2023-03-15T20:30:13.005" v="25" actId="26606"/>
          <pc:sldLayoutMkLst>
            <pc:docMk/>
            <pc:sldMasterMk cId="2497183106" sldId="2147483838"/>
            <pc:sldLayoutMk cId="26063208" sldId="2147483837"/>
          </pc:sldLayoutMkLst>
        </pc:sldLayoutChg>
      </pc:sldMasterChg>
      <pc:sldMasterChg chg="add del addSldLayout delSldLayout">
        <pc:chgData name="baddam neha" userId="128a631d3fa1a313" providerId="LiveId" clId="{A29AED54-83B1-4770-9DF4-E3E0B78F1244}" dt="2023-03-15T20:30:41.781" v="43" actId="26606"/>
        <pc:sldMasterMkLst>
          <pc:docMk/>
          <pc:sldMasterMk cId="4127246711" sldId="2147483838"/>
        </pc:sldMasterMkLst>
        <pc:sldLayoutChg chg="add del">
          <pc:chgData name="baddam neha" userId="128a631d3fa1a313" providerId="LiveId" clId="{A29AED54-83B1-4770-9DF4-E3E0B78F1244}" dt="2023-03-15T20:30:41.781" v="43" actId="26606"/>
          <pc:sldLayoutMkLst>
            <pc:docMk/>
            <pc:sldMasterMk cId="4127246711" sldId="2147483838"/>
            <pc:sldLayoutMk cId="458054673" sldId="2147483827"/>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287445030" sldId="2147483828"/>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3101838346" sldId="2147483829"/>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2490519992" sldId="2147483830"/>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2606917414" sldId="2147483831"/>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1283249942" sldId="2147483832"/>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3286591714" sldId="2147483833"/>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2981323736" sldId="2147483834"/>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1723035304" sldId="2147483835"/>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3736117817" sldId="2147483836"/>
          </pc:sldLayoutMkLst>
        </pc:sldLayoutChg>
        <pc:sldLayoutChg chg="add del">
          <pc:chgData name="baddam neha" userId="128a631d3fa1a313" providerId="LiveId" clId="{A29AED54-83B1-4770-9DF4-E3E0B78F1244}" dt="2023-03-15T20:30:41.781" v="43" actId="26606"/>
          <pc:sldLayoutMkLst>
            <pc:docMk/>
            <pc:sldMasterMk cId="4127246711" sldId="2147483838"/>
            <pc:sldLayoutMk cId="1569346074" sldId="2147483837"/>
          </pc:sldLayoutMkLst>
        </pc:sldLayoutChg>
      </pc:sldMasterChg>
      <pc:sldMasterChg chg="add del addSldLayout delSldLayout">
        <pc:chgData name="baddam neha" userId="128a631d3fa1a313" providerId="LiveId" clId="{A29AED54-83B1-4770-9DF4-E3E0B78F1244}" dt="2023-03-15T20:31:50.855" v="73" actId="26606"/>
        <pc:sldMasterMkLst>
          <pc:docMk/>
          <pc:sldMasterMk cId="72651270" sldId="2147483851"/>
        </pc:sldMasterMkLst>
        <pc:sldLayoutChg chg="add del">
          <pc:chgData name="baddam neha" userId="128a631d3fa1a313" providerId="LiveId" clId="{A29AED54-83B1-4770-9DF4-E3E0B78F1244}" dt="2023-03-15T20:31:50.855" v="73" actId="26606"/>
          <pc:sldLayoutMkLst>
            <pc:docMk/>
            <pc:sldMasterMk cId="72651270" sldId="2147483851"/>
            <pc:sldLayoutMk cId="4140679515" sldId="2147483840"/>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2472707358" sldId="2147483841"/>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3954819504" sldId="2147483842"/>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3355008208" sldId="2147483843"/>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2680448433" sldId="2147483844"/>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3241274146" sldId="2147483845"/>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3649079926" sldId="2147483846"/>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629184338" sldId="2147483847"/>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1720958661" sldId="2147483848"/>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3358001942" sldId="2147483849"/>
          </pc:sldLayoutMkLst>
        </pc:sldLayoutChg>
        <pc:sldLayoutChg chg="add del">
          <pc:chgData name="baddam neha" userId="128a631d3fa1a313" providerId="LiveId" clId="{A29AED54-83B1-4770-9DF4-E3E0B78F1244}" dt="2023-03-15T20:31:50.855" v="73" actId="26606"/>
          <pc:sldLayoutMkLst>
            <pc:docMk/>
            <pc:sldMasterMk cId="72651270" sldId="2147483851"/>
            <pc:sldLayoutMk cId="4123577901" sldId="2147483850"/>
          </pc:sldLayoutMkLst>
        </pc:sldLayoutChg>
      </pc:sldMasterChg>
      <pc:sldMasterChg chg="add del addSldLayout delSldLayout">
        <pc:chgData name="baddam neha" userId="128a631d3fa1a313" providerId="LiveId" clId="{A29AED54-83B1-4770-9DF4-E3E0B78F1244}" dt="2023-03-15T20:30:20.028" v="27" actId="26606"/>
        <pc:sldMasterMkLst>
          <pc:docMk/>
          <pc:sldMasterMk cId="704652615" sldId="2147483864"/>
        </pc:sldMasterMkLst>
        <pc:sldLayoutChg chg="add del">
          <pc:chgData name="baddam neha" userId="128a631d3fa1a313" providerId="LiveId" clId="{A29AED54-83B1-4770-9DF4-E3E0B78F1244}" dt="2023-03-15T20:30:20.028" v="27" actId="26606"/>
          <pc:sldLayoutMkLst>
            <pc:docMk/>
            <pc:sldMasterMk cId="704652615" sldId="2147483864"/>
            <pc:sldLayoutMk cId="3088583809" sldId="2147483853"/>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1763255957" sldId="2147483854"/>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2496599927" sldId="2147483855"/>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1840502526" sldId="2147483856"/>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201782127" sldId="2147483857"/>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638159042" sldId="2147483858"/>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2385087430" sldId="2147483859"/>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2424680780" sldId="2147483860"/>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2986160378" sldId="2147483861"/>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649783156" sldId="2147483862"/>
          </pc:sldLayoutMkLst>
        </pc:sldLayoutChg>
        <pc:sldLayoutChg chg="add del">
          <pc:chgData name="baddam neha" userId="128a631d3fa1a313" providerId="LiveId" clId="{A29AED54-83B1-4770-9DF4-E3E0B78F1244}" dt="2023-03-15T20:30:20.028" v="27" actId="26606"/>
          <pc:sldLayoutMkLst>
            <pc:docMk/>
            <pc:sldMasterMk cId="704652615" sldId="2147483864"/>
            <pc:sldLayoutMk cId="1787589966" sldId="2147483863"/>
          </pc:sldLayoutMkLst>
        </pc:sldLayoutChg>
      </pc:sldMasterChg>
      <pc:sldMasterChg chg="add del addSldLayout delSldLayout">
        <pc:chgData name="baddam neha" userId="128a631d3fa1a313" providerId="LiveId" clId="{A29AED54-83B1-4770-9DF4-E3E0B78F1244}" dt="2023-03-15T20:30:52.554" v="49" actId="26606"/>
        <pc:sldMasterMkLst>
          <pc:docMk/>
          <pc:sldMasterMk cId="2810201570" sldId="2147483864"/>
        </pc:sldMasterMkLst>
        <pc:sldLayoutChg chg="add del">
          <pc:chgData name="baddam neha" userId="128a631d3fa1a313" providerId="LiveId" clId="{A29AED54-83B1-4770-9DF4-E3E0B78F1244}" dt="2023-03-15T20:30:52.554" v="49" actId="26606"/>
          <pc:sldLayoutMkLst>
            <pc:docMk/>
            <pc:sldMasterMk cId="2810201570" sldId="2147483864"/>
            <pc:sldLayoutMk cId="3527645213" sldId="2147483853"/>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2255015223" sldId="2147483854"/>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1126846523" sldId="2147483855"/>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2797650487" sldId="2147483856"/>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3682660435" sldId="2147483857"/>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3721456719" sldId="2147483858"/>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3385416853" sldId="2147483859"/>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363478423" sldId="2147483860"/>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60753599" sldId="2147483861"/>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2680753165" sldId="2147483862"/>
          </pc:sldLayoutMkLst>
        </pc:sldLayoutChg>
        <pc:sldLayoutChg chg="add del">
          <pc:chgData name="baddam neha" userId="128a631d3fa1a313" providerId="LiveId" clId="{A29AED54-83B1-4770-9DF4-E3E0B78F1244}" dt="2023-03-15T20:30:52.554" v="49" actId="26606"/>
          <pc:sldLayoutMkLst>
            <pc:docMk/>
            <pc:sldMasterMk cId="2810201570" sldId="2147483864"/>
            <pc:sldLayoutMk cId="1944987679" sldId="2147483863"/>
          </pc:sldLayoutMkLst>
        </pc:sldLayoutChg>
      </pc:sldMasterChg>
      <pc:sldMasterChg chg="add del addSldLayout delSldLayout">
        <pc:chgData name="baddam neha" userId="128a631d3fa1a313" providerId="LiveId" clId="{A29AED54-83B1-4770-9DF4-E3E0B78F1244}" dt="2023-03-15T20:32:24.156" v="77" actId="26606"/>
        <pc:sldMasterMkLst>
          <pc:docMk/>
          <pc:sldMasterMk cId="2461607652" sldId="2147483888"/>
        </pc:sldMasterMkLst>
        <pc:sldLayoutChg chg="add del">
          <pc:chgData name="baddam neha" userId="128a631d3fa1a313" providerId="LiveId" clId="{A29AED54-83B1-4770-9DF4-E3E0B78F1244}" dt="2023-03-15T20:32:24.156" v="77" actId="26606"/>
          <pc:sldLayoutMkLst>
            <pc:docMk/>
            <pc:sldMasterMk cId="2461607652" sldId="2147483888"/>
            <pc:sldLayoutMk cId="237085603" sldId="2147483877"/>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3183958799" sldId="2147483878"/>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2328461402" sldId="2147483879"/>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3581325" sldId="2147483880"/>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1089233613" sldId="2147483881"/>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95765912" sldId="2147483882"/>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1816013273" sldId="2147483883"/>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3854829527" sldId="2147483884"/>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804201148" sldId="2147483885"/>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1287688020" sldId="2147483886"/>
          </pc:sldLayoutMkLst>
        </pc:sldLayoutChg>
        <pc:sldLayoutChg chg="add del">
          <pc:chgData name="baddam neha" userId="128a631d3fa1a313" providerId="LiveId" clId="{A29AED54-83B1-4770-9DF4-E3E0B78F1244}" dt="2023-03-15T20:32:24.156" v="77" actId="26606"/>
          <pc:sldLayoutMkLst>
            <pc:docMk/>
            <pc:sldMasterMk cId="2461607652" sldId="2147483888"/>
            <pc:sldLayoutMk cId="1855523854" sldId="2147483887"/>
          </pc:sldLayoutMkLst>
        </pc:sldLayoutChg>
      </pc:sldMasterChg>
      <pc:sldMasterChg chg="add del addSldLayout delSldLayout">
        <pc:chgData name="baddam neha" userId="128a631d3fa1a313" providerId="LiveId" clId="{A29AED54-83B1-4770-9DF4-E3E0B78F1244}" dt="2023-03-15T20:33:50.147" v="84" actId="26606"/>
        <pc:sldMasterMkLst>
          <pc:docMk/>
          <pc:sldMasterMk cId="116376133" sldId="2147483951"/>
        </pc:sldMasterMkLst>
        <pc:sldLayoutChg chg="add del">
          <pc:chgData name="baddam neha" userId="128a631d3fa1a313" providerId="LiveId" clId="{A29AED54-83B1-4770-9DF4-E3E0B78F1244}" dt="2023-03-15T20:33:50.147" v="84" actId="26606"/>
          <pc:sldLayoutMkLst>
            <pc:docMk/>
            <pc:sldMasterMk cId="116376133" sldId="2147483951"/>
            <pc:sldLayoutMk cId="406667562" sldId="2147483940"/>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164811312" sldId="2147483941"/>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2576779956" sldId="2147483942"/>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1704054345" sldId="2147483943"/>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952581666" sldId="2147483944"/>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3224288702" sldId="2147483945"/>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2992515348" sldId="2147483946"/>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717160012" sldId="2147483947"/>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3852667556" sldId="2147483948"/>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156732609" sldId="2147483949"/>
          </pc:sldLayoutMkLst>
        </pc:sldLayoutChg>
        <pc:sldLayoutChg chg="add del">
          <pc:chgData name="baddam neha" userId="128a631d3fa1a313" providerId="LiveId" clId="{A29AED54-83B1-4770-9DF4-E3E0B78F1244}" dt="2023-03-15T20:33:50.147" v="84" actId="26606"/>
          <pc:sldLayoutMkLst>
            <pc:docMk/>
            <pc:sldMasterMk cId="116376133" sldId="2147483951"/>
            <pc:sldLayoutMk cId="3248967400" sldId="2147483950"/>
          </pc:sldLayoutMkLst>
        </pc:sldLayoutChg>
      </pc:sldMasterChg>
      <pc:sldMasterChg chg="add del addSldLayout delSldLayout">
        <pc:chgData name="baddam neha" userId="128a631d3fa1a313" providerId="LiveId" clId="{A29AED54-83B1-4770-9DF4-E3E0B78F1244}" dt="2023-03-15T20:33:50.087" v="83" actId="26606"/>
        <pc:sldMasterMkLst>
          <pc:docMk/>
          <pc:sldMasterMk cId="2517899183" sldId="2147484002"/>
        </pc:sldMasterMkLst>
        <pc:sldLayoutChg chg="add del">
          <pc:chgData name="baddam neha" userId="128a631d3fa1a313" providerId="LiveId" clId="{A29AED54-83B1-4770-9DF4-E3E0B78F1244}" dt="2023-03-15T20:33:50.087" v="83" actId="26606"/>
          <pc:sldLayoutMkLst>
            <pc:docMk/>
            <pc:sldMasterMk cId="2517899183" sldId="2147484002"/>
            <pc:sldLayoutMk cId="1002643931" sldId="2147483991"/>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2405837730" sldId="2147483992"/>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4147819618" sldId="2147483993"/>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622317463" sldId="2147483994"/>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2070386591" sldId="2147483995"/>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3290152026" sldId="2147483996"/>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1432644072" sldId="2147483997"/>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3114426621" sldId="2147483998"/>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1757210149" sldId="2147483999"/>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1677925106" sldId="2147484000"/>
          </pc:sldLayoutMkLst>
        </pc:sldLayoutChg>
        <pc:sldLayoutChg chg="add del">
          <pc:chgData name="baddam neha" userId="128a631d3fa1a313" providerId="LiveId" clId="{A29AED54-83B1-4770-9DF4-E3E0B78F1244}" dt="2023-03-15T20:33:50.087" v="83" actId="26606"/>
          <pc:sldLayoutMkLst>
            <pc:docMk/>
            <pc:sldMasterMk cId="2517899183" sldId="2147484002"/>
            <pc:sldLayoutMk cId="3700225655" sldId="2147484001"/>
          </pc:sldLayoutMkLst>
        </pc:sldLayoutChg>
      </pc:sldMasterChg>
      <pc:sldMasterChg chg="add addSldLayout">
        <pc:chgData name="baddam neha" userId="128a631d3fa1a313" providerId="LiveId" clId="{A29AED54-83B1-4770-9DF4-E3E0B78F1244}" dt="2023-03-15T20:33:50.147" v="84" actId="26606"/>
        <pc:sldMasterMkLst>
          <pc:docMk/>
          <pc:sldMasterMk cId="2803379685" sldId="2147484015"/>
        </pc:sldMasterMkLst>
        <pc:sldLayoutChg chg="add">
          <pc:chgData name="baddam neha" userId="128a631d3fa1a313" providerId="LiveId" clId="{A29AED54-83B1-4770-9DF4-E3E0B78F1244}" dt="2023-03-15T20:33:50.147" v="84" actId="26606"/>
          <pc:sldLayoutMkLst>
            <pc:docMk/>
            <pc:sldMasterMk cId="2803379685" sldId="2147484015"/>
            <pc:sldLayoutMk cId="1263975988" sldId="2147484004"/>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985373893" sldId="2147484005"/>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3763212866" sldId="2147484006"/>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409069347" sldId="2147484007"/>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1735496238" sldId="2147484008"/>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2498416546" sldId="2147484009"/>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2386204353" sldId="2147484010"/>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2164560684" sldId="2147484011"/>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3664712271" sldId="2147484012"/>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3875259207" sldId="2147484013"/>
          </pc:sldLayoutMkLst>
        </pc:sldLayoutChg>
        <pc:sldLayoutChg chg="add">
          <pc:chgData name="baddam neha" userId="128a631d3fa1a313" providerId="LiveId" clId="{A29AED54-83B1-4770-9DF4-E3E0B78F1244}" dt="2023-03-15T20:33:50.147" v="84" actId="26606"/>
          <pc:sldLayoutMkLst>
            <pc:docMk/>
            <pc:sldMasterMk cId="2803379685" sldId="2147484015"/>
            <pc:sldLayoutMk cId="2280345153" sldId="214748401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2:51:22.06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15,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6397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15,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471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15,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7525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15,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8537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15,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32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15,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906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15,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49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15,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41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15,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803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15,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8620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15,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6456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15,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803379685"/>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4" r:id="rId7"/>
    <p:sldLayoutId id="2147484010" r:id="rId8"/>
    <p:sldLayoutId id="2147484011" r:id="rId9"/>
    <p:sldLayoutId id="2147484012" r:id="rId10"/>
    <p:sldLayoutId id="2147484013"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2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0">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B7CF7-EB10-9297-0320-5AD3986831DF}"/>
              </a:ext>
            </a:extLst>
          </p:cNvPr>
          <p:cNvSpPr>
            <a:spLocks noGrp="1"/>
          </p:cNvSpPr>
          <p:nvPr>
            <p:ph type="ctrTitle"/>
          </p:nvPr>
        </p:nvSpPr>
        <p:spPr>
          <a:xfrm>
            <a:off x="754427" y="1979199"/>
            <a:ext cx="4123531" cy="712046"/>
          </a:xfrm>
        </p:spPr>
        <p:txBody>
          <a:bodyPr>
            <a:normAutofit/>
          </a:bodyPr>
          <a:lstStyle/>
          <a:p>
            <a:r>
              <a:rPr lang="en-US" dirty="0"/>
              <a:t>Assignment - 2</a:t>
            </a:r>
          </a:p>
        </p:txBody>
      </p:sp>
      <p:sp>
        <p:nvSpPr>
          <p:cNvPr id="153" name="Freeform: Shape 132">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34">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AD956B3-00A8-2C0D-A21D-EBFCD825B2BF}"/>
              </a:ext>
            </a:extLst>
          </p:cNvPr>
          <p:cNvSpPr txBox="1"/>
          <p:nvPr/>
        </p:nvSpPr>
        <p:spPr>
          <a:xfrm>
            <a:off x="790484" y="3076849"/>
            <a:ext cx="3803073" cy="1384995"/>
          </a:xfrm>
          <a:prstGeom prst="rect">
            <a:avLst/>
          </a:prstGeom>
          <a:noFill/>
        </p:spPr>
        <p:txBody>
          <a:bodyPr wrap="square" rtlCol="0">
            <a:spAutoFit/>
          </a:bodyPr>
          <a:lstStyle/>
          <a:p>
            <a:pPr algn="ctr"/>
            <a:r>
              <a:rPr lang="en-US" sz="2800" b="0" i="0" dirty="0">
                <a:effectLst/>
                <a:latin typeface="+mj-lt"/>
              </a:rPr>
              <a:t>APPLY ACCESS CONTROLS TO THE DATABASE</a:t>
            </a:r>
            <a:endParaRPr lang="en-US" sz="2800" dirty="0">
              <a:latin typeface="+mj-lt"/>
            </a:endParaRPr>
          </a:p>
        </p:txBody>
      </p:sp>
      <p:sp>
        <p:nvSpPr>
          <p:cNvPr id="7" name="TextBox 6">
            <a:extLst>
              <a:ext uri="{FF2B5EF4-FFF2-40B4-BE49-F238E27FC236}">
                <a16:creationId xmlns:a16="http://schemas.microsoft.com/office/drawing/2014/main" id="{3C9502E7-67EA-C336-55F1-43B15F93B463}"/>
              </a:ext>
            </a:extLst>
          </p:cNvPr>
          <p:cNvSpPr txBox="1"/>
          <p:nvPr/>
        </p:nvSpPr>
        <p:spPr>
          <a:xfrm>
            <a:off x="6230140" y="2399525"/>
            <a:ext cx="4488873" cy="3046988"/>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Creating a database</a:t>
            </a:r>
          </a:p>
          <a:p>
            <a:pPr marL="285750" indent="-285750">
              <a:buFont typeface="Courier New" panose="02070309020205020404" pitchFamily="49" charset="0"/>
              <a:buChar char="o"/>
            </a:pPr>
            <a:r>
              <a:rPr lang="en-US" sz="2400" dirty="0"/>
              <a:t>Separation of Duties</a:t>
            </a:r>
          </a:p>
          <a:p>
            <a:pPr marL="742950" lvl="1" indent="-285750">
              <a:buFont typeface="Arial" panose="020B0604020202020204" pitchFamily="34" charset="0"/>
              <a:buChar char="•"/>
            </a:pPr>
            <a:r>
              <a:rPr lang="en-US" sz="2400" b="1" dirty="0">
                <a:effectLst/>
                <a:latin typeface="Garamond" panose="02020404030301010803" pitchFamily="18" charset="0"/>
                <a:ea typeface="Calibri" panose="020F0502020204030204" pitchFamily="34" charset="0"/>
                <a:cs typeface="Times New Roman" panose="02020603050405020304" pitchFamily="18" charset="0"/>
              </a:rPr>
              <a:t>local-system-admin</a:t>
            </a:r>
          </a:p>
          <a:p>
            <a:pPr marL="742950" lvl="1" indent="-285750">
              <a:buFont typeface="Arial" panose="020B0604020202020204" pitchFamily="34" charset="0"/>
              <a:buChar char="•"/>
            </a:pPr>
            <a:r>
              <a:rPr lang="en-US" sz="2400" b="1" dirty="0">
                <a:effectLst/>
                <a:latin typeface="Garamond" panose="02020404030301010803" pitchFamily="18" charset="0"/>
                <a:ea typeface="Calibri" panose="020F0502020204030204" pitchFamily="34" charset="0"/>
                <a:cs typeface="Times New Roman" panose="02020603050405020304" pitchFamily="18" charset="0"/>
              </a:rPr>
              <a:t>data-entry</a:t>
            </a: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sz="2400" b="1" dirty="0">
                <a:effectLst/>
                <a:latin typeface="Garamond" panose="02020404030301010803" pitchFamily="18" charset="0"/>
                <a:ea typeface="Calibri" panose="020F0502020204030204" pitchFamily="34" charset="0"/>
                <a:cs typeface="Times New Roman" panose="02020603050405020304" pitchFamily="18" charset="0"/>
              </a:rPr>
              <a:t>data-view</a:t>
            </a:r>
          </a:p>
          <a:p>
            <a:pPr marL="742950" lvl="1" indent="-285750">
              <a:buFont typeface="Arial" panose="020B0604020202020204" pitchFamily="34" charset="0"/>
              <a:buChar char="•"/>
            </a:pPr>
            <a:r>
              <a:rPr lang="en-US" sz="2400" b="1" dirty="0">
                <a:effectLst/>
                <a:latin typeface="Garamond" panose="02020404030301010803" pitchFamily="18" charset="0"/>
                <a:ea typeface="Calibri" panose="020F0502020204030204" pitchFamily="34" charset="0"/>
                <a:cs typeface="Times New Roman" panose="02020603050405020304" pitchFamily="18" charset="0"/>
              </a:rPr>
              <a:t>data-backup</a:t>
            </a:r>
          </a:p>
          <a:p>
            <a:pPr marL="285750" indent="-285750">
              <a:buFont typeface="Courier New" panose="02070309020205020404" pitchFamily="49" charset="0"/>
              <a:buChar char="o"/>
            </a:pPr>
            <a:r>
              <a:rPr lang="en-US" sz="2400" dirty="0"/>
              <a:t>Unsuccessful Logon Attempts</a:t>
            </a:r>
          </a:p>
          <a:p>
            <a:pPr marL="285750" indent="-285750">
              <a:buFont typeface="Courier New" panose="02070309020205020404" pitchFamily="49" charset="0"/>
              <a:buChar char="o"/>
            </a:pPr>
            <a:endParaRPr lang="en-US" sz="2400" dirty="0"/>
          </a:p>
        </p:txBody>
      </p:sp>
      <p:sp>
        <p:nvSpPr>
          <p:cNvPr id="8" name="TextBox 7">
            <a:extLst>
              <a:ext uri="{FF2B5EF4-FFF2-40B4-BE49-F238E27FC236}">
                <a16:creationId xmlns:a16="http://schemas.microsoft.com/office/drawing/2014/main" id="{8590EF88-7505-A889-ED9E-AFA52203DB27}"/>
              </a:ext>
            </a:extLst>
          </p:cNvPr>
          <p:cNvSpPr txBox="1"/>
          <p:nvPr/>
        </p:nvSpPr>
        <p:spPr>
          <a:xfrm>
            <a:off x="6026937" y="1625256"/>
            <a:ext cx="3360669" cy="707886"/>
          </a:xfrm>
          <a:prstGeom prst="rect">
            <a:avLst/>
          </a:prstGeom>
          <a:noFill/>
        </p:spPr>
        <p:txBody>
          <a:bodyPr wrap="square" rtlCol="0">
            <a:spAutoFit/>
          </a:bodyPr>
          <a:lstStyle/>
          <a:p>
            <a:r>
              <a:rPr lang="en-US" sz="4000" b="1" dirty="0"/>
              <a:t>Contents:</a:t>
            </a:r>
          </a:p>
        </p:txBody>
      </p:sp>
    </p:spTree>
    <p:extLst>
      <p:ext uri="{BB962C8B-B14F-4D97-AF65-F5344CB8AC3E}">
        <p14:creationId xmlns:p14="http://schemas.microsoft.com/office/powerpoint/2010/main" val="87251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986024"/>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2. User shall be allowed ONLY to `INSERT, UPDATE` to database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latin typeface="Garamond" panose="02020404030301010803" pitchFamily="18" charset="0"/>
                <a:ea typeface="Calibri" panose="020F0502020204030204" pitchFamily="34" charset="0"/>
                <a:cs typeface="Times New Roman" panose="02020603050405020304" pitchFamily="18" charset="0"/>
              </a:rPr>
              <a:t>"</a:t>
            </a:r>
            <a:r>
              <a:rPr lang="en-US" sz="1800" dirty="0">
                <a:effectLst/>
                <a:latin typeface="Garamond" panose="02020404030301010803"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"Schema Privileges" tab, click on the "Add Entry"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effectLst/>
                <a:latin typeface="Garamond" panose="02020404030301010803" pitchFamily="18" charset="0"/>
                <a:ea typeface="Calibri" panose="020F0502020204030204" pitchFamily="34" charset="0"/>
                <a:cs typeface="Times New Roman" panose="02020603050405020304" pitchFamily="18" charset="0"/>
              </a:rPr>
              <a:t>"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only the "INSERT" and "UPDATE" checkboxes under the "Object Rights" section.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"Administrative Roles" tab, do not select any administrative roles.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Click on the "Apply" button to save the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FDE0B1EA-3C2D-5101-54E2-FA79F055E209}"/>
              </a:ext>
            </a:extLst>
          </p:cNvPr>
          <p:cNvPicPr>
            <a:picLocks noChangeAspect="1"/>
          </p:cNvPicPr>
          <p:nvPr/>
        </p:nvPicPr>
        <p:blipFill rotWithShape="1">
          <a:blip r:embed="rId2"/>
          <a:srcRect b="7178"/>
          <a:stretch/>
        </p:blipFill>
        <p:spPr>
          <a:xfrm>
            <a:off x="1050879" y="2783840"/>
            <a:ext cx="9810604" cy="4074161"/>
          </a:xfrm>
          <a:prstGeom prst="rect">
            <a:avLst/>
          </a:prstGeom>
        </p:spPr>
      </p:pic>
      <p:sp>
        <p:nvSpPr>
          <p:cNvPr id="8" name="Title 1">
            <a:extLst>
              <a:ext uri="{FF2B5EF4-FFF2-40B4-BE49-F238E27FC236}">
                <a16:creationId xmlns:a16="http://schemas.microsoft.com/office/drawing/2014/main" id="{580EB9A7-32CD-B674-7640-99E40BECF040}"/>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DATA-ENTRY</a:t>
            </a:r>
            <a:endParaRPr lang="en-US" dirty="0"/>
          </a:p>
        </p:txBody>
      </p:sp>
    </p:spTree>
    <p:extLst>
      <p:ext uri="{BB962C8B-B14F-4D97-AF65-F5344CB8AC3E}">
        <p14:creationId xmlns:p14="http://schemas.microsoft.com/office/powerpoint/2010/main" val="412062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6" y="1112387"/>
            <a:ext cx="9810605"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1. Login shall be allowed ONLY from the local network, hosts matching 192.168.1.*.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MySQL Workbench, open the "Users and Privileges" panel by clicking on the "Server" in the toolbar of the home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user for which you want to restrict login to the local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"Login" tab, set the "Limit to Hosts Matching" field to 192.168.1.% to allow connections only from hosts matching 192.168.1.*.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82A57D98-23B3-B145-F04B-BA6292385148}"/>
              </a:ext>
            </a:extLst>
          </p:cNvPr>
          <p:cNvPicPr>
            <a:picLocks noChangeAspect="1"/>
          </p:cNvPicPr>
          <p:nvPr/>
        </p:nvPicPr>
        <p:blipFill rotWithShape="1">
          <a:blip r:embed="rId2"/>
          <a:srcRect t="1285" r="4479"/>
          <a:stretch/>
        </p:blipFill>
        <p:spPr bwMode="auto">
          <a:xfrm>
            <a:off x="1050878" y="2895600"/>
            <a:ext cx="9810603" cy="3962399"/>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670F0534-3B0B-0C99-1070-7BFD3947B950}"/>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data-view</a:t>
            </a:r>
            <a:endParaRPr lang="en-US" dirty="0"/>
          </a:p>
        </p:txBody>
      </p:sp>
    </p:spTree>
    <p:extLst>
      <p:ext uri="{BB962C8B-B14F-4D97-AF65-F5344CB8AC3E}">
        <p14:creationId xmlns:p14="http://schemas.microsoft.com/office/powerpoint/2010/main" val="333511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107943"/>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2. User shall be allowed ONLY to "EXECUTE, SELECT, SHOW VIEW" from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latin typeface="Garamond" panose="02020404030301010803" pitchFamily="18" charset="0"/>
                <a:ea typeface="Calibri" panose="020F0502020204030204" pitchFamily="34" charset="0"/>
                <a:cs typeface="Times New Roman" panose="02020603050405020304" pitchFamily="18" charset="0"/>
              </a:rPr>
              <a:t>"</a:t>
            </a: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"Schema Privileges" tab, click on the "Add Entry"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effectLst/>
                <a:latin typeface="Garamond" panose="02020404030301010803" pitchFamily="18" charset="0"/>
                <a:ea typeface="Calibri" panose="020F0502020204030204" pitchFamily="34" charset="0"/>
                <a:cs typeface="Times New Roman" panose="02020603050405020304" pitchFamily="18" charset="0"/>
              </a:rPr>
              <a:t>"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only the "EXECUTE", "SELECT", and "SHOW VIEW" checkboxes under the "Object Rights" section.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"Administrative Roles" tab, do not select any administrative roles.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Click on the "Apply" button to save the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028EA9E8-AF86-FE1D-70A5-60A08E12B750}"/>
              </a:ext>
            </a:extLst>
          </p:cNvPr>
          <p:cNvPicPr>
            <a:picLocks noChangeAspect="1"/>
          </p:cNvPicPr>
          <p:nvPr/>
        </p:nvPicPr>
        <p:blipFill>
          <a:blip r:embed="rId2"/>
          <a:stretch>
            <a:fillRect/>
          </a:stretch>
        </p:blipFill>
        <p:spPr>
          <a:xfrm>
            <a:off x="1050879" y="3210560"/>
            <a:ext cx="9810603" cy="3643125"/>
          </a:xfrm>
          <a:prstGeom prst="rect">
            <a:avLst/>
          </a:prstGeom>
        </p:spPr>
      </p:pic>
      <p:sp>
        <p:nvSpPr>
          <p:cNvPr id="7" name="Title 1">
            <a:extLst>
              <a:ext uri="{FF2B5EF4-FFF2-40B4-BE49-F238E27FC236}">
                <a16:creationId xmlns:a16="http://schemas.microsoft.com/office/drawing/2014/main" id="{1AEB3B21-D425-C4DC-435D-E972860100D3}"/>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data-view</a:t>
            </a:r>
            <a:endParaRPr lang="en-US" dirty="0"/>
          </a:p>
        </p:txBody>
      </p:sp>
    </p:spTree>
    <p:extLst>
      <p:ext uri="{BB962C8B-B14F-4D97-AF65-F5344CB8AC3E}">
        <p14:creationId xmlns:p14="http://schemas.microsoft.com/office/powerpoint/2010/main" val="134953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107943"/>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1. Login shall be allowed from 127.0.0.1 only.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MySQL Workbench, open the "Users and Privileges" panel by clicking on the "Server" in the toolbar of the home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user account for which you want to allow login from the specific IP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"Login" tab, set the "Limit to Hosts Matching" field to 127.0.0.1 or localhost.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8FFF12DF-3268-A379-B272-7252CC6FCF18}"/>
              </a:ext>
            </a:extLst>
          </p:cNvPr>
          <p:cNvPicPr>
            <a:picLocks noChangeAspect="1"/>
          </p:cNvPicPr>
          <p:nvPr/>
        </p:nvPicPr>
        <p:blipFill>
          <a:blip r:embed="rId2"/>
          <a:stretch>
            <a:fillRect/>
          </a:stretch>
        </p:blipFill>
        <p:spPr>
          <a:xfrm>
            <a:off x="1050879" y="2669222"/>
            <a:ext cx="9455004" cy="4188778"/>
          </a:xfrm>
          <a:prstGeom prst="rect">
            <a:avLst/>
          </a:prstGeom>
        </p:spPr>
      </p:pic>
    </p:spTree>
    <p:extLst>
      <p:ext uri="{BB962C8B-B14F-4D97-AF65-F5344CB8AC3E}">
        <p14:creationId xmlns:p14="http://schemas.microsoft.com/office/powerpoint/2010/main" val="374458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107943"/>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2. They have the following global privileges: EVENT, LOCK TABLES, SELECT, SHOW DATABASES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"Administrative Roles" tab, select the "Event Scheduler", "Lock Tables", "Select", and "Show Databases" checkboxes. Or you can select the Role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BackupAdmin</a:t>
            </a: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2AB3FC39-9AAC-9049-6FE7-F5D6740B9E85}"/>
              </a:ext>
            </a:extLst>
          </p:cNvPr>
          <p:cNvPicPr>
            <a:picLocks noChangeAspect="1"/>
          </p:cNvPicPr>
          <p:nvPr/>
        </p:nvPicPr>
        <p:blipFill>
          <a:blip r:embed="rId2"/>
          <a:stretch>
            <a:fillRect/>
          </a:stretch>
        </p:blipFill>
        <p:spPr>
          <a:xfrm>
            <a:off x="1050879" y="2384039"/>
            <a:ext cx="9455004" cy="4270761"/>
          </a:xfrm>
          <a:prstGeom prst="rect">
            <a:avLst/>
          </a:prstGeom>
        </p:spPr>
      </p:pic>
    </p:spTree>
    <p:extLst>
      <p:ext uri="{BB962C8B-B14F-4D97-AF65-F5344CB8AC3E}">
        <p14:creationId xmlns:p14="http://schemas.microsoft.com/office/powerpoint/2010/main" val="207736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107943"/>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3. User shall be allowed ONLY to "SELECT" from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effectLst/>
                <a:latin typeface="Garamond" panose="02020404030301010803"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"Schema Privileges" tab, click on the "Add Entry"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a:t>
            </a:r>
            <a:r>
              <a:rPr lang="en-US" sz="1800" dirty="0" err="1">
                <a:effectLst/>
                <a:latin typeface="Garamond" panose="02020404030301010803" pitchFamily="18" charset="0"/>
                <a:ea typeface="Calibri" panose="020F0502020204030204" pitchFamily="34" charset="0"/>
                <a:cs typeface="Times New Roman" panose="02020603050405020304" pitchFamily="18" charset="0"/>
              </a:rPr>
              <a:t>terrorismdb</a:t>
            </a:r>
            <a:r>
              <a:rPr lang="en-US" sz="1800" dirty="0">
                <a:effectLst/>
                <a:latin typeface="Garamond" panose="02020404030301010803" pitchFamily="18" charset="0"/>
                <a:ea typeface="Calibri" panose="020F0502020204030204" pitchFamily="34" charset="0"/>
                <a:cs typeface="Times New Roman" panose="02020603050405020304" pitchFamily="18" charset="0"/>
              </a:rPr>
              <a:t>"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only the "SELECT" checkboxes under the "Object Rights" section.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Click on the "Apply" button to save the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A16F09BA-F4F3-F6BE-810E-3F5DBD08589E}"/>
              </a:ext>
            </a:extLst>
          </p:cNvPr>
          <p:cNvPicPr>
            <a:picLocks noChangeAspect="1"/>
          </p:cNvPicPr>
          <p:nvPr/>
        </p:nvPicPr>
        <p:blipFill rotWithShape="1">
          <a:blip r:embed="rId2"/>
          <a:srcRect b="6930"/>
          <a:stretch/>
        </p:blipFill>
        <p:spPr>
          <a:xfrm>
            <a:off x="1050879" y="2753360"/>
            <a:ext cx="9455003" cy="4033520"/>
          </a:xfrm>
          <a:prstGeom prst="rect">
            <a:avLst/>
          </a:prstGeom>
        </p:spPr>
      </p:pic>
    </p:spTree>
    <p:extLst>
      <p:ext uri="{BB962C8B-B14F-4D97-AF65-F5344CB8AC3E}">
        <p14:creationId xmlns:p14="http://schemas.microsoft.com/office/powerpoint/2010/main" val="86076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71199" y="1046983"/>
            <a:ext cx="9810604" cy="4428753"/>
          </a:xfrm>
        </p:spPr>
        <p:txBody>
          <a:bodyPr>
            <a:noAutofit/>
          </a:bodyPr>
          <a:lstStyle/>
          <a:p>
            <a:pPr marL="0" marR="0" lvl="0" indent="0">
              <a:lnSpc>
                <a:spcPct val="107000"/>
              </a:lnSpc>
              <a:spcBef>
                <a:spcPts val="0"/>
              </a:spcBef>
              <a:spcAft>
                <a:spcPts val="0"/>
              </a:spcAft>
              <a:buNone/>
            </a:pPr>
            <a:r>
              <a:rPr lang="en-US" sz="1600" dirty="0">
                <a:latin typeface="Garamond" panose="02020404030301010803" pitchFamily="18" charset="0"/>
                <a:ea typeface="Calibri" panose="020F0502020204030204" pitchFamily="34" charset="0"/>
                <a:cs typeface="Times New Roman" panose="02020603050405020304" pitchFamily="18" charset="0"/>
              </a:rPr>
              <a:t>4. </a:t>
            </a:r>
            <a:r>
              <a:rPr lang="en-US" sz="1600" dirty="0">
                <a:effectLst/>
                <a:latin typeface="Garamond" panose="02020404030301010803" pitchFamily="18" charset="0"/>
                <a:ea typeface="Calibri" panose="020F0502020204030204" pitchFamily="34" charset="0"/>
                <a:cs typeface="Times New Roman" panose="02020603050405020304" pitchFamily="18" charset="0"/>
              </a:rPr>
              <a:t>Backup tasks shall be automated.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Click on the "Server" menu and select "Data Export".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In the "Data Export" wizard, select the "Export to Self-Contained File" option and click on the "Start Export" button.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In the "Select Objects" screen, select the database or databases that you want to include in the backup. You can also choose to include or exclude specific tables, views, or stored procedures.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In the "Options" screen, select the backup options that you want to use. You can choose to include or exclude data, select the format of the backup file, and specify compression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In the "Export Progress" screen, monitor the progress of the backup process. Depending on the size of your database, this process may take some time to complete.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Once the backup process is complete, you can find the backup file in the location that you specified in the "Options" screen.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aramond" panose="02020404030301010803" pitchFamily="18" charset="0"/>
                <a:ea typeface="Calibri" panose="020F0502020204030204" pitchFamily="34" charset="0"/>
                <a:cs typeface="Times New Roman" panose="02020603050405020304" pitchFamily="18" charset="0"/>
              </a:rPr>
              <a:t>To restore the backup file, click on the "Server" menu and select "Data Import". In the "Data Import" wizard, select the backup file that you want to restore and follow the prompts to restore the database.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600" dirty="0"/>
          </a:p>
        </p:txBody>
      </p:sp>
    </p:spTree>
    <p:extLst>
      <p:ext uri="{BB962C8B-B14F-4D97-AF65-F5344CB8AC3E}">
        <p14:creationId xmlns:p14="http://schemas.microsoft.com/office/powerpoint/2010/main" val="289649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pic>
        <p:nvPicPr>
          <p:cNvPr id="6" name="Content Placeholder 5">
            <a:extLst>
              <a:ext uri="{FF2B5EF4-FFF2-40B4-BE49-F238E27FC236}">
                <a16:creationId xmlns:a16="http://schemas.microsoft.com/office/drawing/2014/main" id="{0BC03048-4B88-6C76-E761-1C185699E737}"/>
              </a:ext>
            </a:extLst>
          </p:cNvPr>
          <p:cNvPicPr>
            <a:picLocks noGrp="1" noChangeAspect="1"/>
          </p:cNvPicPr>
          <p:nvPr>
            <p:ph idx="1"/>
          </p:nvPr>
        </p:nvPicPr>
        <p:blipFill>
          <a:blip r:embed="rId2"/>
          <a:stretch>
            <a:fillRect/>
          </a:stretch>
        </p:blipFill>
        <p:spPr>
          <a:xfrm>
            <a:off x="812799" y="1016000"/>
            <a:ext cx="9693083" cy="4023360"/>
          </a:xfrm>
        </p:spPr>
      </p:pic>
      <p:pic>
        <p:nvPicPr>
          <p:cNvPr id="8" name="Picture 7">
            <a:extLst>
              <a:ext uri="{FF2B5EF4-FFF2-40B4-BE49-F238E27FC236}">
                <a16:creationId xmlns:a16="http://schemas.microsoft.com/office/drawing/2014/main" id="{209027AA-970B-EA4B-06F1-F271ADA2BB09}"/>
              </a:ext>
            </a:extLst>
          </p:cNvPr>
          <p:cNvPicPr>
            <a:picLocks noChangeAspect="1"/>
          </p:cNvPicPr>
          <p:nvPr/>
        </p:nvPicPr>
        <p:blipFill rotWithShape="1">
          <a:blip r:embed="rId3"/>
          <a:srcRect b="57280"/>
          <a:stretch/>
        </p:blipFill>
        <p:spPr>
          <a:xfrm>
            <a:off x="812799" y="5110480"/>
            <a:ext cx="9693084" cy="1627140"/>
          </a:xfrm>
          <a:prstGeom prst="rect">
            <a:avLst/>
          </a:prstGeom>
        </p:spPr>
      </p:pic>
    </p:spTree>
    <p:extLst>
      <p:ext uri="{BB962C8B-B14F-4D97-AF65-F5344CB8AC3E}">
        <p14:creationId xmlns:p14="http://schemas.microsoft.com/office/powerpoint/2010/main" val="378850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D39-80E0-6C21-29EE-38ED39C78DFB}"/>
              </a:ext>
            </a:extLst>
          </p:cNvPr>
          <p:cNvSpPr>
            <a:spLocks noGrp="1"/>
          </p:cNvSpPr>
          <p:nvPr>
            <p:ph type="title"/>
          </p:nvPr>
        </p:nvSpPr>
        <p:spPr>
          <a:xfrm>
            <a:off x="695279" y="203200"/>
            <a:ext cx="9810604" cy="1216024"/>
          </a:xfrm>
        </p:spPr>
        <p:txBody>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data-backup</a:t>
            </a:r>
            <a:endParaRPr lang="en-US" dirty="0"/>
          </a:p>
        </p:txBody>
      </p:sp>
      <p:sp>
        <p:nvSpPr>
          <p:cNvPr id="4" name="Content Placeholder 3">
            <a:extLst>
              <a:ext uri="{FF2B5EF4-FFF2-40B4-BE49-F238E27FC236}">
                <a16:creationId xmlns:a16="http://schemas.microsoft.com/office/drawing/2014/main" id="{9228E191-CF12-8309-7232-E5F22AA85277}"/>
              </a:ext>
            </a:extLst>
          </p:cNvPr>
          <p:cNvSpPr>
            <a:spLocks noGrp="1"/>
          </p:cNvSpPr>
          <p:nvPr>
            <p:ph idx="1"/>
          </p:nvPr>
        </p:nvSpPr>
        <p:spPr>
          <a:xfrm>
            <a:off x="1030098" y="1108651"/>
            <a:ext cx="9810604" cy="4428753"/>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5. Human login shall be limited to emergencies.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We can set up a separate emergency user account with limited privileges and use it only in emergencies. For, example local-system-admin can be used for emergencies.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6. Backups shall be performed to a hardware-controlled cold storage array that maintains a </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time period</a:t>
            </a:r>
            <a:r>
              <a:rPr lang="en-US" sz="1800" dirty="0">
                <a:effectLst/>
                <a:latin typeface="Garamond" panose="02020404030301010803" pitchFamily="18" charset="0"/>
                <a:ea typeface="Calibri" panose="020F0502020204030204" pitchFamily="34" charset="0"/>
                <a:cs typeface="Times New Roman" panose="02020603050405020304" pitchFamily="18" charset="0"/>
              </a:rPr>
              <a:t> worth of backups before they overwrite the other media.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We can perform backups to a hardware-controlled cold storage array using the built-in MySQL Workbench Backup feature.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a:effectLst/>
                <a:latin typeface="Garamond" panose="02020404030301010803" pitchFamily="18" charset="0"/>
                <a:ea typeface="Calibri" panose="020F0502020204030204" pitchFamily="34" charset="0"/>
                <a:cs typeface="Times New Roman" panose="02020603050405020304" pitchFamily="18" charset="0"/>
              </a:rPr>
              <a:t>7. Password </a:t>
            </a:r>
            <a:r>
              <a:rPr lang="en-US" sz="1800" dirty="0">
                <a:effectLst/>
                <a:latin typeface="Garamond" panose="02020404030301010803" pitchFamily="18" charset="0"/>
                <a:ea typeface="Calibri" panose="020F0502020204030204" pitchFamily="34" charset="0"/>
                <a:cs typeface="Times New Roman" panose="02020603050405020304" pitchFamily="18" charset="0"/>
              </a:rPr>
              <a:t>shall be a random string of </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sufficient length</a:t>
            </a:r>
            <a:r>
              <a:rPr lang="en-US" sz="1800" dirty="0">
                <a:effectLst/>
                <a:latin typeface="Garamond" panose="02020404030301010803" pitchFamily="18" charset="0"/>
                <a:ea typeface="Calibri" panose="020F0502020204030204" pitchFamily="34" charset="0"/>
                <a:cs typeface="Times New Roman" panose="02020603050405020304" pitchFamily="18" charset="0"/>
              </a:rPr>
              <a:t>, stored offline on paper or a USB 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 have stored the password on paper.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292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2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0">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B7CF7-EB10-9297-0320-5AD3986831DF}"/>
              </a:ext>
            </a:extLst>
          </p:cNvPr>
          <p:cNvSpPr>
            <a:spLocks noGrp="1"/>
          </p:cNvSpPr>
          <p:nvPr>
            <p:ph type="ctrTitle"/>
          </p:nvPr>
        </p:nvSpPr>
        <p:spPr>
          <a:xfrm>
            <a:off x="630255" y="2024573"/>
            <a:ext cx="4123531" cy="2104551"/>
          </a:xfrm>
        </p:spPr>
        <p:txBody>
          <a:bodyPr>
            <a:normAutofit/>
          </a:bodyPr>
          <a:lstStyle/>
          <a:p>
            <a:r>
              <a:rPr lang="en-US" sz="2800" dirty="0"/>
              <a:t>Unsuccessful Logon Attempts</a:t>
            </a:r>
            <a:br>
              <a:rPr lang="en-US" sz="2800" dirty="0"/>
            </a:br>
            <a:endParaRPr lang="en-US" dirty="0"/>
          </a:p>
        </p:txBody>
      </p:sp>
      <p:sp>
        <p:nvSpPr>
          <p:cNvPr id="153" name="Freeform: Shape 132">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34">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9C7FEED-2BA8-5C37-2514-8F7687D1CB25}"/>
              </a:ext>
            </a:extLst>
          </p:cNvPr>
          <p:cNvSpPr txBox="1"/>
          <p:nvPr/>
        </p:nvSpPr>
        <p:spPr>
          <a:xfrm>
            <a:off x="5718674" y="2017863"/>
            <a:ext cx="5008418" cy="3416320"/>
          </a:xfrm>
          <a:prstGeom prst="rect">
            <a:avLst/>
          </a:prstGeom>
          <a:noFill/>
        </p:spPr>
        <p:txBody>
          <a:bodyPr wrap="square" rtlCol="0">
            <a:spAutoFit/>
          </a:bodyPr>
          <a:lstStyle/>
          <a:p>
            <a:pPr lvl="1"/>
            <a:r>
              <a:rPr lang="en-US" sz="3600" dirty="0">
                <a:effectLst/>
                <a:latin typeface="Garamond" panose="02020404030301010803" pitchFamily="18" charset="0"/>
                <a:ea typeface="Calibri" panose="020F0502020204030204" pitchFamily="34" charset="0"/>
                <a:cs typeface="Times New Roman" panose="02020603050405020304" pitchFamily="18" charset="0"/>
              </a:rPr>
              <a:t>a. Enforcing a limit on local-system-admin user</a:t>
            </a:r>
          </a:p>
          <a:p>
            <a:pPr lvl="1"/>
            <a:r>
              <a:rPr lang="en-US" sz="3600" dirty="0">
                <a:latin typeface="Garamond" panose="02020404030301010803" pitchFamily="18" charset="0"/>
                <a:ea typeface="Calibri" panose="020F0502020204030204" pitchFamily="34" charset="0"/>
                <a:cs typeface="Times New Roman" panose="02020603050405020304" pitchFamily="18" charset="0"/>
              </a:rPr>
              <a:t>b. Rationale for </a:t>
            </a:r>
            <a:r>
              <a:rPr lang="en-US" sz="3600" b="0" i="0" dirty="0">
                <a:effectLst/>
                <a:latin typeface="Garamond" panose="02020404030301010803" pitchFamily="18" charset="0"/>
              </a:rPr>
              <a:t>Automatic account or node locking </a:t>
            </a:r>
            <a:endParaRPr lang="en-US" sz="3600"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112332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2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0">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B7CF7-EB10-9297-0320-5AD3986831DF}"/>
              </a:ext>
            </a:extLst>
          </p:cNvPr>
          <p:cNvSpPr>
            <a:spLocks noGrp="1"/>
          </p:cNvSpPr>
          <p:nvPr>
            <p:ph type="ctrTitle"/>
          </p:nvPr>
        </p:nvSpPr>
        <p:spPr>
          <a:xfrm>
            <a:off x="630254" y="2357082"/>
            <a:ext cx="4123531" cy="1439533"/>
          </a:xfrm>
        </p:spPr>
        <p:txBody>
          <a:bodyPr>
            <a:noAutofit/>
          </a:bodyPr>
          <a:lstStyle/>
          <a:p>
            <a:r>
              <a:rPr lang="en-US" dirty="0"/>
              <a:t>Creating </a:t>
            </a:r>
            <a:br>
              <a:rPr lang="en-US" dirty="0"/>
            </a:br>
            <a:r>
              <a:rPr lang="en-US" dirty="0"/>
              <a:t>a </a:t>
            </a:r>
            <a:br>
              <a:rPr lang="en-US" dirty="0"/>
            </a:br>
            <a:r>
              <a:rPr lang="en-US" dirty="0"/>
              <a:t>Database</a:t>
            </a:r>
          </a:p>
        </p:txBody>
      </p:sp>
      <p:sp>
        <p:nvSpPr>
          <p:cNvPr id="153" name="Freeform: Shape 132">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34">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6300ADF-86AB-C181-46A3-CCC46BCF0AFD}"/>
              </a:ext>
            </a:extLst>
          </p:cNvPr>
          <p:cNvSpPr txBox="1"/>
          <p:nvPr/>
        </p:nvSpPr>
        <p:spPr>
          <a:xfrm>
            <a:off x="5970368" y="2660072"/>
            <a:ext cx="5008418" cy="2308324"/>
          </a:xfrm>
          <a:prstGeom prst="rect">
            <a:avLst/>
          </a:prstGeom>
          <a:noFill/>
        </p:spPr>
        <p:txBody>
          <a:bodyPr wrap="square" rtlCol="0">
            <a:spAutoFit/>
          </a:bodyPr>
          <a:lstStyle/>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Download GTD </a:t>
            </a:r>
          </a:p>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Create MySQL Schema</a:t>
            </a:r>
          </a:p>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Upload DB to MySQL</a:t>
            </a:r>
            <a:endParaRPr lang="en-US" sz="3600" dirty="0">
              <a:latin typeface="Garamond" panose="02020404030301010803"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A2EF48C-849F-FE39-F71F-4B1F0230141D}"/>
              </a:ext>
            </a:extLst>
          </p:cNvPr>
          <p:cNvSpPr txBox="1"/>
          <p:nvPr/>
        </p:nvSpPr>
        <p:spPr>
          <a:xfrm>
            <a:off x="6026937" y="1822196"/>
            <a:ext cx="5577201" cy="584775"/>
          </a:xfrm>
          <a:prstGeom prst="rect">
            <a:avLst/>
          </a:prstGeom>
          <a:noFill/>
        </p:spPr>
        <p:txBody>
          <a:bodyPr wrap="square" rtlCol="0">
            <a:spAutoFit/>
          </a:bodyPr>
          <a:lstStyle/>
          <a:p>
            <a:r>
              <a:rPr lang="en-US" sz="3200" b="1" dirty="0"/>
              <a:t>Creating a Database:</a:t>
            </a:r>
          </a:p>
        </p:txBody>
      </p:sp>
    </p:spTree>
    <p:extLst>
      <p:ext uri="{BB962C8B-B14F-4D97-AF65-F5344CB8AC3E}">
        <p14:creationId xmlns:p14="http://schemas.microsoft.com/office/powerpoint/2010/main" val="334854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FCE-8DA8-3FCD-5729-BD5419E75DF0}"/>
              </a:ext>
            </a:extLst>
          </p:cNvPr>
          <p:cNvSpPr>
            <a:spLocks noGrp="1"/>
          </p:cNvSpPr>
          <p:nvPr>
            <p:ph type="title"/>
          </p:nvPr>
        </p:nvSpPr>
        <p:spPr>
          <a:xfrm>
            <a:off x="603839" y="609600"/>
            <a:ext cx="9810604" cy="1216024"/>
          </a:xfrm>
        </p:spPr>
        <p:txBody>
          <a:bodyPr>
            <a:normAutofit fontScale="90000"/>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Enforcing a limit on local-system-admin user</a:t>
            </a:r>
            <a:br>
              <a:rPr lang="en-US" sz="2800" dirty="0">
                <a:effectLst/>
                <a:latin typeface="Garamond" panose="02020404030301010803" pitchFamily="18" charset="0"/>
                <a:ea typeface="Calibri" panose="020F0502020204030204" pitchFamily="34" charset="0"/>
                <a:cs typeface="Times New Roman" panose="02020603050405020304" pitchFamily="18" charset="0"/>
              </a:rPr>
            </a:br>
            <a:br>
              <a:rPr lang="en-US" sz="2800" dirty="0">
                <a:effectLst/>
                <a:latin typeface="Garamond" panose="02020404030301010803"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618C87-E149-9FFC-9AFC-F6A0E9B53812}"/>
              </a:ext>
            </a:extLst>
          </p:cNvPr>
          <p:cNvSpPr>
            <a:spLocks noGrp="1"/>
          </p:cNvSpPr>
          <p:nvPr>
            <p:ph idx="1"/>
          </p:nvPr>
        </p:nvSpPr>
        <p:spPr>
          <a:xfrm>
            <a:off x="1030559" y="1541144"/>
            <a:ext cx="9810604" cy="4428753"/>
          </a:xfrm>
        </p:spPr>
        <p:txBody>
          <a:bodyPr/>
          <a:lstStyle/>
          <a:p>
            <a:pPr marL="0" indent="0">
              <a:buNone/>
            </a:pPr>
            <a:r>
              <a:rPr lang="en-US" dirty="0">
                <a:solidFill>
                  <a:schemeClr val="tx1"/>
                </a:solidFill>
              </a:rPr>
              <a:t>Enforce a limit consecutive invalid logon attempts by a user </a:t>
            </a:r>
          </a:p>
          <a:p>
            <a:r>
              <a:rPr lang="en-US" dirty="0">
                <a:solidFill>
                  <a:schemeClr val="tx1"/>
                </a:solidFill>
              </a:rPr>
              <a:t>I have tried to login using the local-system-admin, consecutive connection limit is 1.</a:t>
            </a:r>
          </a:p>
          <a:p>
            <a:r>
              <a:rPr lang="en-US" dirty="0">
                <a:solidFill>
                  <a:schemeClr val="tx1"/>
                </a:solidFill>
              </a:rPr>
              <a:t>Error is popped if more than 1 logon sessions are attempted.  </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02E71468-D0B2-CDD7-1FD4-56E17294B13A}"/>
              </a:ext>
            </a:extLst>
          </p:cNvPr>
          <p:cNvPicPr>
            <a:picLocks noChangeAspect="1"/>
          </p:cNvPicPr>
          <p:nvPr/>
        </p:nvPicPr>
        <p:blipFill rotWithShape="1">
          <a:blip r:embed="rId2"/>
          <a:srcRect l="1994" t="4515" r="2536" b="6767"/>
          <a:stretch/>
        </p:blipFill>
        <p:spPr>
          <a:xfrm>
            <a:off x="2281625" y="3755520"/>
            <a:ext cx="5354320" cy="2397760"/>
          </a:xfrm>
          <a:prstGeom prst="rect">
            <a:avLst/>
          </a:prstGeom>
        </p:spPr>
      </p:pic>
    </p:spTree>
    <p:extLst>
      <p:ext uri="{BB962C8B-B14F-4D97-AF65-F5344CB8AC3E}">
        <p14:creationId xmlns:p14="http://schemas.microsoft.com/office/powerpoint/2010/main" val="267029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FCE-8DA8-3FCD-5729-BD5419E75DF0}"/>
              </a:ext>
            </a:extLst>
          </p:cNvPr>
          <p:cNvSpPr>
            <a:spLocks noGrp="1"/>
          </p:cNvSpPr>
          <p:nvPr>
            <p:ph type="title"/>
          </p:nvPr>
        </p:nvSpPr>
        <p:spPr>
          <a:xfrm>
            <a:off x="603839" y="609600"/>
            <a:ext cx="9810604" cy="1216024"/>
          </a:xfrm>
        </p:spPr>
        <p:txBody>
          <a:bodyPr>
            <a:normAutofit fontScale="90000"/>
          </a:body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Rational </a:t>
            </a:r>
            <a:r>
              <a:rPr lang="en-US" sz="2800" dirty="0">
                <a:latin typeface="Garamond" panose="02020404030301010803" pitchFamily="18" charset="0"/>
                <a:ea typeface="Calibri" panose="020F0502020204030204" pitchFamily="34" charset="0"/>
                <a:cs typeface="Times New Roman" panose="02020603050405020304" pitchFamily="18" charset="0"/>
              </a:rPr>
              <a:t>for </a:t>
            </a:r>
            <a:r>
              <a:rPr lang="en-US" sz="2800" b="0" i="0" dirty="0">
                <a:effectLst/>
                <a:latin typeface="Garamond" panose="02020404030301010803" pitchFamily="18" charset="0"/>
              </a:rPr>
              <a:t>Automatic account or node locking </a:t>
            </a:r>
            <a:br>
              <a:rPr lang="en-US" sz="2800" dirty="0">
                <a:effectLst/>
                <a:latin typeface="Garamond" panose="02020404030301010803" pitchFamily="18" charset="0"/>
                <a:ea typeface="Calibri" panose="020F0502020204030204" pitchFamily="34" charset="0"/>
                <a:cs typeface="Times New Roman" panose="02020603050405020304" pitchFamily="18" charset="0"/>
              </a:rPr>
            </a:br>
            <a:br>
              <a:rPr lang="en-US" sz="2800" dirty="0">
                <a:effectLst/>
                <a:latin typeface="Garamond" panose="02020404030301010803"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618C87-E149-9FFC-9AFC-F6A0E9B53812}"/>
              </a:ext>
            </a:extLst>
          </p:cNvPr>
          <p:cNvSpPr>
            <a:spLocks noGrp="1"/>
          </p:cNvSpPr>
          <p:nvPr>
            <p:ph idx="1"/>
          </p:nvPr>
        </p:nvSpPr>
        <p:spPr>
          <a:xfrm>
            <a:off x="1020168" y="1364499"/>
            <a:ext cx="9810604" cy="4428753"/>
          </a:xfrm>
        </p:spPr>
        <p:txBody>
          <a:bodyPr>
            <a:noAutofit/>
          </a:bodyPr>
          <a:lstStyle/>
          <a:p>
            <a:pPr algn="l"/>
            <a:r>
              <a:rPr lang="en-US" sz="1600" b="0" i="0" dirty="0">
                <a:solidFill>
                  <a:schemeClr val="tx1"/>
                </a:solidFill>
                <a:effectLst/>
                <a:latin typeface="Garamond" panose="02020404030301010803" pitchFamily="18" charset="0"/>
              </a:rPr>
              <a:t>Automatic account or node locking when the maximum number of unsuccessful login attempts is exceeded is a crucial security measure for organizations.</a:t>
            </a:r>
          </a:p>
          <a:p>
            <a:pPr algn="l"/>
            <a:r>
              <a:rPr lang="en-US" sz="1600" b="0" i="0" dirty="0">
                <a:solidFill>
                  <a:schemeClr val="tx1"/>
                </a:solidFill>
                <a:effectLst/>
                <a:latin typeface="Garamond" panose="02020404030301010803" pitchFamily="18" charset="0"/>
              </a:rPr>
              <a:t>Firstly, it prevents brute-force attacks, where an attacker tries multiple username and password combinations repeatedly to gain unauthorized access to the system. By automatically locking the account or node after a certain number of unsuccessful attempts, further attempts are prevented.</a:t>
            </a:r>
          </a:p>
          <a:p>
            <a:pPr algn="l"/>
            <a:r>
              <a:rPr lang="en-US" sz="1600" b="0" i="0" dirty="0">
                <a:solidFill>
                  <a:schemeClr val="tx1"/>
                </a:solidFill>
                <a:effectLst/>
                <a:latin typeface="Garamond" panose="02020404030301010803" pitchFamily="18" charset="0"/>
              </a:rPr>
              <a:t>Secondly, it enhances the security of the user's account by preventing unauthorized access to sensitive data. If the user's credentials have been compromised, automatic account locking prevents further unauthorized access and reduces the damage caused.</a:t>
            </a:r>
          </a:p>
          <a:p>
            <a:pPr algn="l"/>
            <a:r>
              <a:rPr lang="en-US" sz="1600" b="0" i="0" dirty="0">
                <a:solidFill>
                  <a:schemeClr val="tx1"/>
                </a:solidFill>
                <a:effectLst/>
                <a:latin typeface="Garamond" panose="02020404030301010803" pitchFamily="18" charset="0"/>
              </a:rPr>
              <a:t>Thirdly, it helps organizations to comply with regulatory requirements and industry standards</a:t>
            </a:r>
            <a:r>
              <a:rPr lang="en-US" sz="1600" b="0" i="0">
                <a:solidFill>
                  <a:schemeClr val="tx1"/>
                </a:solidFill>
                <a:effectLst/>
                <a:latin typeface="Garamond" panose="02020404030301010803" pitchFamily="18" charset="0"/>
              </a:rPr>
              <a:t>, which </a:t>
            </a:r>
            <a:r>
              <a:rPr lang="en-US" sz="1600" b="0" i="0" dirty="0">
                <a:solidFill>
                  <a:schemeClr val="tx1"/>
                </a:solidFill>
                <a:effectLst/>
                <a:latin typeface="Garamond" panose="02020404030301010803" pitchFamily="18" charset="0"/>
              </a:rPr>
              <a:t>require the implementation of access controls and account lockout policies to protect sensitive data.</a:t>
            </a:r>
          </a:p>
          <a:p>
            <a:pPr algn="l"/>
            <a:r>
              <a:rPr lang="en-US" sz="1600" b="0" i="0" dirty="0">
                <a:solidFill>
                  <a:schemeClr val="tx1"/>
                </a:solidFill>
                <a:effectLst/>
                <a:latin typeface="Garamond" panose="02020404030301010803" pitchFamily="18" charset="0"/>
              </a:rPr>
              <a:t>Lastly, automatic account locking encourages users to choose strong and unique passwords, which in turn reduces the likelihood of successful brute-force attacks. This promotes best practices in password management.</a:t>
            </a:r>
          </a:p>
          <a:p>
            <a:pPr algn="l"/>
            <a:r>
              <a:rPr lang="en-US" sz="1600" b="0" i="0" dirty="0">
                <a:solidFill>
                  <a:schemeClr val="tx1"/>
                </a:solidFill>
                <a:effectLst/>
                <a:latin typeface="Garamond" panose="02020404030301010803" pitchFamily="18" charset="0"/>
              </a:rPr>
              <a:t>In summary, automatic account or node locking after the maximum number of unsuccessful login attempts is a critical security measure that prevents brute-force attacks, reduces damage from compromised credentials, promotes compliance with regulatory requirements and standards, and encourages strong password management practices.</a:t>
            </a:r>
          </a:p>
          <a:p>
            <a:pPr marL="457200" marR="0">
              <a:lnSpc>
                <a:spcPct val="107000"/>
              </a:lnSpc>
              <a:spcBef>
                <a:spcPts val="0"/>
              </a:spcBef>
              <a:spcAft>
                <a:spcPts val="800"/>
              </a:spcAft>
            </a:pPr>
            <a:endParaRPr lang="en-US"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149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47CFCE-8DA8-3FCD-5729-BD5419E75DF0}"/>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dirty="0">
                <a:solidFill>
                  <a:schemeClr val="tx2"/>
                </a:solidFill>
                <a:effectLst/>
              </a:rPr>
              <a:t>Thankyou</a:t>
            </a:r>
            <a:br>
              <a:rPr lang="en-US" dirty="0">
                <a:solidFill>
                  <a:schemeClr val="tx2"/>
                </a:solidFill>
                <a:effectLst/>
              </a:rPr>
            </a:br>
            <a:endParaRPr lang="en-US" dirty="0">
              <a:solidFill>
                <a:schemeClr val="tx2"/>
              </a:solidFill>
            </a:endParaRPr>
          </a:p>
        </p:txBody>
      </p:sp>
      <p:sp>
        <p:nvSpPr>
          <p:cNvPr id="15"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185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34D76-2644-DDB4-AF7E-6A2EC12E6F87}"/>
              </a:ext>
            </a:extLst>
          </p:cNvPr>
          <p:cNvSpPr>
            <a:spLocks noGrp="1"/>
          </p:cNvSpPr>
          <p:nvPr>
            <p:ph idx="1"/>
          </p:nvPr>
        </p:nvSpPr>
        <p:spPr>
          <a:xfrm>
            <a:off x="1050879" y="1104264"/>
            <a:ext cx="9810604" cy="4428753"/>
          </a:xfrm>
        </p:spPr>
        <p:txBody>
          <a:bodyPr/>
          <a:lstStyle/>
          <a:p>
            <a:r>
              <a:rPr lang="en-US" dirty="0"/>
              <a:t>I have downloaded the database "globalterrorismdb.xlsx" from Global Terrorism Database Site. </a:t>
            </a:r>
          </a:p>
          <a:p>
            <a:r>
              <a:rPr lang="en-US" dirty="0"/>
              <a:t>Created a MySQL schema "</a:t>
            </a:r>
            <a:r>
              <a:rPr lang="en-US" dirty="0" err="1"/>
              <a:t>terrorismdb</a:t>
            </a:r>
            <a:r>
              <a:rPr lang="en-US" dirty="0"/>
              <a:t>" in MySQL Workbench 8.0 CE</a:t>
            </a:r>
          </a:p>
          <a:p>
            <a:r>
              <a:rPr lang="en-US" dirty="0"/>
              <a:t>I have imported the "globalterrorismdb.csv" into a table in "</a:t>
            </a:r>
            <a:r>
              <a:rPr lang="en-US" dirty="0" err="1"/>
              <a:t>terrorismdb</a:t>
            </a:r>
            <a:r>
              <a:rPr lang="en-US" dirty="0"/>
              <a:t>" schema. </a:t>
            </a:r>
          </a:p>
        </p:txBody>
      </p:sp>
      <p:pic>
        <p:nvPicPr>
          <p:cNvPr id="5" name="Picture 4">
            <a:extLst>
              <a:ext uri="{FF2B5EF4-FFF2-40B4-BE49-F238E27FC236}">
                <a16:creationId xmlns:a16="http://schemas.microsoft.com/office/drawing/2014/main" id="{5A2EE929-631E-B0BC-3B62-8E08DF6399A4}"/>
              </a:ext>
            </a:extLst>
          </p:cNvPr>
          <p:cNvPicPr>
            <a:picLocks noChangeAspect="1"/>
          </p:cNvPicPr>
          <p:nvPr/>
        </p:nvPicPr>
        <p:blipFill>
          <a:blip r:embed="rId2"/>
          <a:stretch>
            <a:fillRect/>
          </a:stretch>
        </p:blipFill>
        <p:spPr>
          <a:xfrm>
            <a:off x="1050879" y="2672080"/>
            <a:ext cx="9194557" cy="3843888"/>
          </a:xfrm>
          <a:prstGeom prst="rect">
            <a:avLst/>
          </a:prstGeom>
        </p:spPr>
      </p:pic>
      <p:sp>
        <p:nvSpPr>
          <p:cNvPr id="8" name="Title 1">
            <a:extLst>
              <a:ext uri="{FF2B5EF4-FFF2-40B4-BE49-F238E27FC236}">
                <a16:creationId xmlns:a16="http://schemas.microsoft.com/office/drawing/2014/main" id="{B6C3EE96-E12E-F96F-331D-FA29EAC9301A}"/>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Setting Up database</a:t>
            </a:r>
            <a:endParaRPr lang="en-US" dirty="0"/>
          </a:p>
        </p:txBody>
      </p:sp>
    </p:spTree>
    <p:extLst>
      <p:ext uri="{BB962C8B-B14F-4D97-AF65-F5344CB8AC3E}">
        <p14:creationId xmlns:p14="http://schemas.microsoft.com/office/powerpoint/2010/main" val="346861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2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0">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B7CF7-EB10-9297-0320-5AD3986831DF}"/>
              </a:ext>
            </a:extLst>
          </p:cNvPr>
          <p:cNvSpPr>
            <a:spLocks noGrp="1"/>
          </p:cNvSpPr>
          <p:nvPr>
            <p:ph type="ctrTitle"/>
          </p:nvPr>
        </p:nvSpPr>
        <p:spPr>
          <a:xfrm>
            <a:off x="587862" y="2146862"/>
            <a:ext cx="4208318" cy="1859973"/>
          </a:xfrm>
        </p:spPr>
        <p:txBody>
          <a:bodyPr>
            <a:normAutofit/>
          </a:bodyPr>
          <a:lstStyle/>
          <a:p>
            <a:r>
              <a:rPr lang="en-US" sz="2800" dirty="0"/>
              <a:t>Separation </a:t>
            </a:r>
            <a:br>
              <a:rPr lang="en-US" sz="2800" dirty="0"/>
            </a:br>
            <a:r>
              <a:rPr lang="en-US" sz="2800" dirty="0"/>
              <a:t>of </a:t>
            </a:r>
            <a:br>
              <a:rPr lang="en-US" sz="2800" dirty="0"/>
            </a:br>
            <a:r>
              <a:rPr lang="en-US" sz="2800" dirty="0"/>
              <a:t>Duties</a:t>
            </a:r>
          </a:p>
        </p:txBody>
      </p:sp>
      <p:sp>
        <p:nvSpPr>
          <p:cNvPr id="153" name="Freeform: Shape 132">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34">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0BBFE22-DCA2-D4A9-0B14-AADBCCFC25F1}"/>
              </a:ext>
            </a:extLst>
          </p:cNvPr>
          <p:cNvSpPr txBox="1"/>
          <p:nvPr/>
        </p:nvSpPr>
        <p:spPr>
          <a:xfrm>
            <a:off x="5970368" y="2660072"/>
            <a:ext cx="5008418" cy="2862322"/>
          </a:xfrm>
          <a:prstGeom prst="rect">
            <a:avLst/>
          </a:prstGeom>
          <a:noFill/>
        </p:spPr>
        <p:txBody>
          <a:bodyPr wrap="square" rtlCol="0">
            <a:spAutoFit/>
          </a:bodyPr>
          <a:lstStyle/>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local-system-admin</a:t>
            </a:r>
          </a:p>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data-entry</a:t>
            </a:r>
            <a:endParaRPr lang="en-US" sz="3600" dirty="0">
              <a:latin typeface="Garamond" panose="02020404030301010803"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data-view</a:t>
            </a:r>
          </a:p>
          <a:p>
            <a:pPr marL="742950" lvl="1" indent="-285750">
              <a:buFont typeface="Arial" panose="020B0604020202020204" pitchFamily="34" charset="0"/>
              <a:buChar char="•"/>
            </a:pPr>
            <a:r>
              <a:rPr lang="en-US" sz="3600" dirty="0">
                <a:effectLst/>
                <a:latin typeface="Garamond" panose="02020404030301010803" pitchFamily="18" charset="0"/>
                <a:ea typeface="Calibri" panose="020F0502020204030204" pitchFamily="34" charset="0"/>
                <a:cs typeface="Times New Roman" panose="02020603050405020304" pitchFamily="18" charset="0"/>
              </a:rPr>
              <a:t>data-backup</a:t>
            </a:r>
          </a:p>
          <a:p>
            <a:endParaRPr lang="en-US" sz="3600" dirty="0"/>
          </a:p>
        </p:txBody>
      </p:sp>
      <p:sp>
        <p:nvSpPr>
          <p:cNvPr id="4" name="TextBox 3">
            <a:extLst>
              <a:ext uri="{FF2B5EF4-FFF2-40B4-BE49-F238E27FC236}">
                <a16:creationId xmlns:a16="http://schemas.microsoft.com/office/drawing/2014/main" id="{43522F9A-A9AA-F064-B2A6-F64494ABC787}"/>
              </a:ext>
            </a:extLst>
          </p:cNvPr>
          <p:cNvSpPr txBox="1"/>
          <p:nvPr/>
        </p:nvSpPr>
        <p:spPr>
          <a:xfrm>
            <a:off x="6026937" y="1822196"/>
            <a:ext cx="5577201" cy="584775"/>
          </a:xfrm>
          <a:prstGeom prst="rect">
            <a:avLst/>
          </a:prstGeom>
          <a:noFill/>
        </p:spPr>
        <p:txBody>
          <a:bodyPr wrap="square" rtlCol="0">
            <a:spAutoFit/>
          </a:bodyPr>
          <a:lstStyle/>
          <a:p>
            <a:r>
              <a:rPr lang="en-US" sz="3200" b="1" dirty="0"/>
              <a:t>Creating User Roles:</a:t>
            </a:r>
          </a:p>
        </p:txBody>
      </p:sp>
    </p:spTree>
    <p:extLst>
      <p:ext uri="{BB962C8B-B14F-4D97-AF65-F5344CB8AC3E}">
        <p14:creationId xmlns:p14="http://schemas.microsoft.com/office/powerpoint/2010/main" val="42605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023171"/>
            <a:ext cx="9810604" cy="4811657"/>
          </a:xfrm>
        </p:spPr>
        <p:txBody>
          <a:bodyPr/>
          <a:lstStyle/>
          <a:p>
            <a:pPr marL="342900" marR="0" lvl="0" indent="-342900">
              <a:lnSpc>
                <a:spcPct val="107000"/>
              </a:lnSpc>
              <a:spcBef>
                <a:spcPts val="0"/>
              </a:spcBef>
              <a:spcAft>
                <a:spcPts val="0"/>
              </a:spcAft>
              <a:buFont typeface="+mj-lt"/>
              <a:buAutoNum type="arabicPeriod"/>
            </a:pPr>
            <a:r>
              <a:rPr lang="en-US" sz="1800" dirty="0">
                <a:effectLst/>
                <a:latin typeface="Garamond" panose="02020404030301010803" pitchFamily="18" charset="0"/>
                <a:ea typeface="Calibri" panose="020F0502020204030204" pitchFamily="34" charset="0"/>
                <a:cs typeface="Times New Roman" panose="02020603050405020304" pitchFamily="18" charset="0"/>
              </a:rPr>
              <a:t>Login shall be allowed from IP address: 127.0.0.1 or localhost (default).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MySQL Workbench, open the "Users and Privileges" panel by clicking on the "Server" in the toolbar of the home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user account for which you want to allow login from the specific IP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"Login" tab, set the "Limit to Hosts Matching" field to 127.0.0.1 or localhost.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2B119D50-00E2-16AA-F379-4553C4A522B7}"/>
              </a:ext>
            </a:extLst>
          </p:cNvPr>
          <p:cNvPicPr>
            <a:picLocks noChangeAspect="1"/>
          </p:cNvPicPr>
          <p:nvPr/>
        </p:nvPicPr>
        <p:blipFill rotWithShape="1">
          <a:blip r:embed="rId2"/>
          <a:srcRect t="2128"/>
          <a:stretch/>
        </p:blipFill>
        <p:spPr>
          <a:xfrm>
            <a:off x="1050879" y="2621280"/>
            <a:ext cx="9810604" cy="4236719"/>
          </a:xfrm>
          <a:prstGeom prst="rect">
            <a:avLst/>
          </a:prstGeom>
        </p:spPr>
      </p:pic>
      <p:sp>
        <p:nvSpPr>
          <p:cNvPr id="9" name="Title 1">
            <a:extLst>
              <a:ext uri="{FF2B5EF4-FFF2-40B4-BE49-F238E27FC236}">
                <a16:creationId xmlns:a16="http://schemas.microsoft.com/office/drawing/2014/main" id="{B224B38F-B61B-43F4-2CD6-DE7E832AE518}"/>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local-system-admin</a:t>
            </a:r>
            <a:endParaRPr lang="en-US" dirty="0"/>
          </a:p>
        </p:txBody>
      </p:sp>
    </p:spTree>
    <p:extLst>
      <p:ext uri="{BB962C8B-B14F-4D97-AF65-F5344CB8AC3E}">
        <p14:creationId xmlns:p14="http://schemas.microsoft.com/office/powerpoint/2010/main" val="149601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033331"/>
            <a:ext cx="9810604" cy="4791337"/>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2. Only one session shall ever be allowed to connect to this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"Account Limits" tab, set the "Concurrent connections" field to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table&#10;&#10;Description automatically generated">
            <a:extLst>
              <a:ext uri="{FF2B5EF4-FFF2-40B4-BE49-F238E27FC236}">
                <a16:creationId xmlns:a16="http://schemas.microsoft.com/office/drawing/2014/main" id="{9F791567-89A4-3941-C2B2-A6D5A094331A}"/>
              </a:ext>
            </a:extLst>
          </p:cNvPr>
          <p:cNvPicPr>
            <a:picLocks noChangeAspect="1"/>
          </p:cNvPicPr>
          <p:nvPr/>
        </p:nvPicPr>
        <p:blipFill>
          <a:blip r:embed="rId2"/>
          <a:stretch>
            <a:fillRect/>
          </a:stretch>
        </p:blipFill>
        <p:spPr>
          <a:xfrm>
            <a:off x="1050879" y="1808480"/>
            <a:ext cx="9810604" cy="4596633"/>
          </a:xfrm>
          <a:prstGeom prst="rect">
            <a:avLst/>
          </a:prstGeom>
        </p:spPr>
      </p:pic>
      <p:sp>
        <p:nvSpPr>
          <p:cNvPr id="7" name="Title 1">
            <a:extLst>
              <a:ext uri="{FF2B5EF4-FFF2-40B4-BE49-F238E27FC236}">
                <a16:creationId xmlns:a16="http://schemas.microsoft.com/office/drawing/2014/main" id="{F2374C50-E202-7624-D7EC-4CF4700DBAE1}"/>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local-system-admin</a:t>
            </a:r>
            <a:endParaRPr lang="en-US" dirty="0"/>
          </a:p>
        </p:txBody>
      </p:sp>
    </p:spTree>
    <p:extLst>
      <p:ext uri="{BB962C8B-B14F-4D97-AF65-F5344CB8AC3E}">
        <p14:creationId xmlns:p14="http://schemas.microsoft.com/office/powerpoint/2010/main" val="408186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9" y="1023171"/>
            <a:ext cx="9810604" cy="4811657"/>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3. All global privileges.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"Administrative Roles" tab , check the "DBA" checkbox to grant all global privileges.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2F7C5112-C613-8D7F-3C63-9ECB405F48A5}"/>
              </a:ext>
            </a:extLst>
          </p:cNvPr>
          <p:cNvPicPr>
            <a:picLocks noChangeAspect="1"/>
          </p:cNvPicPr>
          <p:nvPr/>
        </p:nvPicPr>
        <p:blipFill>
          <a:blip r:embed="rId2"/>
          <a:stretch>
            <a:fillRect/>
          </a:stretch>
        </p:blipFill>
        <p:spPr>
          <a:xfrm>
            <a:off x="1050880" y="1723381"/>
            <a:ext cx="9810603" cy="4931417"/>
          </a:xfrm>
          <a:prstGeom prst="rect">
            <a:avLst/>
          </a:prstGeom>
        </p:spPr>
      </p:pic>
      <p:sp>
        <p:nvSpPr>
          <p:cNvPr id="10" name="Title 1">
            <a:extLst>
              <a:ext uri="{FF2B5EF4-FFF2-40B4-BE49-F238E27FC236}">
                <a16:creationId xmlns:a16="http://schemas.microsoft.com/office/drawing/2014/main" id="{B16FAC80-272F-76FB-DC39-5E3DFC999D3A}"/>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local-system-admin</a:t>
            </a:r>
            <a:endParaRPr lang="en-US" dirty="0"/>
          </a:p>
        </p:txBody>
      </p:sp>
    </p:spTree>
    <p:extLst>
      <p:ext uri="{BB962C8B-B14F-4D97-AF65-F5344CB8AC3E}">
        <p14:creationId xmlns:p14="http://schemas.microsoft.com/office/powerpoint/2010/main" val="386021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957362" y="1129608"/>
            <a:ext cx="9810604" cy="4799650"/>
          </a:xfrm>
        </p:spPr>
        <p:txBody>
          <a:bodyPr/>
          <a:lstStyle/>
          <a:p>
            <a:pPr marL="0" marR="0" lvl="0" indent="0">
              <a:lnSpc>
                <a:spcPct val="107000"/>
              </a:lnSpc>
              <a:spcBef>
                <a:spcPts val="0"/>
              </a:spcBef>
              <a:spcAft>
                <a:spcPts val="0"/>
              </a:spcAft>
              <a:buNone/>
            </a:pPr>
            <a:r>
              <a:rPr lang="en-US" sz="1800" dirty="0">
                <a:effectLst/>
                <a:latin typeface="Garamond" panose="02020404030301010803" pitchFamily="18" charset="0"/>
                <a:ea typeface="Calibri" panose="020F0502020204030204" pitchFamily="34" charset="0"/>
                <a:cs typeface="Times New Roman" panose="02020603050405020304" pitchFamily="18" charset="0"/>
              </a:rPr>
              <a:t>4. All privileges on all 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"Schema Privileges" tab, click on the "Add Entry"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schema that contains the tables you want to grant privileges for.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all privileges checkboxes under the "Privileges" section, such as "SELECT", "INSERT", "UPDATE", "DELETE", etc. In this case, we can use the "Select *ALL*" button.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Click on the "Apply" button to save the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549CF4F6-91C7-5E2E-96AF-BCD820EE064B}"/>
              </a:ext>
            </a:extLst>
          </p:cNvPr>
          <p:cNvPicPr>
            <a:picLocks noChangeAspect="1"/>
          </p:cNvPicPr>
          <p:nvPr/>
        </p:nvPicPr>
        <p:blipFill rotWithShape="1">
          <a:blip r:embed="rId2"/>
          <a:srcRect b="7003"/>
          <a:stretch/>
        </p:blipFill>
        <p:spPr>
          <a:xfrm>
            <a:off x="957362" y="2936240"/>
            <a:ext cx="9810603" cy="3890069"/>
          </a:xfrm>
          <a:prstGeom prst="rect">
            <a:avLst/>
          </a:prstGeom>
        </p:spPr>
      </p:pic>
      <p:sp>
        <p:nvSpPr>
          <p:cNvPr id="5" name="Title 1">
            <a:extLst>
              <a:ext uri="{FF2B5EF4-FFF2-40B4-BE49-F238E27FC236}">
                <a16:creationId xmlns:a16="http://schemas.microsoft.com/office/drawing/2014/main" id="{A9669AE2-BF4C-5926-26FA-20EAFDA82639}"/>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local-system-admin</a:t>
            </a:r>
            <a:endParaRPr lang="en-US" dirty="0"/>
          </a:p>
        </p:txBody>
      </p:sp>
    </p:spTree>
    <p:extLst>
      <p:ext uri="{BB962C8B-B14F-4D97-AF65-F5344CB8AC3E}">
        <p14:creationId xmlns:p14="http://schemas.microsoft.com/office/powerpoint/2010/main" val="394526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DAAAA-1E81-8C38-49B2-F7B1B4FBAE74}"/>
              </a:ext>
            </a:extLst>
          </p:cNvPr>
          <p:cNvSpPr>
            <a:spLocks noGrp="1"/>
          </p:cNvSpPr>
          <p:nvPr>
            <p:ph idx="1"/>
          </p:nvPr>
        </p:nvSpPr>
        <p:spPr>
          <a:xfrm>
            <a:off x="1050877" y="1046983"/>
            <a:ext cx="9810604" cy="4428753"/>
          </a:xfrm>
        </p:spPr>
        <p:txBody>
          <a:bodyPr/>
          <a:lstStyle/>
          <a:p>
            <a:pPr marL="342900" marR="0" lvl="0" indent="-342900">
              <a:lnSpc>
                <a:spcPct val="107000"/>
              </a:lnSpc>
              <a:spcBef>
                <a:spcPts val="0"/>
              </a:spcBef>
              <a:spcAft>
                <a:spcPts val="0"/>
              </a:spcAft>
              <a:buFont typeface="+mj-lt"/>
              <a:buAutoNum type="arabicPeriod"/>
            </a:pPr>
            <a:r>
              <a:rPr lang="en-US" sz="1800" dirty="0">
                <a:effectLst/>
                <a:latin typeface="Garamond" panose="02020404030301010803" pitchFamily="18" charset="0"/>
                <a:ea typeface="Calibri" panose="020F0502020204030204" pitchFamily="34" charset="0"/>
                <a:cs typeface="Times New Roman" panose="02020603050405020304" pitchFamily="18" charset="0"/>
              </a:rPr>
              <a:t>Login shall be allowed ONLY from the local network, hosts matching 192.168.1.*.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MySQL Workbench, open the "Users and Privileges" panel by clicking on the "Server" in the toolbar of the home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Select the user for which you want to restrict login to the local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Garamond" panose="02020404030301010803" pitchFamily="18" charset="0"/>
                <a:ea typeface="Calibri" panose="020F0502020204030204" pitchFamily="34" charset="0"/>
                <a:cs typeface="Times New Roman" panose="02020603050405020304" pitchFamily="18" charset="0"/>
              </a:rPr>
              <a:t>In the "Login" tab, set the "Limit to Hosts Matching" field to 192.168.1.% to allow connections only from hosts matching 192.168.1.*.</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97D197A6-96E5-6A31-BE65-C0837CCE0026}"/>
              </a:ext>
            </a:extLst>
          </p:cNvPr>
          <p:cNvPicPr>
            <a:picLocks noChangeAspect="1"/>
          </p:cNvPicPr>
          <p:nvPr/>
        </p:nvPicPr>
        <p:blipFill rotWithShape="1">
          <a:blip r:embed="rId2"/>
          <a:srcRect t="1588"/>
          <a:stretch/>
        </p:blipFill>
        <p:spPr>
          <a:xfrm>
            <a:off x="1050878" y="2895600"/>
            <a:ext cx="9810603" cy="3819929"/>
          </a:xfrm>
          <a:prstGeom prst="rect">
            <a:avLst/>
          </a:prstGeom>
        </p:spPr>
      </p:pic>
      <p:sp>
        <p:nvSpPr>
          <p:cNvPr id="7" name="Title 1">
            <a:extLst>
              <a:ext uri="{FF2B5EF4-FFF2-40B4-BE49-F238E27FC236}">
                <a16:creationId xmlns:a16="http://schemas.microsoft.com/office/drawing/2014/main" id="{727E86E5-1511-4A48-B585-54D5CBB63B81}"/>
              </a:ext>
            </a:extLst>
          </p:cNvPr>
          <p:cNvSpPr txBox="1">
            <a:spLocks/>
          </p:cNvSpPr>
          <p:nvPr/>
        </p:nvSpPr>
        <p:spPr>
          <a:xfrm>
            <a:off x="695279" y="203200"/>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800" dirty="0">
                <a:effectLst/>
                <a:latin typeface="Garamond" panose="02020404030301010803" pitchFamily="18" charset="0"/>
                <a:ea typeface="Calibri" panose="020F0502020204030204" pitchFamily="34" charset="0"/>
                <a:cs typeface="Times New Roman" panose="02020603050405020304" pitchFamily="18" charset="0"/>
              </a:rPr>
              <a:t>DATA-ENTRY</a:t>
            </a:r>
            <a:endParaRPr lang="en-US" dirty="0"/>
          </a:p>
        </p:txBody>
      </p:sp>
    </p:spTree>
    <p:extLst>
      <p:ext uri="{BB962C8B-B14F-4D97-AF65-F5344CB8AC3E}">
        <p14:creationId xmlns:p14="http://schemas.microsoft.com/office/powerpoint/2010/main" val="196433286"/>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162</TotalTime>
  <Words>1534</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Bembo</vt:lpstr>
      <vt:lpstr>Calibri</vt:lpstr>
      <vt:lpstr>Courier New</vt:lpstr>
      <vt:lpstr>Garamond</vt:lpstr>
      <vt:lpstr>Symbol</vt:lpstr>
      <vt:lpstr>ArchiveVTI</vt:lpstr>
      <vt:lpstr>Assignment - 2</vt:lpstr>
      <vt:lpstr>Creating  a  Database</vt:lpstr>
      <vt:lpstr>PowerPoint Presentation</vt:lpstr>
      <vt:lpstr>Separation  of  Duties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data-backup</vt:lpstr>
      <vt:lpstr>data-backup</vt:lpstr>
      <vt:lpstr>data-backup</vt:lpstr>
      <vt:lpstr>data-backup</vt:lpstr>
      <vt:lpstr>data-backup</vt:lpstr>
      <vt:lpstr>data-backup</vt:lpstr>
      <vt:lpstr>Unsuccessful Logon Attempts </vt:lpstr>
      <vt:lpstr>Enforcing a limit on local-system-admin user  </vt:lpstr>
      <vt:lpstr>Rational for Automatic account or node locking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- 2</dc:title>
  <dc:creator>baddam neha</dc:creator>
  <cp:lastModifiedBy>baddam neha</cp:lastModifiedBy>
  <cp:revision>7</cp:revision>
  <dcterms:created xsi:type="dcterms:W3CDTF">2023-03-15T20:27:06Z</dcterms:created>
  <dcterms:modified xsi:type="dcterms:W3CDTF">2023-03-16T02:55:42Z</dcterms:modified>
</cp:coreProperties>
</file>