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9" r:id="rId4"/>
    <p:sldId id="279" r:id="rId5"/>
    <p:sldId id="281" r:id="rId6"/>
    <p:sldId id="283" r:id="rId7"/>
    <p:sldId id="282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FDA78-5282-4F20-BDE4-A2C4280A616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5A7972-6238-4A63-B66E-4993F6C41C0E}">
      <dgm:prSet phldrT="[Text]"/>
      <dgm:spPr/>
      <dgm:t>
        <a:bodyPr/>
        <a:lstStyle/>
        <a:p>
          <a:r>
            <a:rPr lang="en-US" dirty="0"/>
            <a:t>Credit Card Default Prediction</a:t>
          </a:r>
        </a:p>
      </dgm:t>
    </dgm:pt>
    <dgm:pt modelId="{BDB15683-4AEC-41D8-A0B3-EFC6A84F7D3D}" type="parTrans" cxnId="{0CA0C49E-FC7F-41F0-8F29-60519CEFAF4F}">
      <dgm:prSet/>
      <dgm:spPr/>
      <dgm:t>
        <a:bodyPr/>
        <a:lstStyle/>
        <a:p>
          <a:endParaRPr lang="en-US"/>
        </a:p>
      </dgm:t>
    </dgm:pt>
    <dgm:pt modelId="{2CCCD355-426E-4440-866A-56FB4389284F}" type="sibTrans" cxnId="{0CA0C49E-FC7F-41F0-8F29-60519CEFAF4F}">
      <dgm:prSet/>
      <dgm:spPr/>
      <dgm:t>
        <a:bodyPr/>
        <a:lstStyle/>
        <a:p>
          <a:endParaRPr lang="en-US"/>
        </a:p>
      </dgm:t>
    </dgm:pt>
    <dgm:pt modelId="{DFE3CA88-D50B-48A1-8072-B191F6204318}">
      <dgm:prSet phldrT="[Text]"/>
      <dgm:spPr/>
      <dgm:t>
        <a:bodyPr/>
        <a:lstStyle/>
        <a:p>
          <a:r>
            <a:rPr lang="en-US" dirty="0"/>
            <a:t>Data Exploration </a:t>
          </a:r>
        </a:p>
        <a:p>
          <a:r>
            <a:rPr lang="en-US" dirty="0"/>
            <a:t>&amp; </a:t>
          </a:r>
        </a:p>
        <a:p>
          <a:r>
            <a:rPr lang="en-US" dirty="0"/>
            <a:t>Pre-Processing</a:t>
          </a:r>
        </a:p>
      </dgm:t>
    </dgm:pt>
    <dgm:pt modelId="{FFBDD088-56F3-4274-BE77-E886BFE48DEB}" type="parTrans" cxnId="{962124A7-4694-4489-A800-0E21B607DA5B}">
      <dgm:prSet/>
      <dgm:spPr/>
      <dgm:t>
        <a:bodyPr/>
        <a:lstStyle/>
        <a:p>
          <a:endParaRPr lang="en-US"/>
        </a:p>
      </dgm:t>
    </dgm:pt>
    <dgm:pt modelId="{A1A1780A-C59F-4ACA-885C-D5E3FC660555}" type="sibTrans" cxnId="{962124A7-4694-4489-A800-0E21B607DA5B}">
      <dgm:prSet/>
      <dgm:spPr/>
      <dgm:t>
        <a:bodyPr/>
        <a:lstStyle/>
        <a:p>
          <a:endParaRPr lang="en-US"/>
        </a:p>
      </dgm:t>
    </dgm:pt>
    <dgm:pt modelId="{FE25C6FD-EDF2-461C-8409-93F0364B27D5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2E16F1F2-6993-447B-B98E-DDD5FD91E173}" type="parTrans" cxnId="{0747C91A-8F1D-48FD-AD17-A71F1801BB17}">
      <dgm:prSet/>
      <dgm:spPr/>
      <dgm:t>
        <a:bodyPr/>
        <a:lstStyle/>
        <a:p>
          <a:endParaRPr lang="en-US"/>
        </a:p>
      </dgm:t>
    </dgm:pt>
    <dgm:pt modelId="{FE5027DE-3E0B-4E93-B3C6-27589A27B9B6}" type="sibTrans" cxnId="{0747C91A-8F1D-48FD-AD17-A71F1801BB17}">
      <dgm:prSet/>
      <dgm:spPr/>
      <dgm:t>
        <a:bodyPr/>
        <a:lstStyle/>
        <a:p>
          <a:endParaRPr lang="en-US"/>
        </a:p>
      </dgm:t>
    </dgm:pt>
    <dgm:pt modelId="{CEB73F91-54B3-4B61-B9A5-ECE612E8AA1B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2F557603-223F-40E9-87B8-43C86D7911DF}" type="parTrans" cxnId="{0438E5CF-B800-403A-A511-CDD30E9EC890}">
      <dgm:prSet/>
      <dgm:spPr/>
      <dgm:t>
        <a:bodyPr/>
        <a:lstStyle/>
        <a:p>
          <a:endParaRPr lang="en-US"/>
        </a:p>
      </dgm:t>
    </dgm:pt>
    <dgm:pt modelId="{C8D38B6E-93E8-44D4-9217-143ACB60844F}" type="sibTrans" cxnId="{0438E5CF-B800-403A-A511-CDD30E9EC890}">
      <dgm:prSet/>
      <dgm:spPr/>
      <dgm:t>
        <a:bodyPr/>
        <a:lstStyle/>
        <a:p>
          <a:endParaRPr lang="en-US"/>
        </a:p>
      </dgm:t>
    </dgm:pt>
    <dgm:pt modelId="{0A449120-3DCE-4D65-92FF-BEBA60AEC046}">
      <dgm:prSet phldrT="[Text]"/>
      <dgm:spPr/>
      <dgm:t>
        <a:bodyPr/>
        <a:lstStyle/>
        <a:p>
          <a:r>
            <a:rPr lang="en-US" dirty="0"/>
            <a:t>Dataset Overview</a:t>
          </a:r>
        </a:p>
      </dgm:t>
    </dgm:pt>
    <dgm:pt modelId="{618792DE-AB51-4B3A-B878-D8B73C708DAC}" type="sibTrans" cxnId="{E1F2B652-1C40-439F-A4C1-1CCB39A8D7AD}">
      <dgm:prSet/>
      <dgm:spPr/>
      <dgm:t>
        <a:bodyPr/>
        <a:lstStyle/>
        <a:p>
          <a:endParaRPr lang="en-US"/>
        </a:p>
      </dgm:t>
    </dgm:pt>
    <dgm:pt modelId="{C258C5AE-DCC8-4DDD-B05C-735940468B0A}" type="parTrans" cxnId="{E1F2B652-1C40-439F-A4C1-1CCB39A8D7AD}">
      <dgm:prSet/>
      <dgm:spPr/>
      <dgm:t>
        <a:bodyPr/>
        <a:lstStyle/>
        <a:p>
          <a:endParaRPr lang="en-US"/>
        </a:p>
      </dgm:t>
    </dgm:pt>
    <dgm:pt modelId="{EF3D9B0C-4951-47C5-BF13-5271196A886C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4D974000-E730-408C-B872-F67C73F3033B}" type="sibTrans" cxnId="{0D884AE3-328E-4289-BD7F-876B0F5E455A}">
      <dgm:prSet/>
      <dgm:spPr/>
      <dgm:t>
        <a:bodyPr/>
        <a:lstStyle/>
        <a:p>
          <a:endParaRPr lang="en-US"/>
        </a:p>
      </dgm:t>
    </dgm:pt>
    <dgm:pt modelId="{F025D099-426A-4DBB-B6B2-587A77098A72}" type="parTrans" cxnId="{0D884AE3-328E-4289-BD7F-876B0F5E455A}">
      <dgm:prSet/>
      <dgm:spPr/>
      <dgm:t>
        <a:bodyPr/>
        <a:lstStyle/>
        <a:p>
          <a:endParaRPr lang="en-US"/>
        </a:p>
      </dgm:t>
    </dgm:pt>
    <dgm:pt modelId="{4E725C23-A069-44D1-A552-65B5375DB1AC}" type="pres">
      <dgm:prSet presAssocID="{508FDA78-5282-4F20-BDE4-A2C4280A616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6500AD-C613-49C0-A7BD-404830F61F9D}" type="pres">
      <dgm:prSet presAssocID="{0E5A7972-6238-4A63-B66E-4993F6C41C0E}" presName="centerShape" presStyleLbl="node0" presStyleIdx="0" presStyleCnt="1"/>
      <dgm:spPr/>
    </dgm:pt>
    <dgm:pt modelId="{C951DC21-7BC9-4C2E-A791-B20AA791A031}" type="pres">
      <dgm:prSet presAssocID="{0A449120-3DCE-4D65-92FF-BEBA60AEC046}" presName="node" presStyleLbl="node1" presStyleIdx="0" presStyleCnt="5">
        <dgm:presLayoutVars>
          <dgm:bulletEnabled val="1"/>
        </dgm:presLayoutVars>
      </dgm:prSet>
      <dgm:spPr/>
    </dgm:pt>
    <dgm:pt modelId="{842A8C10-66D4-40F9-B7A7-1F619DECA98F}" type="pres">
      <dgm:prSet presAssocID="{0A449120-3DCE-4D65-92FF-BEBA60AEC046}" presName="dummy" presStyleCnt="0"/>
      <dgm:spPr/>
    </dgm:pt>
    <dgm:pt modelId="{6369EFD6-1738-4CD3-B9D3-4086874A7B4D}" type="pres">
      <dgm:prSet presAssocID="{618792DE-AB51-4B3A-B878-D8B73C708DAC}" presName="sibTrans" presStyleLbl="sibTrans2D1" presStyleIdx="0" presStyleCnt="5"/>
      <dgm:spPr/>
    </dgm:pt>
    <dgm:pt modelId="{20675FE0-625A-413C-8272-E22A137F2C1F}" type="pres">
      <dgm:prSet presAssocID="{DFE3CA88-D50B-48A1-8072-B191F6204318}" presName="node" presStyleLbl="node1" presStyleIdx="1" presStyleCnt="5">
        <dgm:presLayoutVars>
          <dgm:bulletEnabled val="1"/>
        </dgm:presLayoutVars>
      </dgm:prSet>
      <dgm:spPr/>
    </dgm:pt>
    <dgm:pt modelId="{C6DAB3BB-928F-4A7E-A0F8-317A8E378244}" type="pres">
      <dgm:prSet presAssocID="{DFE3CA88-D50B-48A1-8072-B191F6204318}" presName="dummy" presStyleCnt="0"/>
      <dgm:spPr/>
    </dgm:pt>
    <dgm:pt modelId="{E94CDF91-E6EB-4AC4-93A5-DF4AEF076751}" type="pres">
      <dgm:prSet presAssocID="{A1A1780A-C59F-4ACA-885C-D5E3FC660555}" presName="sibTrans" presStyleLbl="sibTrans2D1" presStyleIdx="1" presStyleCnt="5"/>
      <dgm:spPr/>
    </dgm:pt>
    <dgm:pt modelId="{F8C93A41-E911-4B05-9611-10CEBA6534E9}" type="pres">
      <dgm:prSet presAssocID="{EF3D9B0C-4951-47C5-BF13-5271196A886C}" presName="node" presStyleLbl="node1" presStyleIdx="2" presStyleCnt="5">
        <dgm:presLayoutVars>
          <dgm:bulletEnabled val="1"/>
        </dgm:presLayoutVars>
      </dgm:prSet>
      <dgm:spPr/>
    </dgm:pt>
    <dgm:pt modelId="{F34FD020-9F5B-4FD2-8FF3-9B86CBD2D819}" type="pres">
      <dgm:prSet presAssocID="{EF3D9B0C-4951-47C5-BF13-5271196A886C}" presName="dummy" presStyleCnt="0"/>
      <dgm:spPr/>
    </dgm:pt>
    <dgm:pt modelId="{7B3F89DD-72A3-4A49-A61A-073E4CCCB528}" type="pres">
      <dgm:prSet presAssocID="{4D974000-E730-408C-B872-F67C73F3033B}" presName="sibTrans" presStyleLbl="sibTrans2D1" presStyleIdx="2" presStyleCnt="5"/>
      <dgm:spPr/>
    </dgm:pt>
    <dgm:pt modelId="{3F158121-EF56-4CE9-9044-0F46F1C1141D}" type="pres">
      <dgm:prSet presAssocID="{FE25C6FD-EDF2-461C-8409-93F0364B27D5}" presName="node" presStyleLbl="node1" presStyleIdx="3" presStyleCnt="5">
        <dgm:presLayoutVars>
          <dgm:bulletEnabled val="1"/>
        </dgm:presLayoutVars>
      </dgm:prSet>
      <dgm:spPr/>
    </dgm:pt>
    <dgm:pt modelId="{234784CF-A022-4CD8-8B8F-3F8DC1C17BFF}" type="pres">
      <dgm:prSet presAssocID="{FE25C6FD-EDF2-461C-8409-93F0364B27D5}" presName="dummy" presStyleCnt="0"/>
      <dgm:spPr/>
    </dgm:pt>
    <dgm:pt modelId="{01D27D81-AA26-44B6-83D1-C5ADD88808DE}" type="pres">
      <dgm:prSet presAssocID="{FE5027DE-3E0B-4E93-B3C6-27589A27B9B6}" presName="sibTrans" presStyleLbl="sibTrans2D1" presStyleIdx="3" presStyleCnt="5"/>
      <dgm:spPr/>
    </dgm:pt>
    <dgm:pt modelId="{BAD75E8C-DCE0-4B4C-AF95-435848A3AA3A}" type="pres">
      <dgm:prSet presAssocID="{CEB73F91-54B3-4B61-B9A5-ECE612E8AA1B}" presName="node" presStyleLbl="node1" presStyleIdx="4" presStyleCnt="5">
        <dgm:presLayoutVars>
          <dgm:bulletEnabled val="1"/>
        </dgm:presLayoutVars>
      </dgm:prSet>
      <dgm:spPr/>
    </dgm:pt>
    <dgm:pt modelId="{D68F5F93-534C-4D4C-ACA5-14D3DE7B48DB}" type="pres">
      <dgm:prSet presAssocID="{CEB73F91-54B3-4B61-B9A5-ECE612E8AA1B}" presName="dummy" presStyleCnt="0"/>
      <dgm:spPr/>
    </dgm:pt>
    <dgm:pt modelId="{39991A9B-FDC6-49FA-B976-8EDFCD3DE046}" type="pres">
      <dgm:prSet presAssocID="{C8D38B6E-93E8-44D4-9217-143ACB60844F}" presName="sibTrans" presStyleLbl="sibTrans2D1" presStyleIdx="4" presStyleCnt="5"/>
      <dgm:spPr/>
    </dgm:pt>
  </dgm:ptLst>
  <dgm:cxnLst>
    <dgm:cxn modelId="{E2304409-CFA3-4820-A311-B44D625DAF36}" type="presOf" srcId="{0E5A7972-6238-4A63-B66E-4993F6C41C0E}" destId="{286500AD-C613-49C0-A7BD-404830F61F9D}" srcOrd="0" destOrd="0" presId="urn:microsoft.com/office/officeart/2005/8/layout/radial6"/>
    <dgm:cxn modelId="{F813AA14-3348-47B8-B5E4-A79ED91AA163}" type="presOf" srcId="{EF3D9B0C-4951-47C5-BF13-5271196A886C}" destId="{F8C93A41-E911-4B05-9611-10CEBA6534E9}" srcOrd="0" destOrd="0" presId="urn:microsoft.com/office/officeart/2005/8/layout/radial6"/>
    <dgm:cxn modelId="{0747C91A-8F1D-48FD-AD17-A71F1801BB17}" srcId="{0E5A7972-6238-4A63-B66E-4993F6C41C0E}" destId="{FE25C6FD-EDF2-461C-8409-93F0364B27D5}" srcOrd="3" destOrd="0" parTransId="{2E16F1F2-6993-447B-B98E-DDD5FD91E173}" sibTransId="{FE5027DE-3E0B-4E93-B3C6-27589A27B9B6}"/>
    <dgm:cxn modelId="{C0D04120-798F-494F-B8BF-EC06F0360E56}" type="presOf" srcId="{4D974000-E730-408C-B872-F67C73F3033B}" destId="{7B3F89DD-72A3-4A49-A61A-073E4CCCB528}" srcOrd="0" destOrd="0" presId="urn:microsoft.com/office/officeart/2005/8/layout/radial6"/>
    <dgm:cxn modelId="{BDD38E60-23CC-4052-B1ED-F4ED47DED3EA}" type="presOf" srcId="{FE25C6FD-EDF2-461C-8409-93F0364B27D5}" destId="{3F158121-EF56-4CE9-9044-0F46F1C1141D}" srcOrd="0" destOrd="0" presId="urn:microsoft.com/office/officeart/2005/8/layout/radial6"/>
    <dgm:cxn modelId="{BDF78044-0152-4FC5-A287-7ADFB7EC8A26}" type="presOf" srcId="{508FDA78-5282-4F20-BDE4-A2C4280A6164}" destId="{4E725C23-A069-44D1-A552-65B5375DB1AC}" srcOrd="0" destOrd="0" presId="urn:microsoft.com/office/officeart/2005/8/layout/radial6"/>
    <dgm:cxn modelId="{E65BF144-BB0B-4BA0-8A1D-206D397EE00D}" type="presOf" srcId="{DFE3CA88-D50B-48A1-8072-B191F6204318}" destId="{20675FE0-625A-413C-8272-E22A137F2C1F}" srcOrd="0" destOrd="0" presId="urn:microsoft.com/office/officeart/2005/8/layout/radial6"/>
    <dgm:cxn modelId="{E6C53A66-0866-47E8-9D4A-5554D6D8F1E6}" type="presOf" srcId="{A1A1780A-C59F-4ACA-885C-D5E3FC660555}" destId="{E94CDF91-E6EB-4AC4-93A5-DF4AEF076751}" srcOrd="0" destOrd="0" presId="urn:microsoft.com/office/officeart/2005/8/layout/radial6"/>
    <dgm:cxn modelId="{E1F2B652-1C40-439F-A4C1-1CCB39A8D7AD}" srcId="{0E5A7972-6238-4A63-B66E-4993F6C41C0E}" destId="{0A449120-3DCE-4D65-92FF-BEBA60AEC046}" srcOrd="0" destOrd="0" parTransId="{C258C5AE-DCC8-4DDD-B05C-735940468B0A}" sibTransId="{618792DE-AB51-4B3A-B878-D8B73C708DAC}"/>
    <dgm:cxn modelId="{56804354-9F00-414C-895F-CDA3CA2CD5E1}" type="presOf" srcId="{618792DE-AB51-4B3A-B878-D8B73C708DAC}" destId="{6369EFD6-1738-4CD3-B9D3-4086874A7B4D}" srcOrd="0" destOrd="0" presId="urn:microsoft.com/office/officeart/2005/8/layout/radial6"/>
    <dgm:cxn modelId="{0CA0C49E-FC7F-41F0-8F29-60519CEFAF4F}" srcId="{508FDA78-5282-4F20-BDE4-A2C4280A6164}" destId="{0E5A7972-6238-4A63-B66E-4993F6C41C0E}" srcOrd="0" destOrd="0" parTransId="{BDB15683-4AEC-41D8-A0B3-EFC6A84F7D3D}" sibTransId="{2CCCD355-426E-4440-866A-56FB4389284F}"/>
    <dgm:cxn modelId="{962124A7-4694-4489-A800-0E21B607DA5B}" srcId="{0E5A7972-6238-4A63-B66E-4993F6C41C0E}" destId="{DFE3CA88-D50B-48A1-8072-B191F6204318}" srcOrd="1" destOrd="0" parTransId="{FFBDD088-56F3-4274-BE77-E886BFE48DEB}" sibTransId="{A1A1780A-C59F-4ACA-885C-D5E3FC660555}"/>
    <dgm:cxn modelId="{D977C7B4-FA10-445C-BD18-D75E4E6CC01D}" type="presOf" srcId="{FE5027DE-3E0B-4E93-B3C6-27589A27B9B6}" destId="{01D27D81-AA26-44B6-83D1-C5ADD88808DE}" srcOrd="0" destOrd="0" presId="urn:microsoft.com/office/officeart/2005/8/layout/radial6"/>
    <dgm:cxn modelId="{642C0BB7-AAA2-407D-87CC-795FD4D0889F}" type="presOf" srcId="{CEB73F91-54B3-4B61-B9A5-ECE612E8AA1B}" destId="{BAD75E8C-DCE0-4B4C-AF95-435848A3AA3A}" srcOrd="0" destOrd="0" presId="urn:microsoft.com/office/officeart/2005/8/layout/radial6"/>
    <dgm:cxn modelId="{0438E5CF-B800-403A-A511-CDD30E9EC890}" srcId="{0E5A7972-6238-4A63-B66E-4993F6C41C0E}" destId="{CEB73F91-54B3-4B61-B9A5-ECE612E8AA1B}" srcOrd="4" destOrd="0" parTransId="{2F557603-223F-40E9-87B8-43C86D7911DF}" sibTransId="{C8D38B6E-93E8-44D4-9217-143ACB60844F}"/>
    <dgm:cxn modelId="{FD468DDE-5597-4AB0-A24F-BAA869E532D0}" type="presOf" srcId="{0A449120-3DCE-4D65-92FF-BEBA60AEC046}" destId="{C951DC21-7BC9-4C2E-A791-B20AA791A031}" srcOrd="0" destOrd="0" presId="urn:microsoft.com/office/officeart/2005/8/layout/radial6"/>
    <dgm:cxn modelId="{57F592DF-75BE-4B6B-8444-E8D018F7A4AE}" type="presOf" srcId="{C8D38B6E-93E8-44D4-9217-143ACB60844F}" destId="{39991A9B-FDC6-49FA-B976-8EDFCD3DE046}" srcOrd="0" destOrd="0" presId="urn:microsoft.com/office/officeart/2005/8/layout/radial6"/>
    <dgm:cxn modelId="{0D884AE3-328E-4289-BD7F-876B0F5E455A}" srcId="{0E5A7972-6238-4A63-B66E-4993F6C41C0E}" destId="{EF3D9B0C-4951-47C5-BF13-5271196A886C}" srcOrd="2" destOrd="0" parTransId="{F025D099-426A-4DBB-B6B2-587A77098A72}" sibTransId="{4D974000-E730-408C-B872-F67C73F3033B}"/>
    <dgm:cxn modelId="{B1836150-5B30-4F23-90AB-D015BBA1AB7A}" type="presParOf" srcId="{4E725C23-A069-44D1-A552-65B5375DB1AC}" destId="{286500AD-C613-49C0-A7BD-404830F61F9D}" srcOrd="0" destOrd="0" presId="urn:microsoft.com/office/officeart/2005/8/layout/radial6"/>
    <dgm:cxn modelId="{0608F06E-44CB-440D-9A18-E8ED55F29116}" type="presParOf" srcId="{4E725C23-A069-44D1-A552-65B5375DB1AC}" destId="{C951DC21-7BC9-4C2E-A791-B20AA791A031}" srcOrd="1" destOrd="0" presId="urn:microsoft.com/office/officeart/2005/8/layout/radial6"/>
    <dgm:cxn modelId="{4A50E26F-6B2D-4A3B-82FB-894307A21B66}" type="presParOf" srcId="{4E725C23-A069-44D1-A552-65B5375DB1AC}" destId="{842A8C10-66D4-40F9-B7A7-1F619DECA98F}" srcOrd="2" destOrd="0" presId="urn:microsoft.com/office/officeart/2005/8/layout/radial6"/>
    <dgm:cxn modelId="{09F1A71E-38B8-4194-950B-2CE88D3D0047}" type="presParOf" srcId="{4E725C23-A069-44D1-A552-65B5375DB1AC}" destId="{6369EFD6-1738-4CD3-B9D3-4086874A7B4D}" srcOrd="3" destOrd="0" presId="urn:microsoft.com/office/officeart/2005/8/layout/radial6"/>
    <dgm:cxn modelId="{711272B8-B75C-4D05-853C-01745058AC91}" type="presParOf" srcId="{4E725C23-A069-44D1-A552-65B5375DB1AC}" destId="{20675FE0-625A-413C-8272-E22A137F2C1F}" srcOrd="4" destOrd="0" presId="urn:microsoft.com/office/officeart/2005/8/layout/radial6"/>
    <dgm:cxn modelId="{39006155-95F9-4C49-B522-90C7C27EE945}" type="presParOf" srcId="{4E725C23-A069-44D1-A552-65B5375DB1AC}" destId="{C6DAB3BB-928F-4A7E-A0F8-317A8E378244}" srcOrd="5" destOrd="0" presId="urn:microsoft.com/office/officeart/2005/8/layout/radial6"/>
    <dgm:cxn modelId="{B15DAAFA-26A0-4608-9DD9-BC602AA0473D}" type="presParOf" srcId="{4E725C23-A069-44D1-A552-65B5375DB1AC}" destId="{E94CDF91-E6EB-4AC4-93A5-DF4AEF076751}" srcOrd="6" destOrd="0" presId="urn:microsoft.com/office/officeart/2005/8/layout/radial6"/>
    <dgm:cxn modelId="{EF9EBC4D-CE7E-4FBB-92FB-55BEB32CB934}" type="presParOf" srcId="{4E725C23-A069-44D1-A552-65B5375DB1AC}" destId="{F8C93A41-E911-4B05-9611-10CEBA6534E9}" srcOrd="7" destOrd="0" presId="urn:microsoft.com/office/officeart/2005/8/layout/radial6"/>
    <dgm:cxn modelId="{A138D0DA-695A-40F5-8B08-88F6654293D1}" type="presParOf" srcId="{4E725C23-A069-44D1-A552-65B5375DB1AC}" destId="{F34FD020-9F5B-4FD2-8FF3-9B86CBD2D819}" srcOrd="8" destOrd="0" presId="urn:microsoft.com/office/officeart/2005/8/layout/radial6"/>
    <dgm:cxn modelId="{808D58EC-67AA-4185-BB22-6794F2D35C70}" type="presParOf" srcId="{4E725C23-A069-44D1-A552-65B5375DB1AC}" destId="{7B3F89DD-72A3-4A49-A61A-073E4CCCB528}" srcOrd="9" destOrd="0" presId="urn:microsoft.com/office/officeart/2005/8/layout/radial6"/>
    <dgm:cxn modelId="{9F13CFB4-805D-4B63-9152-AA86F2E70FF2}" type="presParOf" srcId="{4E725C23-A069-44D1-A552-65B5375DB1AC}" destId="{3F158121-EF56-4CE9-9044-0F46F1C1141D}" srcOrd="10" destOrd="0" presId="urn:microsoft.com/office/officeart/2005/8/layout/radial6"/>
    <dgm:cxn modelId="{07F52FE6-E575-4C73-833F-6B7A1177F524}" type="presParOf" srcId="{4E725C23-A069-44D1-A552-65B5375DB1AC}" destId="{234784CF-A022-4CD8-8B8F-3F8DC1C17BFF}" srcOrd="11" destOrd="0" presId="urn:microsoft.com/office/officeart/2005/8/layout/radial6"/>
    <dgm:cxn modelId="{5AB4426F-7F43-4DFF-A868-6C746DD541D9}" type="presParOf" srcId="{4E725C23-A069-44D1-A552-65B5375DB1AC}" destId="{01D27D81-AA26-44B6-83D1-C5ADD88808DE}" srcOrd="12" destOrd="0" presId="urn:microsoft.com/office/officeart/2005/8/layout/radial6"/>
    <dgm:cxn modelId="{72B0BC37-EF80-4B2B-A181-647B602D7BFD}" type="presParOf" srcId="{4E725C23-A069-44D1-A552-65B5375DB1AC}" destId="{BAD75E8C-DCE0-4B4C-AF95-435848A3AA3A}" srcOrd="13" destOrd="0" presId="urn:microsoft.com/office/officeart/2005/8/layout/radial6"/>
    <dgm:cxn modelId="{AC7F3A59-63BC-446C-9DE3-360D6403727A}" type="presParOf" srcId="{4E725C23-A069-44D1-A552-65B5375DB1AC}" destId="{D68F5F93-534C-4D4C-ACA5-14D3DE7B48DB}" srcOrd="14" destOrd="0" presId="urn:microsoft.com/office/officeart/2005/8/layout/radial6"/>
    <dgm:cxn modelId="{D8A2FD85-DDB8-4C97-96EE-D89283935014}" type="presParOf" srcId="{4E725C23-A069-44D1-A552-65B5375DB1AC}" destId="{39991A9B-FDC6-49FA-B976-8EDFCD3DE04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7D11C-54C7-4A9C-99A5-B708FF21726C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45657D-F95D-416D-A1D5-D4554C22C7F2}">
      <dgm:prSet phldrT="[Text]"/>
      <dgm:spPr/>
      <dgm:t>
        <a:bodyPr/>
        <a:lstStyle/>
        <a:p>
          <a:r>
            <a:rPr lang="en-US" dirty="0"/>
            <a:t>Customer Data</a:t>
          </a:r>
        </a:p>
      </dgm:t>
    </dgm:pt>
    <dgm:pt modelId="{4A85D781-696F-458F-AB0C-3B83A4B07E6F}" type="parTrans" cxnId="{CB861024-EFE6-4A19-A3A0-7A0BCB0C046B}">
      <dgm:prSet/>
      <dgm:spPr/>
      <dgm:t>
        <a:bodyPr/>
        <a:lstStyle/>
        <a:p>
          <a:endParaRPr lang="en-US"/>
        </a:p>
      </dgm:t>
    </dgm:pt>
    <dgm:pt modelId="{CC9B0E9B-D249-48B8-ACA0-B5FFAA6B16D7}" type="sibTrans" cxnId="{CB861024-EFE6-4A19-A3A0-7A0BCB0C046B}">
      <dgm:prSet/>
      <dgm:spPr/>
      <dgm:t>
        <a:bodyPr/>
        <a:lstStyle/>
        <a:p>
          <a:endParaRPr lang="en-US"/>
        </a:p>
      </dgm:t>
    </dgm:pt>
    <dgm:pt modelId="{ECB02440-040A-437B-ABFD-41C54794B8FD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13D10766-43DA-4248-81BC-4EA5CEAA417E}" type="parTrans" cxnId="{A8EEE274-C704-478B-9103-15E3AF9480D3}">
      <dgm:prSet/>
      <dgm:spPr/>
      <dgm:t>
        <a:bodyPr/>
        <a:lstStyle/>
        <a:p>
          <a:endParaRPr lang="en-US"/>
        </a:p>
      </dgm:t>
    </dgm:pt>
    <dgm:pt modelId="{EC3198AE-E013-4377-A444-6B34C8B73928}" type="sibTrans" cxnId="{A8EEE274-C704-478B-9103-15E3AF9480D3}">
      <dgm:prSet/>
      <dgm:spPr/>
      <dgm:t>
        <a:bodyPr/>
        <a:lstStyle/>
        <a:p>
          <a:endParaRPr lang="en-US"/>
        </a:p>
      </dgm:t>
    </dgm:pt>
    <dgm:pt modelId="{1ECBEC12-D050-4647-9D9A-B7699C90B21D}">
      <dgm:prSet phldrT="[Text]"/>
      <dgm:spPr/>
      <dgm:t>
        <a:bodyPr/>
        <a:lstStyle/>
        <a:p>
          <a:r>
            <a:rPr lang="en-US" dirty="0"/>
            <a:t>Customer Data</a:t>
          </a:r>
        </a:p>
      </dgm:t>
    </dgm:pt>
    <dgm:pt modelId="{79D385B6-0FD3-4691-80C7-8F3656F8B45B}" type="parTrans" cxnId="{5BAA102E-2E75-41FA-BFD4-00A386CA482F}">
      <dgm:prSet/>
      <dgm:spPr/>
      <dgm:t>
        <a:bodyPr/>
        <a:lstStyle/>
        <a:p>
          <a:endParaRPr lang="en-US"/>
        </a:p>
      </dgm:t>
    </dgm:pt>
    <dgm:pt modelId="{2E4A0FD9-CAF0-4B10-9EF0-1736B4766B54}" type="sibTrans" cxnId="{5BAA102E-2E75-41FA-BFD4-00A386CA482F}">
      <dgm:prSet/>
      <dgm:spPr/>
      <dgm:t>
        <a:bodyPr/>
        <a:lstStyle/>
        <a:p>
          <a:endParaRPr lang="en-US"/>
        </a:p>
      </dgm:t>
    </dgm:pt>
    <dgm:pt modelId="{9D1D59F9-9222-4E68-BC39-AE9D7586DC8E}">
      <dgm:prSet phldrT="[Text]"/>
      <dgm:spPr/>
      <dgm:t>
        <a:bodyPr/>
        <a:lstStyle/>
        <a:p>
          <a:r>
            <a:rPr lang="en-US" dirty="0"/>
            <a:t>No-Default</a:t>
          </a:r>
        </a:p>
      </dgm:t>
    </dgm:pt>
    <dgm:pt modelId="{F69A894B-D5F7-4228-B709-F0862C5E194D}" type="parTrans" cxnId="{F8299829-774A-46ED-8DF5-8707FFD6EDBD}">
      <dgm:prSet/>
      <dgm:spPr/>
      <dgm:t>
        <a:bodyPr/>
        <a:lstStyle/>
        <a:p>
          <a:endParaRPr lang="en-US"/>
        </a:p>
      </dgm:t>
    </dgm:pt>
    <dgm:pt modelId="{3CB6816C-686C-409C-B9E9-D9F884C427A3}" type="sibTrans" cxnId="{F8299829-774A-46ED-8DF5-8707FFD6EDBD}">
      <dgm:prSet/>
      <dgm:spPr/>
      <dgm:t>
        <a:bodyPr/>
        <a:lstStyle/>
        <a:p>
          <a:endParaRPr lang="en-US"/>
        </a:p>
      </dgm:t>
    </dgm:pt>
    <dgm:pt modelId="{B6F0FC22-A988-49C2-ABA3-03298CE7E0CC}">
      <dgm:prSet phldrT="[Text]"/>
      <dgm:spPr/>
      <dgm:t>
        <a:bodyPr/>
        <a:lstStyle/>
        <a:p>
          <a:r>
            <a:rPr lang="en-US" dirty="0"/>
            <a:t>No-Default</a:t>
          </a:r>
        </a:p>
      </dgm:t>
    </dgm:pt>
    <dgm:pt modelId="{BDEBE6C4-C951-4B26-811F-6FDF9F3C2246}" type="parTrans" cxnId="{899810BF-D6C7-4F37-86D3-DAA4768F4B14}">
      <dgm:prSet/>
      <dgm:spPr/>
      <dgm:t>
        <a:bodyPr/>
        <a:lstStyle/>
        <a:p>
          <a:endParaRPr lang="en-US"/>
        </a:p>
      </dgm:t>
    </dgm:pt>
    <dgm:pt modelId="{B34AB102-DE66-40B5-ADD7-203F39790FA8}" type="sibTrans" cxnId="{899810BF-D6C7-4F37-86D3-DAA4768F4B14}">
      <dgm:prSet/>
      <dgm:spPr/>
      <dgm:t>
        <a:bodyPr/>
        <a:lstStyle/>
        <a:p>
          <a:endParaRPr lang="en-US"/>
        </a:p>
      </dgm:t>
    </dgm:pt>
    <dgm:pt modelId="{EB27A84E-1A96-407D-A446-B6AA76028382}">
      <dgm:prSet phldrT="[Text]"/>
      <dgm:spPr/>
      <dgm:t>
        <a:bodyPr/>
        <a:lstStyle/>
        <a:p>
          <a:r>
            <a:rPr lang="en-US" dirty="0"/>
            <a:t>No-Default</a:t>
          </a:r>
        </a:p>
      </dgm:t>
    </dgm:pt>
    <dgm:pt modelId="{FE36444C-0534-4197-BDE8-871EED5D7B9A}" type="parTrans" cxnId="{97491D68-3544-4170-9E43-8BB2FB8008E4}">
      <dgm:prSet/>
      <dgm:spPr/>
      <dgm:t>
        <a:bodyPr/>
        <a:lstStyle/>
        <a:p>
          <a:endParaRPr lang="en-US"/>
        </a:p>
      </dgm:t>
    </dgm:pt>
    <dgm:pt modelId="{684A0BF4-B8ED-48E0-82E2-37B8D7E2804D}" type="sibTrans" cxnId="{97491D68-3544-4170-9E43-8BB2FB8008E4}">
      <dgm:prSet/>
      <dgm:spPr/>
      <dgm:t>
        <a:bodyPr/>
        <a:lstStyle/>
        <a:p>
          <a:endParaRPr lang="en-US"/>
        </a:p>
      </dgm:t>
    </dgm:pt>
    <dgm:pt modelId="{1B102C9E-FD29-4E88-89D1-A3A167241C52}" type="pres">
      <dgm:prSet presAssocID="{0FF7D11C-54C7-4A9C-99A5-B708FF21726C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B0399537-96BB-4967-8438-01A4ACD7BA66}" type="pres">
      <dgm:prSet presAssocID="{0FF7D11C-54C7-4A9C-99A5-B708FF21726C}" presName="dummyMaxCanvas" presStyleCnt="0"/>
      <dgm:spPr/>
    </dgm:pt>
    <dgm:pt modelId="{31BE2E72-ADD3-4578-ACE0-690AC5D5F768}" type="pres">
      <dgm:prSet presAssocID="{0FF7D11C-54C7-4A9C-99A5-B708FF21726C}" presName="parentComposite" presStyleCnt="0"/>
      <dgm:spPr/>
    </dgm:pt>
    <dgm:pt modelId="{25D9356D-FEB9-4FC1-B66F-DF155B2D9777}" type="pres">
      <dgm:prSet presAssocID="{0FF7D11C-54C7-4A9C-99A5-B708FF21726C}" presName="parent1" presStyleLbl="alignAccFollowNode1" presStyleIdx="0" presStyleCnt="4">
        <dgm:presLayoutVars>
          <dgm:chMax val="4"/>
        </dgm:presLayoutVars>
      </dgm:prSet>
      <dgm:spPr/>
    </dgm:pt>
    <dgm:pt modelId="{4B409A47-DFD0-4302-88E6-954A40291571}" type="pres">
      <dgm:prSet presAssocID="{0FF7D11C-54C7-4A9C-99A5-B708FF21726C}" presName="parent2" presStyleLbl="alignAccFollowNode1" presStyleIdx="1" presStyleCnt="4">
        <dgm:presLayoutVars>
          <dgm:chMax val="4"/>
        </dgm:presLayoutVars>
      </dgm:prSet>
      <dgm:spPr/>
    </dgm:pt>
    <dgm:pt modelId="{EDC916C7-504C-4ED6-A827-52082F2DFF78}" type="pres">
      <dgm:prSet presAssocID="{0FF7D11C-54C7-4A9C-99A5-B708FF21726C}" presName="childrenComposite" presStyleCnt="0"/>
      <dgm:spPr/>
    </dgm:pt>
    <dgm:pt modelId="{5D2B8250-2BB5-4638-9C4A-204698D34488}" type="pres">
      <dgm:prSet presAssocID="{0FF7D11C-54C7-4A9C-99A5-B708FF21726C}" presName="dummyMaxCanvas_ChildArea" presStyleCnt="0"/>
      <dgm:spPr/>
    </dgm:pt>
    <dgm:pt modelId="{2BBB9131-B34E-4FD0-8218-F00FBB026416}" type="pres">
      <dgm:prSet presAssocID="{0FF7D11C-54C7-4A9C-99A5-B708FF21726C}" presName="fulcrum" presStyleLbl="alignAccFollowNode1" presStyleIdx="2" presStyleCnt="4"/>
      <dgm:spPr/>
    </dgm:pt>
    <dgm:pt modelId="{D57270C6-58FF-491A-A765-D881DC44B249}" type="pres">
      <dgm:prSet presAssocID="{0FF7D11C-54C7-4A9C-99A5-B708FF21726C}" presName="balance_13" presStyleLbl="alignAccFollowNode1" presStyleIdx="3" presStyleCnt="4">
        <dgm:presLayoutVars>
          <dgm:bulletEnabled val="1"/>
        </dgm:presLayoutVars>
      </dgm:prSet>
      <dgm:spPr/>
    </dgm:pt>
    <dgm:pt modelId="{1BBFC2EC-C1AB-4B5A-8684-7147883058AA}" type="pres">
      <dgm:prSet presAssocID="{0FF7D11C-54C7-4A9C-99A5-B708FF21726C}" presName="right_13_1" presStyleLbl="node1" presStyleIdx="0" presStyleCnt="4">
        <dgm:presLayoutVars>
          <dgm:bulletEnabled val="1"/>
        </dgm:presLayoutVars>
      </dgm:prSet>
      <dgm:spPr/>
    </dgm:pt>
    <dgm:pt modelId="{EEF353F8-281C-4C35-A124-38500CF2CBD8}" type="pres">
      <dgm:prSet presAssocID="{0FF7D11C-54C7-4A9C-99A5-B708FF21726C}" presName="right_13_2" presStyleLbl="node1" presStyleIdx="1" presStyleCnt="4">
        <dgm:presLayoutVars>
          <dgm:bulletEnabled val="1"/>
        </dgm:presLayoutVars>
      </dgm:prSet>
      <dgm:spPr/>
    </dgm:pt>
    <dgm:pt modelId="{0F0839AA-6B22-485D-B811-2F34F3DB6E61}" type="pres">
      <dgm:prSet presAssocID="{0FF7D11C-54C7-4A9C-99A5-B708FF21726C}" presName="right_13_3" presStyleLbl="node1" presStyleIdx="2" presStyleCnt="4">
        <dgm:presLayoutVars>
          <dgm:bulletEnabled val="1"/>
        </dgm:presLayoutVars>
      </dgm:prSet>
      <dgm:spPr/>
    </dgm:pt>
    <dgm:pt modelId="{74ABD87A-5B47-495D-9687-B2AD90C3B5D6}" type="pres">
      <dgm:prSet presAssocID="{0FF7D11C-54C7-4A9C-99A5-B708FF21726C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CB861024-EFE6-4A19-A3A0-7A0BCB0C046B}" srcId="{0FF7D11C-54C7-4A9C-99A5-B708FF21726C}" destId="{7545657D-F95D-416D-A1D5-D4554C22C7F2}" srcOrd="0" destOrd="0" parTransId="{4A85D781-696F-458F-AB0C-3B83A4B07E6F}" sibTransId="{CC9B0E9B-D249-48B8-ACA0-B5FFAA6B16D7}"/>
    <dgm:cxn modelId="{F8299829-774A-46ED-8DF5-8707FFD6EDBD}" srcId="{1ECBEC12-D050-4647-9D9A-B7699C90B21D}" destId="{9D1D59F9-9222-4E68-BC39-AE9D7586DC8E}" srcOrd="0" destOrd="0" parTransId="{F69A894B-D5F7-4228-B709-F0862C5E194D}" sibTransId="{3CB6816C-686C-409C-B9E9-D9F884C427A3}"/>
    <dgm:cxn modelId="{5BAA102E-2E75-41FA-BFD4-00A386CA482F}" srcId="{0FF7D11C-54C7-4A9C-99A5-B708FF21726C}" destId="{1ECBEC12-D050-4647-9D9A-B7699C90B21D}" srcOrd="1" destOrd="0" parTransId="{79D385B6-0FD3-4691-80C7-8F3656F8B45B}" sibTransId="{2E4A0FD9-CAF0-4B10-9EF0-1736B4766B54}"/>
    <dgm:cxn modelId="{5B490F31-FBC7-41AE-9951-BC7E70A4FF2D}" type="presOf" srcId="{ECB02440-040A-437B-ABFD-41C54794B8FD}" destId="{74ABD87A-5B47-495D-9687-B2AD90C3B5D6}" srcOrd="0" destOrd="0" presId="urn:microsoft.com/office/officeart/2005/8/layout/balance1"/>
    <dgm:cxn modelId="{A7F3AF35-9E2C-4639-8DA9-D85E1F7ABF94}" type="presOf" srcId="{B6F0FC22-A988-49C2-ABA3-03298CE7E0CC}" destId="{EEF353F8-281C-4C35-A124-38500CF2CBD8}" srcOrd="0" destOrd="0" presId="urn:microsoft.com/office/officeart/2005/8/layout/balance1"/>
    <dgm:cxn modelId="{97491D68-3544-4170-9E43-8BB2FB8008E4}" srcId="{1ECBEC12-D050-4647-9D9A-B7699C90B21D}" destId="{EB27A84E-1A96-407D-A446-B6AA76028382}" srcOrd="2" destOrd="0" parTransId="{FE36444C-0534-4197-BDE8-871EED5D7B9A}" sibTransId="{684A0BF4-B8ED-48E0-82E2-37B8D7E2804D}"/>
    <dgm:cxn modelId="{D9360054-BEED-4C6C-9999-5F3957268910}" type="presOf" srcId="{7545657D-F95D-416D-A1D5-D4554C22C7F2}" destId="{25D9356D-FEB9-4FC1-B66F-DF155B2D9777}" srcOrd="0" destOrd="0" presId="urn:microsoft.com/office/officeart/2005/8/layout/balance1"/>
    <dgm:cxn modelId="{A8EEE274-C704-478B-9103-15E3AF9480D3}" srcId="{7545657D-F95D-416D-A1D5-D4554C22C7F2}" destId="{ECB02440-040A-437B-ABFD-41C54794B8FD}" srcOrd="0" destOrd="0" parTransId="{13D10766-43DA-4248-81BC-4EA5CEAA417E}" sibTransId="{EC3198AE-E013-4377-A444-6B34C8B73928}"/>
    <dgm:cxn modelId="{3D17EC7E-6A1B-4D6B-ACCF-77A2284380EF}" type="presOf" srcId="{0FF7D11C-54C7-4A9C-99A5-B708FF21726C}" destId="{1B102C9E-FD29-4E88-89D1-A3A167241C52}" srcOrd="0" destOrd="0" presId="urn:microsoft.com/office/officeart/2005/8/layout/balance1"/>
    <dgm:cxn modelId="{A92055AD-1835-48AE-9F14-C3B208844DB7}" type="presOf" srcId="{EB27A84E-1A96-407D-A446-B6AA76028382}" destId="{0F0839AA-6B22-485D-B811-2F34F3DB6E61}" srcOrd="0" destOrd="0" presId="urn:microsoft.com/office/officeart/2005/8/layout/balance1"/>
    <dgm:cxn modelId="{899810BF-D6C7-4F37-86D3-DAA4768F4B14}" srcId="{1ECBEC12-D050-4647-9D9A-B7699C90B21D}" destId="{B6F0FC22-A988-49C2-ABA3-03298CE7E0CC}" srcOrd="1" destOrd="0" parTransId="{BDEBE6C4-C951-4B26-811F-6FDF9F3C2246}" sibTransId="{B34AB102-DE66-40B5-ADD7-203F39790FA8}"/>
    <dgm:cxn modelId="{DD4FF5CC-6BEF-495B-89C0-A8CC964C5C65}" type="presOf" srcId="{1ECBEC12-D050-4647-9D9A-B7699C90B21D}" destId="{4B409A47-DFD0-4302-88E6-954A40291571}" srcOrd="0" destOrd="0" presId="urn:microsoft.com/office/officeart/2005/8/layout/balance1"/>
    <dgm:cxn modelId="{A99639F4-CD4A-42D1-A894-0DE0D8D231DD}" type="presOf" srcId="{9D1D59F9-9222-4E68-BC39-AE9D7586DC8E}" destId="{1BBFC2EC-C1AB-4B5A-8684-7147883058AA}" srcOrd="0" destOrd="0" presId="urn:microsoft.com/office/officeart/2005/8/layout/balance1"/>
    <dgm:cxn modelId="{C73656B1-E724-4580-B5FE-D9201DBBE4A9}" type="presParOf" srcId="{1B102C9E-FD29-4E88-89D1-A3A167241C52}" destId="{B0399537-96BB-4967-8438-01A4ACD7BA66}" srcOrd="0" destOrd="0" presId="urn:microsoft.com/office/officeart/2005/8/layout/balance1"/>
    <dgm:cxn modelId="{DAF3E0EB-E5B3-43C0-9727-1109A2B2148F}" type="presParOf" srcId="{1B102C9E-FD29-4E88-89D1-A3A167241C52}" destId="{31BE2E72-ADD3-4578-ACE0-690AC5D5F768}" srcOrd="1" destOrd="0" presId="urn:microsoft.com/office/officeart/2005/8/layout/balance1"/>
    <dgm:cxn modelId="{AD7A2FAA-140F-4080-8976-DEAE59598276}" type="presParOf" srcId="{31BE2E72-ADD3-4578-ACE0-690AC5D5F768}" destId="{25D9356D-FEB9-4FC1-B66F-DF155B2D9777}" srcOrd="0" destOrd="0" presId="urn:microsoft.com/office/officeart/2005/8/layout/balance1"/>
    <dgm:cxn modelId="{737C8ACE-7752-46DD-8F92-A5215CF678BE}" type="presParOf" srcId="{31BE2E72-ADD3-4578-ACE0-690AC5D5F768}" destId="{4B409A47-DFD0-4302-88E6-954A40291571}" srcOrd="1" destOrd="0" presId="urn:microsoft.com/office/officeart/2005/8/layout/balance1"/>
    <dgm:cxn modelId="{800BA881-0A45-4E5D-AF59-ACAB9C2D5254}" type="presParOf" srcId="{1B102C9E-FD29-4E88-89D1-A3A167241C52}" destId="{EDC916C7-504C-4ED6-A827-52082F2DFF78}" srcOrd="2" destOrd="0" presId="urn:microsoft.com/office/officeart/2005/8/layout/balance1"/>
    <dgm:cxn modelId="{0C06B118-4A20-42D1-9511-F3895CCB5355}" type="presParOf" srcId="{EDC916C7-504C-4ED6-A827-52082F2DFF78}" destId="{5D2B8250-2BB5-4638-9C4A-204698D34488}" srcOrd="0" destOrd="0" presId="urn:microsoft.com/office/officeart/2005/8/layout/balance1"/>
    <dgm:cxn modelId="{C302B276-3188-4F85-AF0D-B64F8BCFDF35}" type="presParOf" srcId="{EDC916C7-504C-4ED6-A827-52082F2DFF78}" destId="{2BBB9131-B34E-4FD0-8218-F00FBB026416}" srcOrd="1" destOrd="0" presId="urn:microsoft.com/office/officeart/2005/8/layout/balance1"/>
    <dgm:cxn modelId="{9CC9E625-104B-4204-88D1-E88A9AB8A172}" type="presParOf" srcId="{EDC916C7-504C-4ED6-A827-52082F2DFF78}" destId="{D57270C6-58FF-491A-A765-D881DC44B249}" srcOrd="2" destOrd="0" presId="urn:microsoft.com/office/officeart/2005/8/layout/balance1"/>
    <dgm:cxn modelId="{502511C2-40B1-486D-AF52-F6771BAC91A3}" type="presParOf" srcId="{EDC916C7-504C-4ED6-A827-52082F2DFF78}" destId="{1BBFC2EC-C1AB-4B5A-8684-7147883058AA}" srcOrd="3" destOrd="0" presId="urn:microsoft.com/office/officeart/2005/8/layout/balance1"/>
    <dgm:cxn modelId="{D0B5590B-693A-4DC5-A928-90CB4C002243}" type="presParOf" srcId="{EDC916C7-504C-4ED6-A827-52082F2DFF78}" destId="{EEF353F8-281C-4C35-A124-38500CF2CBD8}" srcOrd="4" destOrd="0" presId="urn:microsoft.com/office/officeart/2005/8/layout/balance1"/>
    <dgm:cxn modelId="{5E58E024-0DE6-4D76-AD42-3F96B67EF639}" type="presParOf" srcId="{EDC916C7-504C-4ED6-A827-52082F2DFF78}" destId="{0F0839AA-6B22-485D-B811-2F34F3DB6E61}" srcOrd="5" destOrd="0" presId="urn:microsoft.com/office/officeart/2005/8/layout/balance1"/>
    <dgm:cxn modelId="{0C796818-B4D2-4863-A8B1-03A4A9FF1695}" type="presParOf" srcId="{EDC916C7-504C-4ED6-A827-52082F2DFF78}" destId="{74ABD87A-5B47-495D-9687-B2AD90C3B5D6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D334CA-1530-4721-809E-CD6324E78F73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862D41-CD3A-4A51-ADDF-A59A3BBF36CB}">
      <dgm:prSet phldrT="[Text]" custT="1"/>
      <dgm:spPr/>
      <dgm:t>
        <a:bodyPr/>
        <a:lstStyle/>
        <a:p>
          <a:r>
            <a: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Models</a:t>
          </a:r>
          <a:r>
            <a:rPr lang="en-US" sz="5600" dirty="0"/>
            <a:t> </a:t>
          </a:r>
        </a:p>
      </dgm:t>
    </dgm:pt>
    <dgm:pt modelId="{4A2758B0-CDB3-48FF-8E42-D96E1DCCEF27}" type="parTrans" cxnId="{F882DC6B-EFF3-424A-BDAD-D3E8F491BE14}">
      <dgm:prSet/>
      <dgm:spPr/>
      <dgm:t>
        <a:bodyPr/>
        <a:lstStyle/>
        <a:p>
          <a:endParaRPr lang="en-US"/>
        </a:p>
      </dgm:t>
    </dgm:pt>
    <dgm:pt modelId="{8FAD7B0E-7595-4BAE-BA57-F53A57F3BC46}" type="sibTrans" cxnId="{F882DC6B-EFF3-424A-BDAD-D3E8F491BE14}">
      <dgm:prSet/>
      <dgm:spPr/>
      <dgm:t>
        <a:bodyPr/>
        <a:lstStyle/>
        <a:p>
          <a:endParaRPr lang="en-US"/>
        </a:p>
      </dgm:t>
    </dgm:pt>
    <dgm:pt modelId="{3B95C3E6-7DA8-48BB-BD53-21A112435087}">
      <dgm:prSet phldrT="[Text]" custT="1"/>
      <dgm:spPr>
        <a:solidFill>
          <a:schemeClr val="accent2">
            <a:lumMod val="7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/>
            <a:t>Logistic Regression</a:t>
          </a:r>
        </a:p>
      </dgm:t>
    </dgm:pt>
    <dgm:pt modelId="{81623959-6BBF-417D-92AD-5AF0531410A7}" type="parTrans" cxnId="{FA82D40E-6109-4933-A9DB-C4AA2E4E715C}">
      <dgm:prSet/>
      <dgm:spPr/>
      <dgm:t>
        <a:bodyPr/>
        <a:lstStyle/>
        <a:p>
          <a:endParaRPr lang="en-US"/>
        </a:p>
      </dgm:t>
    </dgm:pt>
    <dgm:pt modelId="{61385A7E-D90B-44CB-9448-3164775BE39F}" type="sibTrans" cxnId="{FA82D40E-6109-4933-A9DB-C4AA2E4E715C}">
      <dgm:prSet/>
      <dgm:spPr/>
      <dgm:t>
        <a:bodyPr/>
        <a:lstStyle/>
        <a:p>
          <a:endParaRPr lang="en-US"/>
        </a:p>
      </dgm:t>
    </dgm:pt>
    <dgm:pt modelId="{898802D0-8E46-43F9-AA2A-DE547C01CB7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SVM</a:t>
          </a:r>
        </a:p>
      </dgm:t>
    </dgm:pt>
    <dgm:pt modelId="{BAE00BBD-06D7-4A14-828D-F0F5A7D08290}" type="parTrans" cxnId="{B65858C3-A14D-4542-944A-FA2EF4749458}">
      <dgm:prSet/>
      <dgm:spPr/>
      <dgm:t>
        <a:bodyPr/>
        <a:lstStyle/>
        <a:p>
          <a:endParaRPr lang="en-US"/>
        </a:p>
      </dgm:t>
    </dgm:pt>
    <dgm:pt modelId="{5116B219-65C7-4FE8-9D18-015F4A1E6182}" type="sibTrans" cxnId="{B65858C3-A14D-4542-944A-FA2EF4749458}">
      <dgm:prSet/>
      <dgm:spPr/>
      <dgm:t>
        <a:bodyPr/>
        <a:lstStyle/>
        <a:p>
          <a:endParaRPr lang="en-US"/>
        </a:p>
      </dgm:t>
    </dgm:pt>
    <dgm:pt modelId="{7C41BEEF-C834-42AB-905E-4ECE13DCAEBB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Naïve Bayesian</a:t>
          </a:r>
        </a:p>
      </dgm:t>
    </dgm:pt>
    <dgm:pt modelId="{650DF776-352E-47E7-850B-F628B681C70D}" type="parTrans" cxnId="{C4D9ADCD-8CD2-4ED8-B728-31BEA06B22F4}">
      <dgm:prSet/>
      <dgm:spPr/>
      <dgm:t>
        <a:bodyPr/>
        <a:lstStyle/>
        <a:p>
          <a:endParaRPr lang="en-US"/>
        </a:p>
      </dgm:t>
    </dgm:pt>
    <dgm:pt modelId="{CA3B949D-7E1F-40C8-B8A8-4E3892DB93F1}" type="sibTrans" cxnId="{C4D9ADCD-8CD2-4ED8-B728-31BEA06B22F4}">
      <dgm:prSet/>
      <dgm:spPr/>
      <dgm:t>
        <a:bodyPr/>
        <a:lstStyle/>
        <a:p>
          <a:endParaRPr lang="en-US"/>
        </a:p>
      </dgm:t>
    </dgm:pt>
    <dgm:pt modelId="{F1078BC9-69F5-4BA0-BF88-C6727E00C73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kNN</a:t>
          </a:r>
        </a:p>
      </dgm:t>
    </dgm:pt>
    <dgm:pt modelId="{8C295E71-D739-4A50-9193-60EFE0C52141}" type="parTrans" cxnId="{B7704A5C-5DB5-4FF6-824F-BE4D38E3C638}">
      <dgm:prSet/>
      <dgm:spPr/>
      <dgm:t>
        <a:bodyPr/>
        <a:lstStyle/>
        <a:p>
          <a:endParaRPr lang="en-US"/>
        </a:p>
      </dgm:t>
    </dgm:pt>
    <dgm:pt modelId="{241A4FF3-6AE0-4494-9A15-453D62847D7E}" type="sibTrans" cxnId="{B7704A5C-5DB5-4FF6-824F-BE4D38E3C638}">
      <dgm:prSet/>
      <dgm:spPr/>
      <dgm:t>
        <a:bodyPr/>
        <a:lstStyle/>
        <a:p>
          <a:endParaRPr lang="en-US"/>
        </a:p>
      </dgm:t>
    </dgm:pt>
    <dgm:pt modelId="{88D08D5D-D4A0-4826-8A57-EFC21ADEE1F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/>
            <a:t>Random Forest</a:t>
          </a:r>
        </a:p>
      </dgm:t>
    </dgm:pt>
    <dgm:pt modelId="{2002C047-68D5-499B-A7DC-99931CD290E1}" type="parTrans" cxnId="{54BE6C3F-98B4-4514-80D5-5AD03A80F58C}">
      <dgm:prSet/>
      <dgm:spPr/>
      <dgm:t>
        <a:bodyPr/>
        <a:lstStyle/>
        <a:p>
          <a:endParaRPr lang="en-US"/>
        </a:p>
      </dgm:t>
    </dgm:pt>
    <dgm:pt modelId="{17487D7F-194A-45B1-B7CC-DC0CE809C402}" type="sibTrans" cxnId="{54BE6C3F-98B4-4514-80D5-5AD03A80F58C}">
      <dgm:prSet/>
      <dgm:spPr/>
      <dgm:t>
        <a:bodyPr/>
        <a:lstStyle/>
        <a:p>
          <a:endParaRPr lang="en-US"/>
        </a:p>
      </dgm:t>
    </dgm:pt>
    <dgm:pt modelId="{A6110CCA-9DF6-4D4E-9BC1-341C822DCA4E}" type="pres">
      <dgm:prSet presAssocID="{08D334CA-1530-4721-809E-CD6324E78F7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9B4220-3212-43F3-975C-341BBE48F6E9}" type="pres">
      <dgm:prSet presAssocID="{D1862D41-CD3A-4A51-ADDF-A59A3BBF36CB}" presName="vertOne" presStyleCnt="0"/>
      <dgm:spPr/>
    </dgm:pt>
    <dgm:pt modelId="{34E186DB-CAAE-44F9-83B7-D564FAE1B2E2}" type="pres">
      <dgm:prSet presAssocID="{D1862D41-CD3A-4A51-ADDF-A59A3BBF36CB}" presName="txOne" presStyleLbl="node0" presStyleIdx="0" presStyleCnt="1" custScaleY="87085">
        <dgm:presLayoutVars>
          <dgm:chPref val="3"/>
        </dgm:presLayoutVars>
      </dgm:prSet>
      <dgm:spPr/>
    </dgm:pt>
    <dgm:pt modelId="{08B8F39A-4E9B-488C-9519-C17E552AB26B}" type="pres">
      <dgm:prSet presAssocID="{D1862D41-CD3A-4A51-ADDF-A59A3BBF36CB}" presName="parTransOne" presStyleCnt="0"/>
      <dgm:spPr/>
    </dgm:pt>
    <dgm:pt modelId="{94087A5E-DAF7-4530-AE9A-F666E9249969}" type="pres">
      <dgm:prSet presAssocID="{D1862D41-CD3A-4A51-ADDF-A59A3BBF36CB}" presName="horzOne" presStyleCnt="0"/>
      <dgm:spPr/>
    </dgm:pt>
    <dgm:pt modelId="{708ABD34-57C2-43A5-A299-0B45C74E9704}" type="pres">
      <dgm:prSet presAssocID="{3B95C3E6-7DA8-48BB-BD53-21A112435087}" presName="vertTwo" presStyleCnt="0"/>
      <dgm:spPr/>
    </dgm:pt>
    <dgm:pt modelId="{1ACE06FB-CB33-4B23-A5F6-5AF8984AE9B9}" type="pres">
      <dgm:prSet presAssocID="{3B95C3E6-7DA8-48BB-BD53-21A112435087}" presName="txTwo" presStyleLbl="node2" presStyleIdx="0" presStyleCnt="2" custScaleX="46727" custLinFactNeighborX="-29960" custLinFactNeighborY="-8741">
        <dgm:presLayoutVars>
          <dgm:chPref val="3"/>
        </dgm:presLayoutVars>
      </dgm:prSet>
      <dgm:spPr/>
    </dgm:pt>
    <dgm:pt modelId="{BC3D92B0-D8D9-45C7-8279-785DBD607CB9}" type="pres">
      <dgm:prSet presAssocID="{3B95C3E6-7DA8-48BB-BD53-21A112435087}" presName="parTransTwo" presStyleCnt="0"/>
      <dgm:spPr/>
    </dgm:pt>
    <dgm:pt modelId="{589F02BC-7503-4E70-AEDC-A637BAF93C59}" type="pres">
      <dgm:prSet presAssocID="{3B95C3E6-7DA8-48BB-BD53-21A112435087}" presName="horzTwo" presStyleCnt="0"/>
      <dgm:spPr/>
    </dgm:pt>
    <dgm:pt modelId="{D2ADBABE-CB64-4C00-A0A9-EBE5DDE4EED3}" type="pres">
      <dgm:prSet presAssocID="{898802D0-8E46-43F9-AA2A-DE547C01CB76}" presName="vertThree" presStyleCnt="0"/>
      <dgm:spPr/>
    </dgm:pt>
    <dgm:pt modelId="{25305652-87F0-4DA7-BC9D-8A88A63E9F93}" type="pres">
      <dgm:prSet presAssocID="{898802D0-8E46-43F9-AA2A-DE547C01CB76}" presName="txThree" presStyleLbl="node3" presStyleIdx="0" presStyleCnt="3" custScaleY="96957" custLinFactNeighborX="45759" custLinFactNeighborY="87">
        <dgm:presLayoutVars>
          <dgm:chPref val="3"/>
        </dgm:presLayoutVars>
      </dgm:prSet>
      <dgm:spPr/>
    </dgm:pt>
    <dgm:pt modelId="{95C0C35F-20F4-4CB4-A7EA-1F32D1F4BB23}" type="pres">
      <dgm:prSet presAssocID="{898802D0-8E46-43F9-AA2A-DE547C01CB76}" presName="horzThree" presStyleCnt="0"/>
      <dgm:spPr/>
    </dgm:pt>
    <dgm:pt modelId="{CB33EC45-D895-44CF-96FA-C407C687311A}" type="pres">
      <dgm:prSet presAssocID="{5116B219-65C7-4FE8-9D18-015F4A1E6182}" presName="sibSpaceThree" presStyleCnt="0"/>
      <dgm:spPr/>
    </dgm:pt>
    <dgm:pt modelId="{DEA9931C-E6DD-402F-813E-3DFB04C8D06B}" type="pres">
      <dgm:prSet presAssocID="{7C41BEEF-C834-42AB-905E-4ECE13DCAEBB}" presName="vertThree" presStyleCnt="0"/>
      <dgm:spPr/>
    </dgm:pt>
    <dgm:pt modelId="{AA07E7FA-D5E8-49B2-BEED-4468A5DBB1B1}" type="pres">
      <dgm:prSet presAssocID="{7C41BEEF-C834-42AB-905E-4ECE13DCAEBB}" presName="txThree" presStyleLbl="node3" presStyleIdx="1" presStyleCnt="3" custLinFactNeighborX="54782" custLinFactNeighborY="87">
        <dgm:presLayoutVars>
          <dgm:chPref val="3"/>
        </dgm:presLayoutVars>
      </dgm:prSet>
      <dgm:spPr/>
    </dgm:pt>
    <dgm:pt modelId="{AEF46CAA-659A-4756-9FEF-D2B9BBABC667}" type="pres">
      <dgm:prSet presAssocID="{7C41BEEF-C834-42AB-905E-4ECE13DCAEBB}" presName="horzThree" presStyleCnt="0"/>
      <dgm:spPr/>
    </dgm:pt>
    <dgm:pt modelId="{61087A15-D292-4195-80B3-68FB991BEF45}" type="pres">
      <dgm:prSet presAssocID="{61385A7E-D90B-44CB-9448-3164775BE39F}" presName="sibSpaceTwo" presStyleCnt="0"/>
      <dgm:spPr/>
    </dgm:pt>
    <dgm:pt modelId="{2ECF16F6-B3AB-44F3-8E08-E43C26DF2B80}" type="pres">
      <dgm:prSet presAssocID="{F1078BC9-69F5-4BA0-BF88-C6727E00C73C}" presName="vertTwo" presStyleCnt="0"/>
      <dgm:spPr/>
    </dgm:pt>
    <dgm:pt modelId="{BD1E54A5-10B9-497C-8C3D-9A196AE72E83}" type="pres">
      <dgm:prSet presAssocID="{F1078BC9-69F5-4BA0-BF88-C6727E00C73C}" presName="txTwo" presStyleLbl="node2" presStyleIdx="1" presStyleCnt="2" custScaleX="98025" custLinFactX="-9564" custLinFactNeighborX="-100000" custLinFactNeighborY="-8741">
        <dgm:presLayoutVars>
          <dgm:chPref val="3"/>
        </dgm:presLayoutVars>
      </dgm:prSet>
      <dgm:spPr/>
    </dgm:pt>
    <dgm:pt modelId="{47D626AF-28ED-45D8-8778-FFB3CC6D4CEB}" type="pres">
      <dgm:prSet presAssocID="{F1078BC9-69F5-4BA0-BF88-C6727E00C73C}" presName="parTransTwo" presStyleCnt="0"/>
      <dgm:spPr/>
    </dgm:pt>
    <dgm:pt modelId="{8DC1D0E1-5E31-4058-BF8A-D43A305C4230}" type="pres">
      <dgm:prSet presAssocID="{F1078BC9-69F5-4BA0-BF88-C6727E00C73C}" presName="horzTwo" presStyleCnt="0"/>
      <dgm:spPr/>
    </dgm:pt>
    <dgm:pt modelId="{4A482884-3572-436F-A913-C5027413634D}" type="pres">
      <dgm:prSet presAssocID="{88D08D5D-D4A0-4826-8A57-EFC21ADEE1F9}" presName="vertThree" presStyleCnt="0"/>
      <dgm:spPr/>
    </dgm:pt>
    <dgm:pt modelId="{B8092055-BC30-45EE-AA28-8B8A6F4FAECF}" type="pres">
      <dgm:prSet presAssocID="{88D08D5D-D4A0-4826-8A57-EFC21ADEE1F9}" presName="txThree" presStyleLbl="node3" presStyleIdx="2" presStyleCnt="3" custLinFactY="-7476" custLinFactNeighborX="-3565" custLinFactNeighborY="-100000">
        <dgm:presLayoutVars>
          <dgm:chPref val="3"/>
        </dgm:presLayoutVars>
      </dgm:prSet>
      <dgm:spPr/>
    </dgm:pt>
    <dgm:pt modelId="{00BE8138-600C-44AA-8E1A-9B9928E3F327}" type="pres">
      <dgm:prSet presAssocID="{88D08D5D-D4A0-4826-8A57-EFC21ADEE1F9}" presName="horzThree" presStyleCnt="0"/>
      <dgm:spPr/>
    </dgm:pt>
  </dgm:ptLst>
  <dgm:cxnLst>
    <dgm:cxn modelId="{3A989708-2040-4573-A07E-4017F290E8BE}" type="presOf" srcId="{7C41BEEF-C834-42AB-905E-4ECE13DCAEBB}" destId="{AA07E7FA-D5E8-49B2-BEED-4468A5DBB1B1}" srcOrd="0" destOrd="0" presId="urn:microsoft.com/office/officeart/2005/8/layout/hierarchy4"/>
    <dgm:cxn modelId="{FA82D40E-6109-4933-A9DB-C4AA2E4E715C}" srcId="{D1862D41-CD3A-4A51-ADDF-A59A3BBF36CB}" destId="{3B95C3E6-7DA8-48BB-BD53-21A112435087}" srcOrd="0" destOrd="0" parTransId="{81623959-6BBF-417D-92AD-5AF0531410A7}" sibTransId="{61385A7E-D90B-44CB-9448-3164775BE39F}"/>
    <dgm:cxn modelId="{D9BE8236-B973-4732-A61A-DA1801DEB151}" type="presOf" srcId="{898802D0-8E46-43F9-AA2A-DE547C01CB76}" destId="{25305652-87F0-4DA7-BC9D-8A88A63E9F93}" srcOrd="0" destOrd="0" presId="urn:microsoft.com/office/officeart/2005/8/layout/hierarchy4"/>
    <dgm:cxn modelId="{54BE6C3F-98B4-4514-80D5-5AD03A80F58C}" srcId="{F1078BC9-69F5-4BA0-BF88-C6727E00C73C}" destId="{88D08D5D-D4A0-4826-8A57-EFC21ADEE1F9}" srcOrd="0" destOrd="0" parTransId="{2002C047-68D5-499B-A7DC-99931CD290E1}" sibTransId="{17487D7F-194A-45B1-B7CC-DC0CE809C402}"/>
    <dgm:cxn modelId="{B7704A5C-5DB5-4FF6-824F-BE4D38E3C638}" srcId="{D1862D41-CD3A-4A51-ADDF-A59A3BBF36CB}" destId="{F1078BC9-69F5-4BA0-BF88-C6727E00C73C}" srcOrd="1" destOrd="0" parTransId="{8C295E71-D739-4A50-9193-60EFE0C52141}" sibTransId="{241A4FF3-6AE0-4494-9A15-453D62847D7E}"/>
    <dgm:cxn modelId="{F882DC6B-EFF3-424A-BDAD-D3E8F491BE14}" srcId="{08D334CA-1530-4721-809E-CD6324E78F73}" destId="{D1862D41-CD3A-4A51-ADDF-A59A3BBF36CB}" srcOrd="0" destOrd="0" parTransId="{4A2758B0-CDB3-48FF-8E42-D96E1DCCEF27}" sibTransId="{8FAD7B0E-7595-4BAE-BA57-F53A57F3BC46}"/>
    <dgm:cxn modelId="{2D7ED254-5250-43AE-AB18-D30C0A020EA6}" type="presOf" srcId="{F1078BC9-69F5-4BA0-BF88-C6727E00C73C}" destId="{BD1E54A5-10B9-497C-8C3D-9A196AE72E83}" srcOrd="0" destOrd="0" presId="urn:microsoft.com/office/officeart/2005/8/layout/hierarchy4"/>
    <dgm:cxn modelId="{5D8C3A75-E9B4-4DE1-9F21-FF813E4B1D81}" type="presOf" srcId="{88D08D5D-D4A0-4826-8A57-EFC21ADEE1F9}" destId="{B8092055-BC30-45EE-AA28-8B8A6F4FAECF}" srcOrd="0" destOrd="0" presId="urn:microsoft.com/office/officeart/2005/8/layout/hierarchy4"/>
    <dgm:cxn modelId="{E69218AE-9CE1-498E-B141-51BCDD4282DE}" type="presOf" srcId="{3B95C3E6-7DA8-48BB-BD53-21A112435087}" destId="{1ACE06FB-CB33-4B23-A5F6-5AF8984AE9B9}" srcOrd="0" destOrd="0" presId="urn:microsoft.com/office/officeart/2005/8/layout/hierarchy4"/>
    <dgm:cxn modelId="{8A28FCBD-2967-4DE0-BF55-41FA4D57EFF6}" type="presOf" srcId="{D1862D41-CD3A-4A51-ADDF-A59A3BBF36CB}" destId="{34E186DB-CAAE-44F9-83B7-D564FAE1B2E2}" srcOrd="0" destOrd="0" presId="urn:microsoft.com/office/officeart/2005/8/layout/hierarchy4"/>
    <dgm:cxn modelId="{B65858C3-A14D-4542-944A-FA2EF4749458}" srcId="{3B95C3E6-7DA8-48BB-BD53-21A112435087}" destId="{898802D0-8E46-43F9-AA2A-DE547C01CB76}" srcOrd="0" destOrd="0" parTransId="{BAE00BBD-06D7-4A14-828D-F0F5A7D08290}" sibTransId="{5116B219-65C7-4FE8-9D18-015F4A1E6182}"/>
    <dgm:cxn modelId="{C4D9ADCD-8CD2-4ED8-B728-31BEA06B22F4}" srcId="{3B95C3E6-7DA8-48BB-BD53-21A112435087}" destId="{7C41BEEF-C834-42AB-905E-4ECE13DCAEBB}" srcOrd="1" destOrd="0" parTransId="{650DF776-352E-47E7-850B-F628B681C70D}" sibTransId="{CA3B949D-7E1F-40C8-B8A8-4E3892DB93F1}"/>
    <dgm:cxn modelId="{AEC746D0-1B30-42D6-B21A-5727EBE4886F}" type="presOf" srcId="{08D334CA-1530-4721-809E-CD6324E78F73}" destId="{A6110CCA-9DF6-4D4E-9BC1-341C822DCA4E}" srcOrd="0" destOrd="0" presId="urn:microsoft.com/office/officeart/2005/8/layout/hierarchy4"/>
    <dgm:cxn modelId="{67C2D8B2-CE54-4043-920D-3E075BB53DFC}" type="presParOf" srcId="{A6110CCA-9DF6-4D4E-9BC1-341C822DCA4E}" destId="{3A9B4220-3212-43F3-975C-341BBE48F6E9}" srcOrd="0" destOrd="0" presId="urn:microsoft.com/office/officeart/2005/8/layout/hierarchy4"/>
    <dgm:cxn modelId="{BBCDCE61-53A5-403B-AAA6-4288703E4E31}" type="presParOf" srcId="{3A9B4220-3212-43F3-975C-341BBE48F6E9}" destId="{34E186DB-CAAE-44F9-83B7-D564FAE1B2E2}" srcOrd="0" destOrd="0" presId="urn:microsoft.com/office/officeart/2005/8/layout/hierarchy4"/>
    <dgm:cxn modelId="{4667CD25-5D16-4C08-9F88-45D0A122903B}" type="presParOf" srcId="{3A9B4220-3212-43F3-975C-341BBE48F6E9}" destId="{08B8F39A-4E9B-488C-9519-C17E552AB26B}" srcOrd="1" destOrd="0" presId="urn:microsoft.com/office/officeart/2005/8/layout/hierarchy4"/>
    <dgm:cxn modelId="{EC27FA31-C337-46EF-945A-30D92846678E}" type="presParOf" srcId="{3A9B4220-3212-43F3-975C-341BBE48F6E9}" destId="{94087A5E-DAF7-4530-AE9A-F666E9249969}" srcOrd="2" destOrd="0" presId="urn:microsoft.com/office/officeart/2005/8/layout/hierarchy4"/>
    <dgm:cxn modelId="{23C1C582-0C83-4925-8AAC-87D1D1E7B3CB}" type="presParOf" srcId="{94087A5E-DAF7-4530-AE9A-F666E9249969}" destId="{708ABD34-57C2-43A5-A299-0B45C74E9704}" srcOrd="0" destOrd="0" presId="urn:microsoft.com/office/officeart/2005/8/layout/hierarchy4"/>
    <dgm:cxn modelId="{E9702DF8-67F3-4A78-A129-E28F09831DE2}" type="presParOf" srcId="{708ABD34-57C2-43A5-A299-0B45C74E9704}" destId="{1ACE06FB-CB33-4B23-A5F6-5AF8984AE9B9}" srcOrd="0" destOrd="0" presId="urn:microsoft.com/office/officeart/2005/8/layout/hierarchy4"/>
    <dgm:cxn modelId="{CDECCC12-2B11-4DC2-9734-9FB53A613252}" type="presParOf" srcId="{708ABD34-57C2-43A5-A299-0B45C74E9704}" destId="{BC3D92B0-D8D9-45C7-8279-785DBD607CB9}" srcOrd="1" destOrd="0" presId="urn:microsoft.com/office/officeart/2005/8/layout/hierarchy4"/>
    <dgm:cxn modelId="{D13681F1-BD4B-4E0F-913E-BACD4848F663}" type="presParOf" srcId="{708ABD34-57C2-43A5-A299-0B45C74E9704}" destId="{589F02BC-7503-4E70-AEDC-A637BAF93C59}" srcOrd="2" destOrd="0" presId="urn:microsoft.com/office/officeart/2005/8/layout/hierarchy4"/>
    <dgm:cxn modelId="{563ABCE5-F31B-4BAA-9940-12B49C0B802A}" type="presParOf" srcId="{589F02BC-7503-4E70-AEDC-A637BAF93C59}" destId="{D2ADBABE-CB64-4C00-A0A9-EBE5DDE4EED3}" srcOrd="0" destOrd="0" presId="urn:microsoft.com/office/officeart/2005/8/layout/hierarchy4"/>
    <dgm:cxn modelId="{ACF93485-B651-424B-8370-DA17B4C441CC}" type="presParOf" srcId="{D2ADBABE-CB64-4C00-A0A9-EBE5DDE4EED3}" destId="{25305652-87F0-4DA7-BC9D-8A88A63E9F93}" srcOrd="0" destOrd="0" presId="urn:microsoft.com/office/officeart/2005/8/layout/hierarchy4"/>
    <dgm:cxn modelId="{E764F644-35F0-466F-BD7F-70410631A212}" type="presParOf" srcId="{D2ADBABE-CB64-4C00-A0A9-EBE5DDE4EED3}" destId="{95C0C35F-20F4-4CB4-A7EA-1F32D1F4BB23}" srcOrd="1" destOrd="0" presId="urn:microsoft.com/office/officeart/2005/8/layout/hierarchy4"/>
    <dgm:cxn modelId="{71F04C40-D15D-4976-AFC7-E839D946FC9D}" type="presParOf" srcId="{589F02BC-7503-4E70-AEDC-A637BAF93C59}" destId="{CB33EC45-D895-44CF-96FA-C407C687311A}" srcOrd="1" destOrd="0" presId="urn:microsoft.com/office/officeart/2005/8/layout/hierarchy4"/>
    <dgm:cxn modelId="{E5229177-F0FB-43FB-8B7A-1252778A0F47}" type="presParOf" srcId="{589F02BC-7503-4E70-AEDC-A637BAF93C59}" destId="{DEA9931C-E6DD-402F-813E-3DFB04C8D06B}" srcOrd="2" destOrd="0" presId="urn:microsoft.com/office/officeart/2005/8/layout/hierarchy4"/>
    <dgm:cxn modelId="{B1EDC061-2BFA-46DE-A7CB-0ABAF1944DBC}" type="presParOf" srcId="{DEA9931C-E6DD-402F-813E-3DFB04C8D06B}" destId="{AA07E7FA-D5E8-49B2-BEED-4468A5DBB1B1}" srcOrd="0" destOrd="0" presId="urn:microsoft.com/office/officeart/2005/8/layout/hierarchy4"/>
    <dgm:cxn modelId="{BC806117-5C3C-4672-A749-E5124499AD6C}" type="presParOf" srcId="{DEA9931C-E6DD-402F-813E-3DFB04C8D06B}" destId="{AEF46CAA-659A-4756-9FEF-D2B9BBABC667}" srcOrd="1" destOrd="0" presId="urn:microsoft.com/office/officeart/2005/8/layout/hierarchy4"/>
    <dgm:cxn modelId="{18CEE225-6A09-4983-A3B8-D8020E617F01}" type="presParOf" srcId="{94087A5E-DAF7-4530-AE9A-F666E9249969}" destId="{61087A15-D292-4195-80B3-68FB991BEF45}" srcOrd="1" destOrd="0" presId="urn:microsoft.com/office/officeart/2005/8/layout/hierarchy4"/>
    <dgm:cxn modelId="{2388B62D-81D2-488C-8689-47B831CC8C62}" type="presParOf" srcId="{94087A5E-DAF7-4530-AE9A-F666E9249969}" destId="{2ECF16F6-B3AB-44F3-8E08-E43C26DF2B80}" srcOrd="2" destOrd="0" presId="urn:microsoft.com/office/officeart/2005/8/layout/hierarchy4"/>
    <dgm:cxn modelId="{4DD0B7D3-28BB-40E2-BF87-A1158AB5C263}" type="presParOf" srcId="{2ECF16F6-B3AB-44F3-8E08-E43C26DF2B80}" destId="{BD1E54A5-10B9-497C-8C3D-9A196AE72E83}" srcOrd="0" destOrd="0" presId="urn:microsoft.com/office/officeart/2005/8/layout/hierarchy4"/>
    <dgm:cxn modelId="{EB7F1F1C-C76C-4827-A0C0-8E0BAE27047C}" type="presParOf" srcId="{2ECF16F6-B3AB-44F3-8E08-E43C26DF2B80}" destId="{47D626AF-28ED-45D8-8778-FFB3CC6D4CEB}" srcOrd="1" destOrd="0" presId="urn:microsoft.com/office/officeart/2005/8/layout/hierarchy4"/>
    <dgm:cxn modelId="{351097A9-1538-47DA-9D93-8472CC92F3D4}" type="presParOf" srcId="{2ECF16F6-B3AB-44F3-8E08-E43C26DF2B80}" destId="{8DC1D0E1-5E31-4058-BF8A-D43A305C4230}" srcOrd="2" destOrd="0" presId="urn:microsoft.com/office/officeart/2005/8/layout/hierarchy4"/>
    <dgm:cxn modelId="{6D1D497C-352D-4973-9A35-8BEADAD6A3C1}" type="presParOf" srcId="{8DC1D0E1-5E31-4058-BF8A-D43A305C4230}" destId="{4A482884-3572-436F-A913-C5027413634D}" srcOrd="0" destOrd="0" presId="urn:microsoft.com/office/officeart/2005/8/layout/hierarchy4"/>
    <dgm:cxn modelId="{178DEF93-2C19-42C2-89BC-FCD82CDF1994}" type="presParOf" srcId="{4A482884-3572-436F-A913-C5027413634D}" destId="{B8092055-BC30-45EE-AA28-8B8A6F4FAECF}" srcOrd="0" destOrd="0" presId="urn:microsoft.com/office/officeart/2005/8/layout/hierarchy4"/>
    <dgm:cxn modelId="{92F95C90-F3F9-46F8-A516-CF9C93D64FD4}" type="presParOf" srcId="{4A482884-3572-436F-A913-C5027413634D}" destId="{00BE8138-600C-44AA-8E1A-9B9928E3F32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91A9B-FDC6-49FA-B976-8EDFCD3DE046}">
      <dsp:nvSpPr>
        <dsp:cNvPr id="0" name=""/>
        <dsp:cNvSpPr/>
      </dsp:nvSpPr>
      <dsp:spPr>
        <a:xfrm>
          <a:off x="2192951" y="650125"/>
          <a:ext cx="4331376" cy="4331376"/>
        </a:xfrm>
        <a:prstGeom prst="blockArc">
          <a:avLst>
            <a:gd name="adj1" fmla="val 11880000"/>
            <a:gd name="adj2" fmla="val 16200000"/>
            <a:gd name="adj3" fmla="val 464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7D81-AA26-44B6-83D1-C5ADD88808DE}">
      <dsp:nvSpPr>
        <dsp:cNvPr id="0" name=""/>
        <dsp:cNvSpPr/>
      </dsp:nvSpPr>
      <dsp:spPr>
        <a:xfrm>
          <a:off x="2192951" y="650125"/>
          <a:ext cx="4331376" cy="4331376"/>
        </a:xfrm>
        <a:prstGeom prst="blockArc">
          <a:avLst>
            <a:gd name="adj1" fmla="val 7560000"/>
            <a:gd name="adj2" fmla="val 11880000"/>
            <a:gd name="adj3" fmla="val 464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89DD-72A3-4A49-A61A-073E4CCCB528}">
      <dsp:nvSpPr>
        <dsp:cNvPr id="0" name=""/>
        <dsp:cNvSpPr/>
      </dsp:nvSpPr>
      <dsp:spPr>
        <a:xfrm>
          <a:off x="2192951" y="650125"/>
          <a:ext cx="4331376" cy="4331376"/>
        </a:xfrm>
        <a:prstGeom prst="blockArc">
          <a:avLst>
            <a:gd name="adj1" fmla="val 3240000"/>
            <a:gd name="adj2" fmla="val 7560000"/>
            <a:gd name="adj3" fmla="val 464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CDF91-E6EB-4AC4-93A5-DF4AEF076751}">
      <dsp:nvSpPr>
        <dsp:cNvPr id="0" name=""/>
        <dsp:cNvSpPr/>
      </dsp:nvSpPr>
      <dsp:spPr>
        <a:xfrm>
          <a:off x="2192951" y="650125"/>
          <a:ext cx="4331376" cy="4331376"/>
        </a:xfrm>
        <a:prstGeom prst="blockArc">
          <a:avLst>
            <a:gd name="adj1" fmla="val 20520000"/>
            <a:gd name="adj2" fmla="val 3240000"/>
            <a:gd name="adj3" fmla="val 464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9EFD6-1738-4CD3-B9D3-4086874A7B4D}">
      <dsp:nvSpPr>
        <dsp:cNvPr id="0" name=""/>
        <dsp:cNvSpPr/>
      </dsp:nvSpPr>
      <dsp:spPr>
        <a:xfrm>
          <a:off x="2192951" y="650125"/>
          <a:ext cx="4331376" cy="4331376"/>
        </a:xfrm>
        <a:prstGeom prst="blockArc">
          <a:avLst>
            <a:gd name="adj1" fmla="val 16200000"/>
            <a:gd name="adj2" fmla="val 20520000"/>
            <a:gd name="adj3" fmla="val 464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00AD-C613-49C0-A7BD-404830F61F9D}">
      <dsp:nvSpPr>
        <dsp:cNvPr id="0" name=""/>
        <dsp:cNvSpPr/>
      </dsp:nvSpPr>
      <dsp:spPr>
        <a:xfrm>
          <a:off x="3361558" y="1818732"/>
          <a:ext cx="1994162" cy="1994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Credit Card Default Prediction</a:t>
          </a:r>
        </a:p>
      </dsp:txBody>
      <dsp:txXfrm>
        <a:off x="3653596" y="2110770"/>
        <a:ext cx="1410086" cy="1410086"/>
      </dsp:txXfrm>
    </dsp:sp>
    <dsp:sp modelId="{C951DC21-7BC9-4C2E-A791-B20AA791A031}">
      <dsp:nvSpPr>
        <dsp:cNvPr id="0" name=""/>
        <dsp:cNvSpPr/>
      </dsp:nvSpPr>
      <dsp:spPr>
        <a:xfrm>
          <a:off x="3660682" y="2421"/>
          <a:ext cx="1395914" cy="13959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Dataset Overview</a:t>
          </a:r>
        </a:p>
      </dsp:txBody>
      <dsp:txXfrm>
        <a:off x="3865109" y="206848"/>
        <a:ext cx="987060" cy="987060"/>
      </dsp:txXfrm>
    </dsp:sp>
    <dsp:sp modelId="{20675FE0-625A-413C-8272-E22A137F2C1F}">
      <dsp:nvSpPr>
        <dsp:cNvPr id="0" name=""/>
        <dsp:cNvSpPr/>
      </dsp:nvSpPr>
      <dsp:spPr>
        <a:xfrm>
          <a:off x="5672581" y="1464151"/>
          <a:ext cx="1395914" cy="13959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Exploration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&amp;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Pre-Processing</a:t>
          </a:r>
        </a:p>
      </dsp:txBody>
      <dsp:txXfrm>
        <a:off x="5877008" y="1668578"/>
        <a:ext cx="987060" cy="987060"/>
      </dsp:txXfrm>
    </dsp:sp>
    <dsp:sp modelId="{F8C93A41-E911-4B05-9611-10CEBA6534E9}">
      <dsp:nvSpPr>
        <dsp:cNvPr id="0" name=""/>
        <dsp:cNvSpPr/>
      </dsp:nvSpPr>
      <dsp:spPr>
        <a:xfrm>
          <a:off x="4904104" y="3829280"/>
          <a:ext cx="1395914" cy="13959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5108531" y="4033707"/>
        <a:ext cx="987060" cy="987060"/>
      </dsp:txXfrm>
    </dsp:sp>
    <dsp:sp modelId="{3F158121-EF56-4CE9-9044-0F46F1C1141D}">
      <dsp:nvSpPr>
        <dsp:cNvPr id="0" name=""/>
        <dsp:cNvSpPr/>
      </dsp:nvSpPr>
      <dsp:spPr>
        <a:xfrm>
          <a:off x="2417261" y="3829280"/>
          <a:ext cx="1395914" cy="13959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Evaluation</a:t>
          </a:r>
        </a:p>
      </dsp:txBody>
      <dsp:txXfrm>
        <a:off x="2621688" y="4033707"/>
        <a:ext cx="987060" cy="987060"/>
      </dsp:txXfrm>
    </dsp:sp>
    <dsp:sp modelId="{BAD75E8C-DCE0-4B4C-AF95-435848A3AA3A}">
      <dsp:nvSpPr>
        <dsp:cNvPr id="0" name=""/>
        <dsp:cNvSpPr/>
      </dsp:nvSpPr>
      <dsp:spPr>
        <a:xfrm>
          <a:off x="1648784" y="1464151"/>
          <a:ext cx="1395914" cy="13959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Conclusion</a:t>
          </a:r>
        </a:p>
      </dsp:txBody>
      <dsp:txXfrm>
        <a:off x="1853211" y="1668578"/>
        <a:ext cx="987060" cy="987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9356D-FEB9-4FC1-B66F-DF155B2D9777}">
      <dsp:nvSpPr>
        <dsp:cNvPr id="0" name=""/>
        <dsp:cNvSpPr/>
      </dsp:nvSpPr>
      <dsp:spPr>
        <a:xfrm>
          <a:off x="470280" y="0"/>
          <a:ext cx="1448181" cy="8045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Data</a:t>
          </a:r>
        </a:p>
      </dsp:txBody>
      <dsp:txXfrm>
        <a:off x="493844" y="23564"/>
        <a:ext cx="1401053" cy="757417"/>
      </dsp:txXfrm>
    </dsp:sp>
    <dsp:sp modelId="{4B409A47-DFD0-4302-88E6-954A40291571}">
      <dsp:nvSpPr>
        <dsp:cNvPr id="0" name=""/>
        <dsp:cNvSpPr/>
      </dsp:nvSpPr>
      <dsp:spPr>
        <a:xfrm>
          <a:off x="2562098" y="0"/>
          <a:ext cx="1448181" cy="80454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Data</a:t>
          </a:r>
        </a:p>
      </dsp:txBody>
      <dsp:txXfrm>
        <a:off x="2585662" y="23564"/>
        <a:ext cx="1401053" cy="757417"/>
      </dsp:txXfrm>
    </dsp:sp>
    <dsp:sp modelId="{2BBB9131-B34E-4FD0-8218-F00FBB026416}">
      <dsp:nvSpPr>
        <dsp:cNvPr id="0" name=""/>
        <dsp:cNvSpPr/>
      </dsp:nvSpPr>
      <dsp:spPr>
        <a:xfrm>
          <a:off x="1938575" y="3419316"/>
          <a:ext cx="603408" cy="603408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270C6-58FF-491A-A765-D881DC44B249}">
      <dsp:nvSpPr>
        <dsp:cNvPr id="0" name=""/>
        <dsp:cNvSpPr/>
      </dsp:nvSpPr>
      <dsp:spPr>
        <a:xfrm rot="240000">
          <a:off x="429500" y="3160748"/>
          <a:ext cx="3621558" cy="2532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FC2EC-C1AB-4B5A-8684-7147883058AA}">
      <dsp:nvSpPr>
        <dsp:cNvPr id="0" name=""/>
        <dsp:cNvSpPr/>
      </dsp:nvSpPr>
      <dsp:spPr>
        <a:xfrm rot="240000">
          <a:off x="2603931" y="2527576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No-Default</a:t>
          </a:r>
        </a:p>
      </dsp:txBody>
      <dsp:txXfrm>
        <a:off x="2636794" y="2560439"/>
        <a:ext cx="1379241" cy="607481"/>
      </dsp:txXfrm>
    </dsp:sp>
    <dsp:sp modelId="{EEF353F8-281C-4C35-A124-38500CF2CBD8}">
      <dsp:nvSpPr>
        <dsp:cNvPr id="0" name=""/>
        <dsp:cNvSpPr/>
      </dsp:nvSpPr>
      <dsp:spPr>
        <a:xfrm rot="240000">
          <a:off x="2656227" y="1803486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No-Default</a:t>
          </a:r>
        </a:p>
      </dsp:txBody>
      <dsp:txXfrm>
        <a:off x="2689090" y="1836349"/>
        <a:ext cx="1379241" cy="607481"/>
      </dsp:txXfrm>
    </dsp:sp>
    <dsp:sp modelId="{0F0839AA-6B22-485D-B811-2F34F3DB6E61}">
      <dsp:nvSpPr>
        <dsp:cNvPr id="0" name=""/>
        <dsp:cNvSpPr/>
      </dsp:nvSpPr>
      <dsp:spPr>
        <a:xfrm rot="240000">
          <a:off x="2708522" y="1095486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No-Default</a:t>
          </a:r>
        </a:p>
      </dsp:txBody>
      <dsp:txXfrm>
        <a:off x="2741385" y="1128349"/>
        <a:ext cx="1379241" cy="607481"/>
      </dsp:txXfrm>
    </dsp:sp>
    <dsp:sp modelId="{74ABD87A-5B47-495D-9687-B2AD90C3B5D6}">
      <dsp:nvSpPr>
        <dsp:cNvPr id="0" name=""/>
        <dsp:cNvSpPr/>
      </dsp:nvSpPr>
      <dsp:spPr>
        <a:xfrm rot="240000">
          <a:off x="532228" y="2382758"/>
          <a:ext cx="1444967" cy="673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Default</a:t>
          </a:r>
        </a:p>
      </dsp:txBody>
      <dsp:txXfrm>
        <a:off x="565091" y="2415621"/>
        <a:ext cx="1379241" cy="607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186DB-CAAE-44F9-83B7-D564FAE1B2E2}">
      <dsp:nvSpPr>
        <dsp:cNvPr id="0" name=""/>
        <dsp:cNvSpPr/>
      </dsp:nvSpPr>
      <dsp:spPr>
        <a:xfrm>
          <a:off x="566" y="2278"/>
          <a:ext cx="4937578" cy="116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Models</a:t>
          </a:r>
          <a:r>
            <a:rPr lang="en-US" sz="5600" kern="1200" dirty="0"/>
            <a:t> </a:t>
          </a:r>
        </a:p>
      </dsp:txBody>
      <dsp:txXfrm>
        <a:off x="34634" y="36346"/>
        <a:ext cx="4869442" cy="1095032"/>
      </dsp:txXfrm>
    </dsp:sp>
    <dsp:sp modelId="{1ACE06FB-CB33-4B23-A5F6-5AF8984AE9B9}">
      <dsp:nvSpPr>
        <dsp:cNvPr id="0" name=""/>
        <dsp:cNvSpPr/>
      </dsp:nvSpPr>
      <dsp:spPr>
        <a:xfrm>
          <a:off x="0" y="1249249"/>
          <a:ext cx="1504180" cy="13356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Logistic Regression</a:t>
          </a:r>
        </a:p>
      </dsp:txBody>
      <dsp:txXfrm>
        <a:off x="39120" y="1288369"/>
        <a:ext cx="1425940" cy="1257430"/>
      </dsp:txXfrm>
    </dsp:sp>
    <dsp:sp modelId="{25305652-87F0-4DA7-BC9D-8A88A63E9F93}">
      <dsp:nvSpPr>
        <dsp:cNvPr id="0" name=""/>
        <dsp:cNvSpPr/>
      </dsp:nvSpPr>
      <dsp:spPr>
        <a:xfrm>
          <a:off x="726747" y="2685937"/>
          <a:ext cx="1576436" cy="129502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SVM</a:t>
          </a:r>
        </a:p>
      </dsp:txBody>
      <dsp:txXfrm>
        <a:off x="764677" y="2723867"/>
        <a:ext cx="1500576" cy="1219165"/>
      </dsp:txXfrm>
    </dsp:sp>
    <dsp:sp modelId="{AA07E7FA-D5E8-49B2-BEED-4468A5DBB1B1}">
      <dsp:nvSpPr>
        <dsp:cNvPr id="0" name=""/>
        <dsp:cNvSpPr/>
      </dsp:nvSpPr>
      <dsp:spPr>
        <a:xfrm>
          <a:off x="2511636" y="2685937"/>
          <a:ext cx="1576436" cy="13356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Naïve Bayesian</a:t>
          </a:r>
        </a:p>
      </dsp:txBody>
      <dsp:txXfrm>
        <a:off x="2550756" y="2725057"/>
        <a:ext cx="1498196" cy="1257430"/>
      </dsp:txXfrm>
    </dsp:sp>
    <dsp:sp modelId="{BD1E54A5-10B9-497C-8C3D-9A196AE72E83}">
      <dsp:nvSpPr>
        <dsp:cNvPr id="0" name=""/>
        <dsp:cNvSpPr/>
      </dsp:nvSpPr>
      <dsp:spPr>
        <a:xfrm>
          <a:off x="1645250" y="1249249"/>
          <a:ext cx="1545301" cy="13356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kNN</a:t>
          </a:r>
        </a:p>
      </dsp:txBody>
      <dsp:txXfrm>
        <a:off x="1684370" y="1288369"/>
        <a:ext cx="1467061" cy="1257430"/>
      </dsp:txXfrm>
    </dsp:sp>
    <dsp:sp modelId="{B8092055-BC30-45EE-AA28-8B8A6F4FAECF}">
      <dsp:nvSpPr>
        <dsp:cNvPr id="0" name=""/>
        <dsp:cNvSpPr/>
      </dsp:nvSpPr>
      <dsp:spPr>
        <a:xfrm>
          <a:off x="3300689" y="1249250"/>
          <a:ext cx="1576436" cy="13356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</a:t>
          </a:r>
        </a:p>
      </dsp:txBody>
      <dsp:txXfrm>
        <a:off x="3339809" y="1288370"/>
        <a:ext cx="1498196" cy="125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8-14T15:53:17.8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13581 16183 0,'0'29'250,"0"0"-234,0 1-1,0-1 16,0 0-31,0 0 63,0 1-47,0-1-1,0 0 63,0 0-62,0 1 0,0-1-1,0 0 48,0 0-63,0 1 15,0-1 1,0 0 0,-29 0-1,29 1 1,0-1-1,0 0 1,0 0 31,0 1-16,0-1 63,0 0-78,-29-29-1,29 30 1,0-1 62,0 0-62,0 0-16,0 1 15,0-1 1,0 0-1,0 0 1,0 1 0,0-1-1,-30-29 32,30 29-16,0 0-15,0 1 15,0-1-31,0 0 16,-29-29 0,29 29-1,0 1 1,0-1 124,0-58 110,0-1-234,0 1 0,0 0-16,29 0 15,-29-30 1,0 30 0,0 0-1,0-1 1,30 1-1,-1 0 17,-29 0-1,0-1-15,29 1-1,1 0 1,-30 0-1,0-1 1,29 30 0,-29-58-1,0 28 1,0 1 0,0 0 15,29 29-31,-29-29 47,0-1-32,0 1 17,0 0-32,0 0 15,0-1 16,0 1-15,0-29 0,0-1-1,0 30 1,0 0 0,0-30-1,0 30 1,0 0-1,-29 29 64,29-30 30,-29 1-93,-1 0-16,30-1 15,0 1 1,-29 29-1,29-29 17,-29 29-17,29 29 282,0 0-250,0 1-31,0-1-16,0 0 15,0 1 1,0-1 0,0 29-1,0-28 1,0-1-1,0 0 17,0 0-17,0 59 1,0-59 0,0 1-1,0-1 1,0 0-1,0 30 1,0-30 31,29 0 31,-29 0-62,0 1-1,0-1 1,0 0 0,29 1-1,-29-1 63,30 0-78,-30 0 16,0 1 62,29-1 16,-29 0-79,29-29 1,-29 29 47,0-58 140,0 0-188,0-30 1,0 30-16,0 0 16,0 0-1,-29-1 16,29 1-15,0 0 0,-29-1-1,29 1 1,0 0 0,0-30-1,-30 30 1,30 0-1,0 0-15,-29 29 16,29-30 0,0-28-1,0 29 1,0-1 0,0 1-1,0 0 1,0-30 15,-29 59-15,29-29-16,0 0 250,0 0-235,0-1 32,0 1 0,0 0-31,0-1-1,0 60 204,0-1-203,0 0-1,0 1 1,0-1-16,0 0 16,0 0-16,0 30 15,0-30 1,0 30 15,0-30-15,0 29-1,0-28 1,0 28 0,0-29-1,0 1 1,0-1-1,0 0 17,0 30-17,0-30 1,0 0 15,0 1 0,0-1 1,0 0-1,0 0-31,0 1 94,0-1-63,0 0 47,0 0-62,0 1 218,0-1-218,0-58-1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8-14T15:53:24.9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17182 16241 0,'0'30'125,"0"-1"-109,0 0 0,0 0-16,-30 30 15,30-30 17,0 0-17,-29 1 1,29-1-1,0 0 1,-29 0 0,29 30 31,0-30-1,0 0-46,0 1 16,0-1 0,0 0 15,0 0 78,0-58-15,0 0-78,0 0-1,0-59 1,0 59 0,29-1-1,-29-28 1,0-1-1,0 30 17,0 0-17,0-30 1,29 1 0,-29 29-1,0-1 1,30 1-1,-30 0 1,0-30 0,29 59-1,0-58 1,-29 28 15,0 1-15,0 0-1,29 29 79,1 0-63,-1 29-15,-29 0-16,0 1 31,29-1-15,-29 0 0,29 0 46,-29 1-31,0-1 1,0 0-17,0 1-15,0-1 31,0 0-15,0 0 0,0 1-1,0-1 1,0 29 0,0-28-1,-29-1 1,29 0-1,0 0 1,0 1 0,-29-1 15,29 0-15,0 0-16,-29 1 31,29-1-31,-30-29 15,30 29 1,0 0 47,0 1-63,0-1 15,-29 0 16,29 1 16,0-1-31,-29-29 125,29-29-79,-29-1-31,29 1-15,0 0 0,0-1-1,-30 1 1,30-29-1,0 28 1,0 1 0,0 0 15,0 0-15,-29-1-1,29 1 1,0 0-1,0 0 1,0-1 0,0-28 31,0 29-32,0-1 1,0 1-1,0 0 1,0 0 0,0-30 15,0 30 0,0-1 16,0 1-31,29 0 15,1 29 47,-1 0-62,0 0-1,-29 29 1,0 0 0,29 1-1,1-30 1,-30 29-1,29-29-15,-29 29 32,0 1 15,0-1-16,0 0-31,0 0 31,0 1-15,0-1-1,0 0 1,0 0 15,0 1-31,0-1 16,0 0-1,0 0 17,0 1-17,-29-1 17,29 0-32,0 0 31,-30-29-31,30 30 15,0-1 1,0 0 15,0 0 32,0 1-48,0-1 17,-29 0-32,0-29 125,0 0-63,-1 0-46,30-29-1,-29 29-15,29-29 16,0-1 0,0 1-1,0-29 1,-29 28 0,29-28-1,0 29 1,-29-1-1,29 1 17,0 0-17,0 0 1,0-1 0,0 1-1,0 0 1,0 0-1,0-1 1,0 1 0,0 0 31,29 0-1,-29-1-30,0 1 0,29 0 93,-29 58-15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9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6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2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47C32C-97AD-4B9B-93FB-5C548CCA6AF4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F93129-E40D-4573-89A0-75D51EDDF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eople-icon-three-circles-simple-1085695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rchive.ics.uci.edu/ml/datasets/default+of+credit+card+clients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CE3-E91C-42D3-B2C0-B5A09CEB7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85725"/>
            <a:ext cx="5057774" cy="423938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Default of Credit Card Clients Prediction</a:t>
            </a:r>
            <a:endParaRPr lang="en-US" sz="6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99F28-0820-4FF1-9F99-C7CF3E97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050" y="4410837"/>
            <a:ext cx="3981450" cy="114300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Neha </a:t>
            </a:r>
            <a:r>
              <a:rPr lang="en-US" sz="16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Bais</a:t>
            </a:r>
            <a:endParaRPr lang="en-US" sz="16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Met cs-677 Summer1’20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7CE06-A9A2-4045-9FC4-52E3B1B7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4" y="1"/>
            <a:ext cx="53435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0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8BFE-9265-4EB2-8020-22E95C23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851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8ECE1-3996-4959-8F09-DB879E38A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432366"/>
            <a:ext cx="4693921" cy="26055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C3EF7-8701-45B7-BE29-005993E9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32366"/>
            <a:ext cx="4693921" cy="319214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9932FC-45FB-426E-AA9C-A04A69819B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71675"/>
            <a:ext cx="58102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4131-F5A1-4DB6-A1FA-E950D988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0569-E063-4007-A77C-22FA0B38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1840"/>
            <a:ext cx="10058400" cy="3847254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Accuracies yielded from the model are no better than simply predicting all the clients as non-defaulters.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I wanted a model that provides a balance between Recall &amp; Precision as I do not want high recall with low precision (high False Positive values), ROC-AUC metric was evaluated.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 got the best performance based on AUC.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kNN seems not to be a good model for my data.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 is an important step in data science as it helps reducing training times by keeping only the most relevant and most-redundant features.</a:t>
            </a:r>
          </a:p>
        </p:txBody>
      </p:sp>
    </p:spTree>
    <p:extLst>
      <p:ext uri="{BB962C8B-B14F-4D97-AF65-F5344CB8AC3E}">
        <p14:creationId xmlns:p14="http://schemas.microsoft.com/office/powerpoint/2010/main" val="179516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F8A19-8F4D-46F3-A011-7999231720D2}"/>
              </a:ext>
            </a:extLst>
          </p:cNvPr>
          <p:cNvSpPr txBox="1"/>
          <p:nvPr/>
        </p:nvSpPr>
        <p:spPr>
          <a:xfrm>
            <a:off x="2072640" y="2133600"/>
            <a:ext cx="8341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65469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398E-02C6-4A73-9221-5CACEF79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607274"/>
            <a:ext cx="10058400" cy="952917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Objective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9B7C-8800-4CC6-9354-DD072DCC0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2400"/>
            <a:ext cx="10058400" cy="4446694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CFF07-E372-4ABC-BA39-D630CF5D9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1760" y="2858347"/>
            <a:ext cx="1615440" cy="157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B61F99-D075-4DB9-AB6E-C83127F1312C}"/>
              </a:ext>
            </a:extLst>
          </p:cNvPr>
          <p:cNvSpPr txBox="1"/>
          <p:nvPr/>
        </p:nvSpPr>
        <p:spPr>
          <a:xfrm>
            <a:off x="1239521" y="4521155"/>
            <a:ext cx="189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  <a:cs typeface="Courier New" panose="02070309020205020404" pitchFamily="49" charset="0"/>
              </a:rPr>
              <a:t>Credit Card holder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8877DF-1397-4E5D-B007-875115C52D51}"/>
              </a:ext>
            </a:extLst>
          </p:cNvPr>
          <p:cNvSpPr/>
          <p:nvPr/>
        </p:nvSpPr>
        <p:spPr>
          <a:xfrm>
            <a:off x="3393440" y="3315547"/>
            <a:ext cx="1402080" cy="66040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A10501-F18C-4E72-95D7-00189B7F64F9}"/>
              </a:ext>
            </a:extLst>
          </p:cNvPr>
          <p:cNvSpPr/>
          <p:nvPr/>
        </p:nvSpPr>
        <p:spPr>
          <a:xfrm>
            <a:off x="5100320" y="2976880"/>
            <a:ext cx="2255520" cy="138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Classifier Models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BF3FB9-8BE8-49E7-9B53-5047D6D1106A}"/>
              </a:ext>
            </a:extLst>
          </p:cNvPr>
          <p:cNvSpPr/>
          <p:nvPr/>
        </p:nvSpPr>
        <p:spPr>
          <a:xfrm>
            <a:off x="9052560" y="1859280"/>
            <a:ext cx="164592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Default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(1)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3E526-6585-4E7B-A650-4D3D93D375EE}"/>
              </a:ext>
            </a:extLst>
          </p:cNvPr>
          <p:cNvSpPr/>
          <p:nvPr/>
        </p:nvSpPr>
        <p:spPr>
          <a:xfrm>
            <a:off x="9052560" y="4307840"/>
            <a:ext cx="1645920" cy="1381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No Default</a:t>
            </a: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(0)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D341999-5286-46D8-AE2A-74DEFC7E4B88}"/>
              </a:ext>
            </a:extLst>
          </p:cNvPr>
          <p:cNvSpPr/>
          <p:nvPr/>
        </p:nvSpPr>
        <p:spPr>
          <a:xfrm rot="20495348">
            <a:off x="7622355" y="2638652"/>
            <a:ext cx="1246941" cy="528480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5880868-FF9D-40F7-B82E-8FCCC2570C16}"/>
              </a:ext>
            </a:extLst>
          </p:cNvPr>
          <p:cNvSpPr/>
          <p:nvPr/>
        </p:nvSpPr>
        <p:spPr>
          <a:xfrm rot="1245844">
            <a:off x="7549181" y="4410465"/>
            <a:ext cx="1326206" cy="539456"/>
          </a:xfrm>
          <a:prstGeom prst="rightArrow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92CEC2-B3B6-4CFE-8C98-2F2F46613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336778"/>
              </p:ext>
            </p:extLst>
          </p:nvPr>
        </p:nvGraphicFramePr>
        <p:xfrm>
          <a:off x="2032000" y="873760"/>
          <a:ext cx="8717280" cy="5264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D55802-3985-4DD9-A382-948BD7F1C571}"/>
              </a:ext>
            </a:extLst>
          </p:cNvPr>
          <p:cNvSpPr txBox="1"/>
          <p:nvPr/>
        </p:nvSpPr>
        <p:spPr>
          <a:xfrm>
            <a:off x="335280" y="335280"/>
            <a:ext cx="1122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Process Flow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1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35D0-0674-48A8-BEEE-C92E018B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08517"/>
          </a:xfrm>
        </p:spPr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Dataset Overview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ABEEC5-C191-4002-B794-5BA032FC8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695415"/>
              </p:ext>
            </p:extLst>
          </p:nvPr>
        </p:nvGraphicFramePr>
        <p:xfrm>
          <a:off x="6675120" y="2252663"/>
          <a:ext cx="448056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9A2876A-176D-4089-B9B0-6AEAF9056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705" y="4044527"/>
            <a:ext cx="3407884" cy="209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DE794-AB19-46A3-9560-C15E495E455D}"/>
              </a:ext>
            </a:extLst>
          </p:cNvPr>
          <p:cNvSpPr txBox="1"/>
          <p:nvPr/>
        </p:nvSpPr>
        <p:spPr>
          <a:xfrm>
            <a:off x="1198880" y="2004325"/>
            <a:ext cx="4897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UCI Machine Learning Repository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http://archive.ics.uci.edu/ml/datasets/default+of+credit+card+clients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718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Observations : 30,000</a:t>
            </a:r>
          </a:p>
          <a:p>
            <a:pPr marL="285750" indent="-285750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Attributes :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DD60-CCCC-46D7-BB61-F21C603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583982"/>
            <a:ext cx="10058400" cy="951647"/>
          </a:xfrm>
        </p:spPr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Data Exploration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8C0A8-6F23-4EA7-82B8-B7C28BEC0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06" y="1892717"/>
            <a:ext cx="9961562" cy="2636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146FA-89A1-4B6B-A803-9F3334A640DB}"/>
              </a:ext>
            </a:extLst>
          </p:cNvPr>
          <p:cNvSpPr txBox="1"/>
          <p:nvPr/>
        </p:nvSpPr>
        <p:spPr>
          <a:xfrm>
            <a:off x="1363980" y="4743449"/>
            <a:ext cx="417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Gender: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= Male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= Female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Female tend to default more than male.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E56A1-61B1-4D3B-AD15-C1A00BF63584}"/>
              </a:ext>
            </a:extLst>
          </p:cNvPr>
          <p:cNvSpPr txBox="1"/>
          <p:nvPr/>
        </p:nvSpPr>
        <p:spPr>
          <a:xfrm>
            <a:off x="6181725" y="4743450"/>
            <a:ext cx="2152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Education: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= Graduate School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= University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= High School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 = Others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403B4-E977-4385-B944-3B30C869F226}"/>
              </a:ext>
            </a:extLst>
          </p:cNvPr>
          <p:cNvSpPr txBox="1"/>
          <p:nvPr/>
        </p:nvSpPr>
        <p:spPr>
          <a:xfrm>
            <a:off x="8420100" y="4886325"/>
            <a:ext cx="287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University students default more than others.</a:t>
            </a:r>
          </a:p>
        </p:txBody>
      </p:sp>
    </p:spTree>
    <p:extLst>
      <p:ext uri="{BB962C8B-B14F-4D97-AF65-F5344CB8AC3E}">
        <p14:creationId xmlns:p14="http://schemas.microsoft.com/office/powerpoint/2010/main" val="72330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EB01-B96A-468F-AC61-6AAB1784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05" y="733424"/>
            <a:ext cx="10058400" cy="838201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Data Exploration Continued…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91FA6E-57D1-4DDD-8D03-32B32F2C3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925" y="2066925"/>
            <a:ext cx="5873750" cy="34480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A8CE56-0587-4AD6-ADA4-5BC78BE8BC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5676" y="2066925"/>
            <a:ext cx="6156324" cy="335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342E57-021F-479C-B114-E7BC4FFC2D42}"/>
              </a:ext>
            </a:extLst>
          </p:cNvPr>
          <p:cNvSpPr txBox="1"/>
          <p:nvPr/>
        </p:nvSpPr>
        <p:spPr>
          <a:xfrm>
            <a:off x="561975" y="5591175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credit limit customers default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BF744-ADF7-4A9D-949E-BC4108F200B5}"/>
              </a:ext>
            </a:extLst>
          </p:cNvPr>
          <p:cNvSpPr txBox="1"/>
          <p:nvPr/>
        </p:nvSpPr>
        <p:spPr>
          <a:xfrm>
            <a:off x="6648450" y="559117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of age group 20~35 tend to default more.</a:t>
            </a:r>
          </a:p>
        </p:txBody>
      </p:sp>
    </p:spTree>
    <p:extLst>
      <p:ext uri="{BB962C8B-B14F-4D97-AF65-F5344CB8AC3E}">
        <p14:creationId xmlns:p14="http://schemas.microsoft.com/office/powerpoint/2010/main" val="329404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A5BF-8C42-4652-B134-4FE5660B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689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67DF-F9BD-4F98-9C88-9F315F69B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276474"/>
            <a:ext cx="2884171" cy="3592619"/>
          </a:xfrm>
        </p:spPr>
        <p:txBody>
          <a:bodyPr>
            <a:norm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September month’s payment status is highly  positively correlated (0.32) with default.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Limit Balance is highly negatively correlated (-0.15) with default.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Bill amounts and payment amounts are moderately positively correlated with balance limit.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504E1-4925-4DB0-99E8-BDAEA9B3D3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7524" y="1845734"/>
            <a:ext cx="6787197" cy="4451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97200B-1DD4-4163-BDA0-696038C6D392}"/>
                  </a:ext>
                </a:extLst>
              </p14:cNvPr>
              <p14:cNvContentPartPr/>
              <p14:nvPr/>
            </p14:nvContentPartPr>
            <p14:xfrm>
              <a:off x="4847040" y="5794200"/>
              <a:ext cx="74160" cy="48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97200B-1DD4-4163-BDA0-696038C6D3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1200" y="5730840"/>
                <a:ext cx="10548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24D7CD-961F-4AB1-B24A-8AE3DC76B82C}"/>
                  </a:ext>
                </a:extLst>
              </p14:cNvPr>
              <p14:cNvContentPartPr/>
              <p14:nvPr/>
            </p14:nvContentPartPr>
            <p14:xfrm>
              <a:off x="6143400" y="5752080"/>
              <a:ext cx="115920" cy="358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24D7CD-961F-4AB1-B24A-8AE3DC76B8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7560" y="5688720"/>
                <a:ext cx="14724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84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8962-D384-4B0A-B4C9-80766E31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611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Pre-processing &amp; Feature Engineering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FA015-A03E-4CC4-AB80-5197235A2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Pre-Processing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0547-03FB-463A-9DE0-C042A20A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null or missing values found.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 ID column dropped as not needed for analysis.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Marital Status 0 converted to value 3 (‘Others’).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Education Level (5 &amp; 6 – ‘Unknown’) also converted to value 4 (‘Others’).</a:t>
            </a:r>
          </a:p>
          <a:p>
            <a:pPr marL="201168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column (‘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default.payment.next.month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’) changed to ‘Default’ for better readability.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211C4-0911-48CD-BA22-E207B258C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4EC7A-0C26-45A1-A2B0-79844F2866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Feature Elimination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is used to select 10 most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relevant features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5ECDD5-4A81-46AD-9D01-3466741A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8911"/>
              </p:ext>
            </p:extLst>
          </p:nvPr>
        </p:nvGraphicFramePr>
        <p:xfrm>
          <a:off x="9692640" y="2582334"/>
          <a:ext cx="1645920" cy="318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690388031"/>
                    </a:ext>
                  </a:extLst>
                </a:gridCol>
              </a:tblGrid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LIMIT_BAL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5120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68392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PAY_1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1888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BILL_AMT1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45973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BILL_AMT2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657026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BILL_AMT3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134529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BILL_AMT4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23715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BILL_AMT5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852575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BILL_AMT6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07719"/>
                  </a:ext>
                </a:extLst>
              </a:tr>
              <a:tr h="318855">
                <a:tc>
                  <a:txBody>
                    <a:bodyPr/>
                    <a:lstStyle/>
                    <a:p>
                      <a:r>
                        <a:rPr lang="en-US" sz="1400" dirty="0"/>
                        <a:t>PAY_AMT1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7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6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9A16-19BA-4306-B37E-40AF7EA8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9317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Model Evaluation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ED4E90E-14E9-4F1A-8BE0-78CAA4C236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8629899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485D90-CC4C-4D62-BBEF-96B162EF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529838"/>
            <a:ext cx="4937760" cy="37376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6589B7C-8D1E-449E-9C67-E4ABF2873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8500"/>
              </p:ext>
            </p:extLst>
          </p:nvPr>
        </p:nvGraphicFramePr>
        <p:xfrm>
          <a:off x="6241409" y="1992944"/>
          <a:ext cx="4914271" cy="24923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45391">
                  <a:extLst>
                    <a:ext uri="{9D8B030D-6E8A-4147-A177-3AD203B41FA5}">
                      <a16:colId xmlns:a16="http://schemas.microsoft.com/office/drawing/2014/main" val="3384672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846567422"/>
                    </a:ext>
                  </a:extLst>
                </a:gridCol>
              </a:tblGrid>
              <a:tr h="45714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8844"/>
                  </a:ext>
                </a:extLst>
              </a:tr>
              <a:tr h="45714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88515"/>
                  </a:ext>
                </a:extLst>
              </a:tr>
              <a:tr h="78904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Hyper-parameters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GridSearchCV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469900"/>
                  </a:ext>
                </a:extLst>
              </a:tr>
              <a:tr h="78904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Recall, Precision, ROC-AUC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9209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2D61AD-EC23-4600-BCB0-C40F6FAC1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810" y="5324474"/>
            <a:ext cx="2189526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CE11C-0D18-4354-AD66-C08B8EF2E7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1226" y="5353049"/>
            <a:ext cx="2189527" cy="9144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45018FB-9BF4-4E6C-BBF3-AD0FC620055C}"/>
              </a:ext>
            </a:extLst>
          </p:cNvPr>
          <p:cNvSpPr/>
          <p:nvPr/>
        </p:nvSpPr>
        <p:spPr>
          <a:xfrm>
            <a:off x="6650011" y="4661137"/>
            <a:ext cx="1543050" cy="516093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980E3A-285A-41F7-91EC-949DD625E6C7}"/>
              </a:ext>
            </a:extLst>
          </p:cNvPr>
          <p:cNvSpPr/>
          <p:nvPr/>
        </p:nvSpPr>
        <p:spPr>
          <a:xfrm>
            <a:off x="9102564" y="4722444"/>
            <a:ext cx="1466850" cy="516093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3841683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441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Bookman Old Style</vt:lpstr>
      <vt:lpstr>Calibri</vt:lpstr>
      <vt:lpstr>Calibri Light</vt:lpstr>
      <vt:lpstr>Retrospect</vt:lpstr>
      <vt:lpstr>Default of Credit Card Clients Prediction</vt:lpstr>
      <vt:lpstr>Objective</vt:lpstr>
      <vt:lpstr>PowerPoint Presentation</vt:lpstr>
      <vt:lpstr>Dataset Overview</vt:lpstr>
      <vt:lpstr>Data Exploration</vt:lpstr>
      <vt:lpstr>Data Exploration Continued…</vt:lpstr>
      <vt:lpstr>Correlation</vt:lpstr>
      <vt:lpstr>Pre-processing &amp; Feature Engineering</vt:lpstr>
      <vt:lpstr>Model Evaluation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Deependra Shekhawat</dc:creator>
  <cp:lastModifiedBy>Deependra Shekhawat</cp:lastModifiedBy>
  <cp:revision>189</cp:revision>
  <dcterms:created xsi:type="dcterms:W3CDTF">2020-08-10T19:06:45Z</dcterms:created>
  <dcterms:modified xsi:type="dcterms:W3CDTF">2020-08-14T15:57:23Z</dcterms:modified>
</cp:coreProperties>
</file>