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039D-688F-4CFD-B617-96C28AD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03376-8E3A-4877-AE27-DFC1C16F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8695-6986-477B-BEE5-AB17557A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294E-2960-4964-9041-66C20E46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8E8-1B7C-4947-8C70-09A42AFF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815A-C74B-462A-9B92-05BAA086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BA603-6E18-42A5-A00C-AB935180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BA1B-718C-4F53-9A3B-EECF908F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72FA-63B2-4E2E-BC39-89D7650C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4CEE-CCE7-4CB8-ACB8-B20AD2F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6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84F08-A389-4740-B9BB-35D5DF4A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C49A8-3CC7-47F4-A6E3-A5DECB79B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179C-C660-45DF-BB19-86A9A277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438D-AAA8-4349-9C8F-827883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1C76-23F5-4B1D-AF2B-2705525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F7D8-FAAE-4196-862E-D236BE1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F2F5-69EA-4E29-9E67-888197FC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BD96-EBA1-4E79-808B-2E7B3869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CA4B-A360-439E-AB38-116B5A2A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3169-18D0-4446-A4FB-092710C4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250-6278-4BC0-B47D-1F2BF64C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7348-E8BA-4302-9FF9-E0F18207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DEFA-2F7C-436F-B23B-850DCEF2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CA3A-30B3-4D56-8552-2C42D177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512F-3B6A-43A7-806B-E327F71E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72FD-30A6-430E-BF04-852EDED7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E88E-7AA5-41D7-A4CE-696180446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64483-E0B4-4007-AB09-0C3C6056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0E38-E0E2-4257-ADF0-0A6EABCB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52F3-DE57-423F-8777-678AB9F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C7A0-219B-4A98-9292-96C8383F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654-7A6B-4281-B4E8-EE779243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CEA4-669B-4B5D-9E21-E751A0CC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561FA-4C36-4DD7-B973-39098853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19D8A-404A-4F4F-BFEC-57C1D2E4C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D7BB0-5F9E-49DF-AF24-16677F95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814ED-9FDB-4115-88EB-BA24349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85437-6D94-4279-9F25-4C568BC0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60213-ECD8-4389-98E3-62D6BA55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007D-BC8C-4F97-A51C-E8444B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61D09-4F2E-4861-95A6-39E4D698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DCEE5-82E2-43CF-AD4B-2757CFF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8E38F-DAF1-47E0-98A9-8C2B67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6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33A3-7FB5-421F-9A79-B0C14FF6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7C84B-D803-4F6D-9456-BC90808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C435-D8EA-4CD3-BD56-34D398E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4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AAE4-D18A-4D45-B674-72071F13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472C-ADF9-43FD-B19A-1714792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5AED3-D994-466F-829A-45A927BD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5200-5ACF-408B-B1B7-7BEDFA64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CC5D-1367-44DD-80B2-D7A433A0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F0EC-DF3A-44DF-AA6A-52AB2F62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0A44-EE2C-4268-829A-EDA6EEB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009CD-BEA5-4700-A839-BE07F986F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C927-2491-4992-BE35-8167C023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51EC2-6AA8-44D7-B133-EA6051C2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B35F-DE07-4E24-B373-AD7E398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65E3-C279-4E58-99BC-4E1B3CA3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02BB6-3F29-4A50-9474-5C93DE76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D01A-BBF6-446F-92EB-55F482CF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F78-D5C6-4804-83C8-65E10D6B2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4057-4AFE-492A-B98F-DCF4BCD5CC94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C365-BCC6-493A-B1F7-263B02B8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FDCC-B2A3-4298-8C0B-D42CEF5F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0127-4DA0-407A-82EF-95D9F5BC1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841305A-3E95-4CC6-B17F-6BE02475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06" y="0"/>
            <a:ext cx="5628719" cy="1575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 snippet of the first 5 rows of the dataset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DFE7B-8E1B-4BB8-A47D-BB30F4FC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4" y="2409079"/>
            <a:ext cx="11257631" cy="36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D206-2E24-4C30-9760-14B1D8C5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22066"/>
            <a:ext cx="3949149" cy="36013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8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OBSERVATION 1</a:t>
            </a:r>
            <a:br>
              <a:rPr lang="en-US" sz="2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2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Contrary to the problem statement, we observed from our data set that the number of homicides in the US considerably decreased over the past few decades</a:t>
            </a:r>
            <a:endParaRPr lang="en-US" sz="1800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353982-DA37-4377-88D3-8ED3410D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3" y="1335401"/>
            <a:ext cx="6472362" cy="41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381A-5829-48D6-8383-20324490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479" y="862906"/>
            <a:ext cx="6804280" cy="13318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 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 chart showing proportions of perpetrators over the years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343B4B95-6A42-43F3-A2B7-FA52D3273533}"/>
              </a:ext>
            </a:extLst>
          </p:cNvPr>
          <p:cNvSpPr txBox="1">
            <a:spLocks/>
          </p:cNvSpPr>
          <p:nvPr/>
        </p:nvSpPr>
        <p:spPr>
          <a:xfrm>
            <a:off x="304800" y="1622066"/>
            <a:ext cx="3949149" cy="455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 2</a:t>
            </a:r>
            <a:br>
              <a:rPr lang="en-US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Here, we plotted pie charts to help observe the proportions of both perpetrators and victims race-wise. We see from the graph that a large portion of perpetrators are either from the “Black” or “White” communities</a:t>
            </a:r>
            <a:endParaRPr lang="en-US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386A4-C03D-41FE-85A8-E3DDA92B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79" y="2479979"/>
            <a:ext cx="6376256" cy="35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AA2-013B-40FC-98C7-91F3F471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5" y="2221311"/>
            <a:ext cx="6420746" cy="3334215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30879D89-06BF-49F7-A53D-4C2CC2EA4C0C}"/>
              </a:ext>
            </a:extLst>
          </p:cNvPr>
          <p:cNvSpPr txBox="1">
            <a:spLocks/>
          </p:cNvSpPr>
          <p:nvPr/>
        </p:nvSpPr>
        <p:spPr>
          <a:xfrm>
            <a:off x="7206166" y="1248000"/>
            <a:ext cx="4354305" cy="455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 2 (contd.)</a:t>
            </a:r>
            <a:b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these two graphs, we see that the 2 communities gravely affected here are the “Whites” and the “Blacks”. We can conclude that this could be a direct result of the ever-prevalent racism issues in the US.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B2505-7B1B-4779-B559-6B543B683E24}"/>
              </a:ext>
            </a:extLst>
          </p:cNvPr>
          <p:cNvSpPr txBox="1"/>
          <p:nvPr/>
        </p:nvSpPr>
        <p:spPr>
          <a:xfrm>
            <a:off x="392280" y="791461"/>
            <a:ext cx="4631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Heres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pie chart depicting victims of the homicides, race-wise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5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snippet of the first 5 rows of the dataset</vt:lpstr>
      <vt:lpstr> OBSERVATION 1  Contrary to the problem statement, we observed from our data set that the number of homicides in the US considerably decreased over the past few decades</vt:lpstr>
      <vt:lpstr>A pie chart showing proportions of perpetrators over the years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EC CSE 4B DHANAWADA LASYA PRIYA</dc:creator>
  <cp:lastModifiedBy>Neha Beru</cp:lastModifiedBy>
  <cp:revision>4</cp:revision>
  <dcterms:created xsi:type="dcterms:W3CDTF">2021-03-07T11:32:29Z</dcterms:created>
  <dcterms:modified xsi:type="dcterms:W3CDTF">2021-06-18T11:26:18Z</dcterms:modified>
</cp:coreProperties>
</file>