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9" r:id="rId4"/>
    <p:sldId id="258" r:id="rId5"/>
    <p:sldId id="265" r:id="rId6"/>
    <p:sldId id="266" r:id="rId7"/>
    <p:sldId id="271" r:id="rId8"/>
    <p:sldId id="261" r:id="rId9"/>
    <p:sldId id="268" r:id="rId10"/>
    <p:sldId id="273" r:id="rId11"/>
    <p:sldId id="272" r:id="rId12"/>
    <p:sldId id="260" r:id="rId13"/>
    <p:sldId id="275" r:id="rId14"/>
    <p:sldId id="274" r:id="rId15"/>
    <p:sldId id="276" r:id="rId16"/>
    <p:sldId id="262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68940-0332-8FB1-DF54-35A51F52A401}" v="35" dt="2024-12-03T17:18:14.431"/>
    <p1510:client id="{1A0BFABE-1909-8DC2-60E2-661DCE2D2AAB}" v="242" dt="2024-12-02T22:25:18.465"/>
    <p1510:client id="{1B6FF9B6-648B-924E-A336-7164F4B831FE}" v="166" dt="2024-12-03T17:24:41.913"/>
    <p1510:client id="{267CAA9B-15E9-CD46-1CAB-A44C14621EED}" v="408" dt="2024-12-02T23:24:02.860"/>
    <p1510:client id="{379F7B78-E6D1-3865-2F8C-87CDD35C37D3}" v="16" dt="2024-12-03T02:13:42.506"/>
    <p1510:client id="{4CEE3136-5C4C-7037-C9CA-58A59B770FCA}" v="52" dt="2024-12-03T01:39:40.597"/>
    <p1510:client id="{5E6AB1AF-92C2-40C3-A199-C3EE97D58021}" v="334" dt="2024-12-03T18:08:30.861"/>
    <p1510:client id="{5FEFF484-BDB7-A92A-294E-2C092B5329E9}" v="1294" dt="2024-12-03T17:06:17.951"/>
    <p1510:client id="{63C563F9-B53B-7429-D3E4-9D6FB2B89097}" v="133" dt="2024-12-03T05:08:17.184"/>
    <p1510:client id="{72453350-5194-847F-55AB-22C8C881DA04}" v="87" dt="2024-12-03T18:10:25.225"/>
    <p1510:client id="{ABBCEB2D-74FA-B539-F186-02FE731CAC98}" v="12" dt="2024-12-03T17:24:08.961"/>
    <p1510:client id="{ACFD7520-37A0-5F9C-E69B-CFE623D80006}" v="421" dt="2024-12-03T02:46:00.036"/>
    <p1510:client id="{C4226646-D62E-7A3A-5D34-EBAD9D2E3354}" v="4" dt="2024-12-03T17:32:42.033"/>
    <p1510:client id="{CC8D7BFD-1CD3-5903-C0D1-A0F3446043DF}" v="17" dt="2024-12-03T02:47:47.468"/>
    <p1510:client id="{CF442027-D800-789B-A837-2CA366B5E010}" v="3" dt="2024-12-03T01:27:06.400"/>
    <p1510:client id="{F0ED5591-BAA0-3D99-994A-292F65880E54}" v="1242" dt="2024-12-03T17:15:22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E2425-7CA7-492A-B66B-B462AC2FC9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B3F74-67CB-4F09-B3AB-F2665F75566B}">
      <dgm:prSet phldr="0"/>
      <dgm:spPr/>
      <dgm:t>
        <a:bodyPr/>
        <a:lstStyle/>
        <a:p>
          <a:pPr rtl="0"/>
          <a:r>
            <a:rPr lang="en-US" b="1"/>
            <a:t>Enhanced Health Predictions</a:t>
          </a:r>
          <a:r>
            <a:rPr lang="en-US"/>
            <a:t>: </a:t>
          </a:r>
          <a:r>
            <a:rPr lang="en-US">
              <a:latin typeface="Avenir Next LT Pro"/>
            </a:rPr>
            <a:t>Improves</a:t>
          </a:r>
          <a:r>
            <a:rPr lang="en-US"/>
            <a:t> the ability to predict health outcomes and identify at-risk </a:t>
          </a:r>
          <a:r>
            <a:rPr lang="en-US" b="0">
              <a:latin typeface="Avenir Next LT Pro"/>
            </a:rPr>
            <a:t>individuals.</a:t>
          </a:r>
        </a:p>
      </dgm:t>
    </dgm:pt>
    <dgm:pt modelId="{97A0824C-1E1E-4533-84D8-D39207145D15}" type="parTrans" cxnId="{E2363E48-D8CF-4E4A-AE2A-DE9224F1268E}">
      <dgm:prSet/>
      <dgm:spPr/>
    </dgm:pt>
    <dgm:pt modelId="{D9FAA82A-0FDD-42FF-A3F3-45C47D9C2944}" type="sibTrans" cxnId="{E2363E48-D8CF-4E4A-AE2A-DE9224F1268E}">
      <dgm:prSet/>
      <dgm:spPr/>
    </dgm:pt>
    <dgm:pt modelId="{E0DFA9B8-FA33-4B63-9E4E-6A9B72642E53}">
      <dgm:prSet phldr="0"/>
      <dgm:spPr/>
      <dgm:t>
        <a:bodyPr/>
        <a:lstStyle/>
        <a:p>
          <a:pPr rtl="0"/>
          <a:r>
            <a:rPr lang="en-US" b="1"/>
            <a:t>Data-Driven Insights:</a:t>
          </a:r>
          <a:r>
            <a:rPr lang="en-US" b="1">
              <a:latin typeface="Avenir Next LT Pro"/>
            </a:rPr>
            <a:t> </a:t>
          </a:r>
          <a:r>
            <a:rPr lang="en-US"/>
            <a:t> </a:t>
          </a:r>
          <a:r>
            <a:rPr lang="en-US">
              <a:latin typeface="Avenir Next LT Pro"/>
            </a:rPr>
            <a:t>Uncovers</a:t>
          </a:r>
          <a:r>
            <a:rPr lang="en-US"/>
            <a:t> hidden relationships between health factors</a:t>
          </a:r>
          <a:r>
            <a:rPr lang="en-US">
              <a:latin typeface="Avenir Next LT Pro"/>
            </a:rPr>
            <a:t>.</a:t>
          </a:r>
          <a:endParaRPr lang="en-US"/>
        </a:p>
      </dgm:t>
    </dgm:pt>
    <dgm:pt modelId="{6D2A36CA-7D60-4456-91E6-F42CAB297AB7}" type="parTrans" cxnId="{CB146241-2422-4A19-9D02-979FEFB23FB5}">
      <dgm:prSet/>
      <dgm:spPr/>
    </dgm:pt>
    <dgm:pt modelId="{4D988236-ED72-44B8-ABD2-2CB918DCBD3B}" type="sibTrans" cxnId="{CB146241-2422-4A19-9D02-979FEFB23FB5}">
      <dgm:prSet/>
      <dgm:spPr/>
    </dgm:pt>
    <dgm:pt modelId="{62364FC0-2E49-4405-A555-9CD7658FAD29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"/>
              <a:ea typeface="Calibri"/>
              <a:cs typeface="Calibri"/>
            </a:rPr>
            <a:t>Public Health Impact:</a:t>
          </a:r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 Identifying health trends and risk factors helps shape public health initiatives and policies.</a:t>
          </a:r>
        </a:p>
      </dgm:t>
    </dgm:pt>
    <dgm:pt modelId="{D5108156-B3AC-4689-9738-6D09A9D9DB59}" type="parTrans" cxnId="{27AD9097-4B93-4593-A0D8-F943A85E9C2C}">
      <dgm:prSet/>
      <dgm:spPr/>
    </dgm:pt>
    <dgm:pt modelId="{54C22555-DF3B-4B67-8602-1F3B19466C15}" type="sibTrans" cxnId="{27AD9097-4B93-4593-A0D8-F943A85E9C2C}">
      <dgm:prSet/>
      <dgm:spPr/>
    </dgm:pt>
    <dgm:pt modelId="{A9FF686D-A79D-4A9E-950C-3CDFC757E63F}">
      <dgm:prSet phldr="0"/>
      <dgm:spPr/>
      <dgm:t>
        <a:bodyPr/>
        <a:lstStyle/>
        <a:p>
          <a:pPr rtl="0"/>
          <a:r>
            <a:rPr lang="en-US" b="0">
              <a:latin typeface="Avenir Next LT Pro"/>
            </a:rPr>
            <a:t>Personalized</a:t>
          </a:r>
          <a:r>
            <a:rPr lang="en-US" b="1"/>
            <a:t> Healthcare</a:t>
          </a:r>
          <a:r>
            <a:rPr lang="en-US"/>
            <a:t>: Grouping individuals by risk levels allows for</a:t>
          </a:r>
          <a:r>
            <a:rPr lang="en-US">
              <a:latin typeface="Avenir Next LT Pro"/>
            </a:rPr>
            <a:t> optimized treatment.</a:t>
          </a:r>
          <a:endParaRPr lang="en-US"/>
        </a:p>
      </dgm:t>
    </dgm:pt>
    <dgm:pt modelId="{6F787964-9712-42E7-AD18-06F0D5357417}" type="parTrans" cxnId="{0D525DE8-D586-4597-B929-D47C0DD2F711}">
      <dgm:prSet/>
      <dgm:spPr/>
    </dgm:pt>
    <dgm:pt modelId="{66574832-D422-44C6-BF72-F4B567FEBE91}" type="sibTrans" cxnId="{0D525DE8-D586-4597-B929-D47C0DD2F711}">
      <dgm:prSet/>
      <dgm:spPr/>
    </dgm:pt>
    <dgm:pt modelId="{F1A5F22B-8DE7-485C-A3B4-2A082D62E9AD}" type="pres">
      <dgm:prSet presAssocID="{8BBE2425-7CA7-492A-B66B-B462AC2FC959}" presName="diagram" presStyleCnt="0">
        <dgm:presLayoutVars>
          <dgm:dir/>
          <dgm:resizeHandles val="exact"/>
        </dgm:presLayoutVars>
      </dgm:prSet>
      <dgm:spPr/>
    </dgm:pt>
    <dgm:pt modelId="{08D2882A-FFD1-42E1-99D1-F422A9269540}" type="pres">
      <dgm:prSet presAssocID="{A3FB3F74-67CB-4F09-B3AB-F2665F75566B}" presName="node" presStyleLbl="node1" presStyleIdx="0" presStyleCnt="4">
        <dgm:presLayoutVars>
          <dgm:bulletEnabled val="1"/>
        </dgm:presLayoutVars>
      </dgm:prSet>
      <dgm:spPr/>
    </dgm:pt>
    <dgm:pt modelId="{143C42A8-A5F1-49B7-ADCD-DCFDA98DFEF1}" type="pres">
      <dgm:prSet presAssocID="{D9FAA82A-0FDD-42FF-A3F3-45C47D9C2944}" presName="sibTrans" presStyleCnt="0"/>
      <dgm:spPr/>
    </dgm:pt>
    <dgm:pt modelId="{FA18D882-FAB1-4443-B99E-4E2EDF704D50}" type="pres">
      <dgm:prSet presAssocID="{A9FF686D-A79D-4A9E-950C-3CDFC757E63F}" presName="node" presStyleLbl="node1" presStyleIdx="1" presStyleCnt="4">
        <dgm:presLayoutVars>
          <dgm:bulletEnabled val="1"/>
        </dgm:presLayoutVars>
      </dgm:prSet>
      <dgm:spPr/>
    </dgm:pt>
    <dgm:pt modelId="{7F38EC75-6C17-4F6B-8C21-EB1893EC1552}" type="pres">
      <dgm:prSet presAssocID="{66574832-D422-44C6-BF72-F4B567FEBE91}" presName="sibTrans" presStyleCnt="0"/>
      <dgm:spPr/>
    </dgm:pt>
    <dgm:pt modelId="{D4DC5E18-4839-4C1A-94B2-F7CCED88DFE6}" type="pres">
      <dgm:prSet presAssocID="{E0DFA9B8-FA33-4B63-9E4E-6A9B72642E53}" presName="node" presStyleLbl="node1" presStyleIdx="2" presStyleCnt="4">
        <dgm:presLayoutVars>
          <dgm:bulletEnabled val="1"/>
        </dgm:presLayoutVars>
      </dgm:prSet>
      <dgm:spPr/>
    </dgm:pt>
    <dgm:pt modelId="{2D3955C0-EDCA-4C7C-8EC2-6376C22A0FCF}" type="pres">
      <dgm:prSet presAssocID="{4D988236-ED72-44B8-ABD2-2CB918DCBD3B}" presName="sibTrans" presStyleCnt="0"/>
      <dgm:spPr/>
    </dgm:pt>
    <dgm:pt modelId="{184BAD65-FEF4-4D3F-BF21-969611495372}" type="pres">
      <dgm:prSet presAssocID="{62364FC0-2E49-4405-A555-9CD7658FAD29}" presName="node" presStyleLbl="node1" presStyleIdx="3" presStyleCnt="4">
        <dgm:presLayoutVars>
          <dgm:bulletEnabled val="1"/>
        </dgm:presLayoutVars>
      </dgm:prSet>
      <dgm:spPr/>
    </dgm:pt>
  </dgm:ptLst>
  <dgm:cxnLst>
    <dgm:cxn modelId="{A9B11721-3689-4EB9-8459-0AEBC37B9E44}" type="presOf" srcId="{A9FF686D-A79D-4A9E-950C-3CDFC757E63F}" destId="{FA18D882-FAB1-4443-B99E-4E2EDF704D50}" srcOrd="0" destOrd="0" presId="urn:microsoft.com/office/officeart/2005/8/layout/default"/>
    <dgm:cxn modelId="{30F8EE31-7F5E-4C31-A060-908133053D70}" type="presOf" srcId="{E0DFA9B8-FA33-4B63-9E4E-6A9B72642E53}" destId="{D4DC5E18-4839-4C1A-94B2-F7CCED88DFE6}" srcOrd="0" destOrd="0" presId="urn:microsoft.com/office/officeart/2005/8/layout/default"/>
    <dgm:cxn modelId="{51141236-F7B2-48A8-951F-FF1F10CED1FE}" type="presOf" srcId="{62364FC0-2E49-4405-A555-9CD7658FAD29}" destId="{184BAD65-FEF4-4D3F-BF21-969611495372}" srcOrd="0" destOrd="0" presId="urn:microsoft.com/office/officeart/2005/8/layout/default"/>
    <dgm:cxn modelId="{CB146241-2422-4A19-9D02-979FEFB23FB5}" srcId="{8BBE2425-7CA7-492A-B66B-B462AC2FC959}" destId="{E0DFA9B8-FA33-4B63-9E4E-6A9B72642E53}" srcOrd="2" destOrd="0" parTransId="{6D2A36CA-7D60-4456-91E6-F42CAB297AB7}" sibTransId="{4D988236-ED72-44B8-ABD2-2CB918DCBD3B}"/>
    <dgm:cxn modelId="{E2363E48-D8CF-4E4A-AE2A-DE9224F1268E}" srcId="{8BBE2425-7CA7-492A-B66B-B462AC2FC959}" destId="{A3FB3F74-67CB-4F09-B3AB-F2665F75566B}" srcOrd="0" destOrd="0" parTransId="{97A0824C-1E1E-4533-84D8-D39207145D15}" sibTransId="{D9FAA82A-0FDD-42FF-A3F3-45C47D9C2944}"/>
    <dgm:cxn modelId="{5381ED70-D9F3-4DB6-B5F8-094347938517}" type="presOf" srcId="{8BBE2425-7CA7-492A-B66B-B462AC2FC959}" destId="{F1A5F22B-8DE7-485C-A3B4-2A082D62E9AD}" srcOrd="0" destOrd="0" presId="urn:microsoft.com/office/officeart/2005/8/layout/default"/>
    <dgm:cxn modelId="{27AD9097-4B93-4593-A0D8-F943A85E9C2C}" srcId="{8BBE2425-7CA7-492A-B66B-B462AC2FC959}" destId="{62364FC0-2E49-4405-A555-9CD7658FAD29}" srcOrd="3" destOrd="0" parTransId="{D5108156-B3AC-4689-9738-6D09A9D9DB59}" sibTransId="{54C22555-DF3B-4B67-8602-1F3B19466C15}"/>
    <dgm:cxn modelId="{603C23AF-F965-4B16-B87E-575921E00018}" type="presOf" srcId="{A3FB3F74-67CB-4F09-B3AB-F2665F75566B}" destId="{08D2882A-FFD1-42E1-99D1-F422A9269540}" srcOrd="0" destOrd="0" presId="urn:microsoft.com/office/officeart/2005/8/layout/default"/>
    <dgm:cxn modelId="{0D525DE8-D586-4597-B929-D47C0DD2F711}" srcId="{8BBE2425-7CA7-492A-B66B-B462AC2FC959}" destId="{A9FF686D-A79D-4A9E-950C-3CDFC757E63F}" srcOrd="1" destOrd="0" parTransId="{6F787964-9712-42E7-AD18-06F0D5357417}" sibTransId="{66574832-D422-44C6-BF72-F4B567FEBE91}"/>
    <dgm:cxn modelId="{A38B9BCC-AC34-4FE8-9587-D8A4989906BA}" type="presParOf" srcId="{F1A5F22B-8DE7-485C-A3B4-2A082D62E9AD}" destId="{08D2882A-FFD1-42E1-99D1-F422A9269540}" srcOrd="0" destOrd="0" presId="urn:microsoft.com/office/officeart/2005/8/layout/default"/>
    <dgm:cxn modelId="{6BA63A98-57DF-45AE-9FAE-425BC81BD058}" type="presParOf" srcId="{F1A5F22B-8DE7-485C-A3B4-2A082D62E9AD}" destId="{143C42A8-A5F1-49B7-ADCD-DCFDA98DFEF1}" srcOrd="1" destOrd="0" presId="urn:microsoft.com/office/officeart/2005/8/layout/default"/>
    <dgm:cxn modelId="{E64B568A-C041-4AEF-877B-80EE5FBCC987}" type="presParOf" srcId="{F1A5F22B-8DE7-485C-A3B4-2A082D62E9AD}" destId="{FA18D882-FAB1-4443-B99E-4E2EDF704D50}" srcOrd="2" destOrd="0" presId="urn:microsoft.com/office/officeart/2005/8/layout/default"/>
    <dgm:cxn modelId="{2E332E65-4472-4EA1-A728-FB40696B60CD}" type="presParOf" srcId="{F1A5F22B-8DE7-485C-A3B4-2A082D62E9AD}" destId="{7F38EC75-6C17-4F6B-8C21-EB1893EC1552}" srcOrd="3" destOrd="0" presId="urn:microsoft.com/office/officeart/2005/8/layout/default"/>
    <dgm:cxn modelId="{F8C3128F-7B8E-441B-9B1A-E800B9A6EDAE}" type="presParOf" srcId="{F1A5F22B-8DE7-485C-A3B4-2A082D62E9AD}" destId="{D4DC5E18-4839-4C1A-94B2-F7CCED88DFE6}" srcOrd="4" destOrd="0" presId="urn:microsoft.com/office/officeart/2005/8/layout/default"/>
    <dgm:cxn modelId="{473713EE-B14D-4F07-A66A-76934A650CE2}" type="presParOf" srcId="{F1A5F22B-8DE7-485C-A3B4-2A082D62E9AD}" destId="{2D3955C0-EDCA-4C7C-8EC2-6376C22A0FCF}" srcOrd="5" destOrd="0" presId="urn:microsoft.com/office/officeart/2005/8/layout/default"/>
    <dgm:cxn modelId="{A5585E50-CC1A-43E2-8EF1-740676A1C50B}" type="presParOf" srcId="{F1A5F22B-8DE7-485C-A3B4-2A082D62E9AD}" destId="{184BAD65-FEF4-4D3F-BF21-9696114953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C5369-B0FA-4325-B322-B503962CF3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14F81F-F786-4608-8575-F232BD82B093}">
      <dgm:prSet/>
      <dgm:spPr/>
      <dgm:t>
        <a:bodyPr/>
        <a:lstStyle/>
        <a:p>
          <a:pPr rtl="0"/>
          <a:r>
            <a:rPr lang="en-US"/>
            <a:t>NHANES 2013-2014 is a nationally representative survey conducted by the CDC</a:t>
          </a:r>
          <a:r>
            <a:rPr lang="en-US">
              <a:latin typeface="Avenir Next LT Pro"/>
            </a:rPr>
            <a:t> (</a:t>
          </a:r>
          <a:r>
            <a:rPr lang="en-US">
              <a:solidFill>
                <a:srgbClr val="EBF1FF"/>
              </a:solidFill>
            </a:rPr>
            <a:t>Centers for Disease Control and Prevention)</a:t>
          </a:r>
          <a:r>
            <a:rPr lang="en-US">
              <a:latin typeface="Avenir Next LT Pro"/>
            </a:rPr>
            <a:t> </a:t>
          </a:r>
          <a:r>
            <a:rPr lang="en-US"/>
            <a:t>to assess the health and nutritional status of the U.S. population. </a:t>
          </a:r>
        </a:p>
      </dgm:t>
    </dgm:pt>
    <dgm:pt modelId="{4D98CEC7-064F-415F-B456-ED6C5BB95F90}" type="parTrans" cxnId="{6268DB5D-7765-41EB-A184-9E632B8B7684}">
      <dgm:prSet/>
      <dgm:spPr/>
      <dgm:t>
        <a:bodyPr/>
        <a:lstStyle/>
        <a:p>
          <a:endParaRPr lang="en-US"/>
        </a:p>
      </dgm:t>
    </dgm:pt>
    <dgm:pt modelId="{F53B9F33-5E5F-4666-A71C-12534935BDAE}" type="sibTrans" cxnId="{6268DB5D-7765-41EB-A184-9E632B8B7684}">
      <dgm:prSet/>
      <dgm:spPr/>
      <dgm:t>
        <a:bodyPr/>
        <a:lstStyle/>
        <a:p>
          <a:endParaRPr lang="en-US"/>
        </a:p>
      </dgm:t>
    </dgm:pt>
    <dgm:pt modelId="{DEAA4429-3796-4F67-BEE3-F50BAA80A18B}">
      <dgm:prSet/>
      <dgm:spPr/>
      <dgm:t>
        <a:bodyPr/>
        <a:lstStyle/>
        <a:p>
          <a:r>
            <a:rPr lang="en-US"/>
            <a:t>It combines interviews, physical examinations, and laboratory tests to collect data on a wide range of topics, including chronic conditions, dietary habits, physical activity, and environmental exposures. </a:t>
          </a:r>
        </a:p>
      </dgm:t>
    </dgm:pt>
    <dgm:pt modelId="{A0CEB7FB-03EF-4F7E-B505-621FA78D05BE}" type="parTrans" cxnId="{6888952D-7686-42BE-9012-CCBD647E167F}">
      <dgm:prSet/>
      <dgm:spPr/>
      <dgm:t>
        <a:bodyPr/>
        <a:lstStyle/>
        <a:p>
          <a:endParaRPr lang="en-US"/>
        </a:p>
      </dgm:t>
    </dgm:pt>
    <dgm:pt modelId="{15FE9532-6514-4BC9-8F94-062159989ADA}" type="sibTrans" cxnId="{6888952D-7686-42BE-9012-CCBD647E167F}">
      <dgm:prSet/>
      <dgm:spPr/>
      <dgm:t>
        <a:bodyPr/>
        <a:lstStyle/>
        <a:p>
          <a:endParaRPr lang="en-US"/>
        </a:p>
      </dgm:t>
    </dgm:pt>
    <dgm:pt modelId="{F2063A76-EFD5-475F-8F5A-14A6373D804B}">
      <dgm:prSet/>
      <dgm:spPr/>
      <dgm:t>
        <a:bodyPr/>
        <a:lstStyle/>
        <a:p>
          <a:pPr rtl="0"/>
          <a:r>
            <a:rPr lang="en-US"/>
            <a:t>The datasets are broken into</a:t>
          </a:r>
          <a:r>
            <a:rPr lang="en-US">
              <a:latin typeface="Avenir Next LT Pro"/>
            </a:rPr>
            <a:t> 6 different categories.</a:t>
          </a:r>
          <a:endParaRPr lang="en-US"/>
        </a:p>
      </dgm:t>
    </dgm:pt>
    <dgm:pt modelId="{C8E4BA6D-7074-4D0D-B970-31F60F197312}" type="parTrans" cxnId="{4C98B809-B885-476F-82D8-E8A052578682}">
      <dgm:prSet/>
      <dgm:spPr/>
      <dgm:t>
        <a:bodyPr/>
        <a:lstStyle/>
        <a:p>
          <a:endParaRPr lang="en-US"/>
        </a:p>
      </dgm:t>
    </dgm:pt>
    <dgm:pt modelId="{62581432-BBC6-4828-BA99-BB8B06B0BE3D}" type="sibTrans" cxnId="{4C98B809-B885-476F-82D8-E8A052578682}">
      <dgm:prSet/>
      <dgm:spPr/>
      <dgm:t>
        <a:bodyPr/>
        <a:lstStyle/>
        <a:p>
          <a:endParaRPr lang="en-US"/>
        </a:p>
      </dgm:t>
    </dgm:pt>
    <dgm:pt modelId="{887D2B55-CF4D-4806-A72A-28B1B0397EF4}" type="pres">
      <dgm:prSet presAssocID="{97CC5369-B0FA-4325-B322-B503962CF3BF}" presName="linear" presStyleCnt="0">
        <dgm:presLayoutVars>
          <dgm:animLvl val="lvl"/>
          <dgm:resizeHandles val="exact"/>
        </dgm:presLayoutVars>
      </dgm:prSet>
      <dgm:spPr/>
    </dgm:pt>
    <dgm:pt modelId="{F243AEA8-C360-44BC-88F1-214C34E13798}" type="pres">
      <dgm:prSet presAssocID="{CE14F81F-F786-4608-8575-F232BD82B0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C80EEC-29EE-452F-B1E7-B651F7AC15EC}" type="pres">
      <dgm:prSet presAssocID="{F53B9F33-5E5F-4666-A71C-12534935BDAE}" presName="spacer" presStyleCnt="0"/>
      <dgm:spPr/>
    </dgm:pt>
    <dgm:pt modelId="{6B9BD216-E23C-4D6A-8FBA-235D1B40C9E3}" type="pres">
      <dgm:prSet presAssocID="{DEAA4429-3796-4F67-BEE3-F50BAA80A1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DCBE7B-97AE-459A-9872-6C9351C2017F}" type="pres">
      <dgm:prSet presAssocID="{15FE9532-6514-4BC9-8F94-062159989ADA}" presName="spacer" presStyleCnt="0"/>
      <dgm:spPr/>
    </dgm:pt>
    <dgm:pt modelId="{AC67490A-AFEB-421E-B658-0C8E39584B1C}" type="pres">
      <dgm:prSet presAssocID="{F2063A76-EFD5-475F-8F5A-14A6373D80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C98B809-B885-476F-82D8-E8A052578682}" srcId="{97CC5369-B0FA-4325-B322-B503962CF3BF}" destId="{F2063A76-EFD5-475F-8F5A-14A6373D804B}" srcOrd="2" destOrd="0" parTransId="{C8E4BA6D-7074-4D0D-B970-31F60F197312}" sibTransId="{62581432-BBC6-4828-BA99-BB8B06B0BE3D}"/>
    <dgm:cxn modelId="{F0C0DF27-EA67-4622-ABD2-DE04E947CA5E}" type="presOf" srcId="{DEAA4429-3796-4F67-BEE3-F50BAA80A18B}" destId="{6B9BD216-E23C-4D6A-8FBA-235D1B40C9E3}" srcOrd="0" destOrd="0" presId="urn:microsoft.com/office/officeart/2005/8/layout/vList2"/>
    <dgm:cxn modelId="{6888952D-7686-42BE-9012-CCBD647E167F}" srcId="{97CC5369-B0FA-4325-B322-B503962CF3BF}" destId="{DEAA4429-3796-4F67-BEE3-F50BAA80A18B}" srcOrd="1" destOrd="0" parTransId="{A0CEB7FB-03EF-4F7E-B505-621FA78D05BE}" sibTransId="{15FE9532-6514-4BC9-8F94-062159989ADA}"/>
    <dgm:cxn modelId="{6268DB5D-7765-41EB-A184-9E632B8B7684}" srcId="{97CC5369-B0FA-4325-B322-B503962CF3BF}" destId="{CE14F81F-F786-4608-8575-F232BD82B093}" srcOrd="0" destOrd="0" parTransId="{4D98CEC7-064F-415F-B456-ED6C5BB95F90}" sibTransId="{F53B9F33-5E5F-4666-A71C-12534935BDAE}"/>
    <dgm:cxn modelId="{ECD2744D-7850-448D-935A-E86279ABE1A1}" type="presOf" srcId="{97CC5369-B0FA-4325-B322-B503962CF3BF}" destId="{887D2B55-CF4D-4806-A72A-28B1B0397EF4}" srcOrd="0" destOrd="0" presId="urn:microsoft.com/office/officeart/2005/8/layout/vList2"/>
    <dgm:cxn modelId="{70A48F7F-ADE2-4B20-8BC2-67F2949767D5}" type="presOf" srcId="{CE14F81F-F786-4608-8575-F232BD82B093}" destId="{F243AEA8-C360-44BC-88F1-214C34E13798}" srcOrd="0" destOrd="0" presId="urn:microsoft.com/office/officeart/2005/8/layout/vList2"/>
    <dgm:cxn modelId="{17CD92D3-3FE6-429C-9894-4BE1BC9E2E30}" type="presOf" srcId="{F2063A76-EFD5-475F-8F5A-14A6373D804B}" destId="{AC67490A-AFEB-421E-B658-0C8E39584B1C}" srcOrd="0" destOrd="0" presId="urn:microsoft.com/office/officeart/2005/8/layout/vList2"/>
    <dgm:cxn modelId="{40446481-6F57-4FA0-8EEA-F35BD68E200B}" type="presParOf" srcId="{887D2B55-CF4D-4806-A72A-28B1B0397EF4}" destId="{F243AEA8-C360-44BC-88F1-214C34E13798}" srcOrd="0" destOrd="0" presId="urn:microsoft.com/office/officeart/2005/8/layout/vList2"/>
    <dgm:cxn modelId="{7D6010DD-72B0-47C4-BD94-74AABA67A094}" type="presParOf" srcId="{887D2B55-CF4D-4806-A72A-28B1B0397EF4}" destId="{29C80EEC-29EE-452F-B1E7-B651F7AC15EC}" srcOrd="1" destOrd="0" presId="urn:microsoft.com/office/officeart/2005/8/layout/vList2"/>
    <dgm:cxn modelId="{AD3D3E36-5469-4146-810F-1BE518258D24}" type="presParOf" srcId="{887D2B55-CF4D-4806-A72A-28B1B0397EF4}" destId="{6B9BD216-E23C-4D6A-8FBA-235D1B40C9E3}" srcOrd="2" destOrd="0" presId="urn:microsoft.com/office/officeart/2005/8/layout/vList2"/>
    <dgm:cxn modelId="{82079BE5-4147-4F2D-8F07-ECC2A4972E63}" type="presParOf" srcId="{887D2B55-CF4D-4806-A72A-28B1B0397EF4}" destId="{38DCBE7B-97AE-459A-9872-6C9351C2017F}" srcOrd="3" destOrd="0" presId="urn:microsoft.com/office/officeart/2005/8/layout/vList2"/>
    <dgm:cxn modelId="{A0B2037D-D46E-41B0-8282-FD4378DF3896}" type="presParOf" srcId="{887D2B55-CF4D-4806-A72A-28B1B0397EF4}" destId="{AC67490A-AFEB-421E-B658-0C8E39584B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2D5A4-0DE2-4FF5-9270-C62C2BF9E6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8C26C7-C9EC-47A8-9057-26DFB5CED5BB}">
      <dgm:prSet/>
      <dgm:spPr/>
      <dgm:t>
        <a:bodyPr/>
        <a:lstStyle/>
        <a:p>
          <a:pPr>
            <a:defRPr cap="all"/>
          </a:pPr>
          <a:r>
            <a:rPr lang="en-US"/>
            <a:t>Association Analysis</a:t>
          </a:r>
        </a:p>
      </dgm:t>
    </dgm:pt>
    <dgm:pt modelId="{576F4378-949F-4F8E-804F-FE05697BB094}" type="parTrans" cxnId="{CA824E2F-87D0-4295-9FEB-502FCFC9B06E}">
      <dgm:prSet/>
      <dgm:spPr/>
      <dgm:t>
        <a:bodyPr/>
        <a:lstStyle/>
        <a:p>
          <a:endParaRPr lang="en-US"/>
        </a:p>
      </dgm:t>
    </dgm:pt>
    <dgm:pt modelId="{6259FB71-CDDD-4A1F-9914-64998791F386}" type="sibTrans" cxnId="{CA824E2F-87D0-4295-9FEB-502FCFC9B06E}">
      <dgm:prSet/>
      <dgm:spPr/>
      <dgm:t>
        <a:bodyPr/>
        <a:lstStyle/>
        <a:p>
          <a:endParaRPr lang="en-US"/>
        </a:p>
      </dgm:t>
    </dgm:pt>
    <dgm:pt modelId="{0B243A83-BB85-49A5-8CB5-962599DD9949}">
      <dgm:prSet/>
      <dgm:spPr/>
      <dgm:t>
        <a:bodyPr/>
        <a:lstStyle/>
        <a:p>
          <a:pPr>
            <a:defRPr cap="all"/>
          </a:pPr>
          <a:r>
            <a:rPr lang="en-US"/>
            <a:t>Principal Component Analysis</a:t>
          </a:r>
        </a:p>
      </dgm:t>
    </dgm:pt>
    <dgm:pt modelId="{51CC9C29-89D7-442B-90C4-AE5749E13294}" type="parTrans" cxnId="{C8CCD386-8D1D-4EC1-99E5-697364BE581A}">
      <dgm:prSet/>
      <dgm:spPr/>
      <dgm:t>
        <a:bodyPr/>
        <a:lstStyle/>
        <a:p>
          <a:endParaRPr lang="en-US"/>
        </a:p>
      </dgm:t>
    </dgm:pt>
    <dgm:pt modelId="{A5D46876-7E30-46ED-B2DA-599BC8AF8F9B}" type="sibTrans" cxnId="{C8CCD386-8D1D-4EC1-99E5-697364BE581A}">
      <dgm:prSet/>
      <dgm:spPr/>
      <dgm:t>
        <a:bodyPr/>
        <a:lstStyle/>
        <a:p>
          <a:endParaRPr lang="en-US"/>
        </a:p>
      </dgm:t>
    </dgm:pt>
    <dgm:pt modelId="{5C70C78E-25C5-4381-8FAF-473DE5708F6C}">
      <dgm:prSet/>
      <dgm:spPr/>
      <dgm:t>
        <a:bodyPr/>
        <a:lstStyle/>
        <a:p>
          <a:pPr>
            <a:defRPr cap="all"/>
          </a:pPr>
          <a:r>
            <a:rPr lang="en-US"/>
            <a:t>Classification</a:t>
          </a:r>
        </a:p>
      </dgm:t>
    </dgm:pt>
    <dgm:pt modelId="{D83B4984-CE8B-4C01-B352-540A938BE896}" type="parTrans" cxnId="{C2584B30-AB31-4A59-86ED-25B2E26ADA5C}">
      <dgm:prSet/>
      <dgm:spPr/>
      <dgm:t>
        <a:bodyPr/>
        <a:lstStyle/>
        <a:p>
          <a:endParaRPr lang="en-US"/>
        </a:p>
      </dgm:t>
    </dgm:pt>
    <dgm:pt modelId="{5D10C149-A860-4172-96E8-0F6DFC723510}" type="sibTrans" cxnId="{C2584B30-AB31-4A59-86ED-25B2E26ADA5C}">
      <dgm:prSet/>
      <dgm:spPr/>
      <dgm:t>
        <a:bodyPr/>
        <a:lstStyle/>
        <a:p>
          <a:endParaRPr lang="en-US"/>
        </a:p>
      </dgm:t>
    </dgm:pt>
    <dgm:pt modelId="{89B9F625-63B6-40D5-A5F1-33B050FB877C}" type="pres">
      <dgm:prSet presAssocID="{7CC2D5A4-0DE2-4FF5-9270-C62C2BF9E6C2}" presName="root" presStyleCnt="0">
        <dgm:presLayoutVars>
          <dgm:dir/>
          <dgm:resizeHandles val="exact"/>
        </dgm:presLayoutVars>
      </dgm:prSet>
      <dgm:spPr/>
    </dgm:pt>
    <dgm:pt modelId="{DD0A51DC-35C6-400A-8809-EEC8D36FFD8D}" type="pres">
      <dgm:prSet presAssocID="{E68C26C7-C9EC-47A8-9057-26DFB5CED5BB}" presName="compNode" presStyleCnt="0"/>
      <dgm:spPr/>
    </dgm:pt>
    <dgm:pt modelId="{B28A4721-5C07-46D9-B0E2-AE1C0B76A283}" type="pres">
      <dgm:prSet presAssocID="{E68C26C7-C9EC-47A8-9057-26DFB5CED5B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D3FF93-AEFB-456A-B521-C5738175252D}" type="pres">
      <dgm:prSet presAssocID="{E68C26C7-C9EC-47A8-9057-26DFB5CED5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F84156-C2F3-499D-87D0-615B030C52BB}" type="pres">
      <dgm:prSet presAssocID="{E68C26C7-C9EC-47A8-9057-26DFB5CED5BB}" presName="spaceRect" presStyleCnt="0"/>
      <dgm:spPr/>
    </dgm:pt>
    <dgm:pt modelId="{93401F47-9D66-446B-A33A-79CAFFFAA6D2}" type="pres">
      <dgm:prSet presAssocID="{E68C26C7-C9EC-47A8-9057-26DFB5CED5BB}" presName="textRect" presStyleLbl="revTx" presStyleIdx="0" presStyleCnt="3">
        <dgm:presLayoutVars>
          <dgm:chMax val="1"/>
          <dgm:chPref val="1"/>
        </dgm:presLayoutVars>
      </dgm:prSet>
      <dgm:spPr/>
    </dgm:pt>
    <dgm:pt modelId="{389628B2-A9E7-4BF1-8803-5483564A2A5C}" type="pres">
      <dgm:prSet presAssocID="{6259FB71-CDDD-4A1F-9914-64998791F386}" presName="sibTrans" presStyleCnt="0"/>
      <dgm:spPr/>
    </dgm:pt>
    <dgm:pt modelId="{175D05E9-CCF8-4737-93EF-A329630FA21F}" type="pres">
      <dgm:prSet presAssocID="{0B243A83-BB85-49A5-8CB5-962599DD9949}" presName="compNode" presStyleCnt="0"/>
      <dgm:spPr/>
    </dgm:pt>
    <dgm:pt modelId="{FD5E2C88-7312-415E-9EF3-7F8F5887166F}" type="pres">
      <dgm:prSet presAssocID="{0B243A83-BB85-49A5-8CB5-962599DD994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005ABA-74E7-4042-952E-DA6508BC52CA}" type="pres">
      <dgm:prSet presAssocID="{0B243A83-BB85-49A5-8CB5-962599DD9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869B947-17A1-45AD-B999-FA9AF4E57C87}" type="pres">
      <dgm:prSet presAssocID="{0B243A83-BB85-49A5-8CB5-962599DD9949}" presName="spaceRect" presStyleCnt="0"/>
      <dgm:spPr/>
    </dgm:pt>
    <dgm:pt modelId="{ACE73785-952F-4933-8BCB-AA088D9D7457}" type="pres">
      <dgm:prSet presAssocID="{0B243A83-BB85-49A5-8CB5-962599DD9949}" presName="textRect" presStyleLbl="revTx" presStyleIdx="1" presStyleCnt="3">
        <dgm:presLayoutVars>
          <dgm:chMax val="1"/>
          <dgm:chPref val="1"/>
        </dgm:presLayoutVars>
      </dgm:prSet>
      <dgm:spPr/>
    </dgm:pt>
    <dgm:pt modelId="{1C0D436F-8D63-42FE-889A-6EC5696AF41A}" type="pres">
      <dgm:prSet presAssocID="{A5D46876-7E30-46ED-B2DA-599BC8AF8F9B}" presName="sibTrans" presStyleCnt="0"/>
      <dgm:spPr/>
    </dgm:pt>
    <dgm:pt modelId="{D678F92B-3694-4CEE-A7BC-160A1F009340}" type="pres">
      <dgm:prSet presAssocID="{5C70C78E-25C5-4381-8FAF-473DE5708F6C}" presName="compNode" presStyleCnt="0"/>
      <dgm:spPr/>
    </dgm:pt>
    <dgm:pt modelId="{0685DAB1-6838-4F12-9C68-4453CF77FFC7}" type="pres">
      <dgm:prSet presAssocID="{5C70C78E-25C5-4381-8FAF-473DE5708F6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6D8BD1A-F2E7-4AC0-B34D-2C62D742C765}" type="pres">
      <dgm:prSet presAssocID="{5C70C78E-25C5-4381-8FAF-473DE5708F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F102E96-1995-4484-9A2D-D6F02CE5D7F0}" type="pres">
      <dgm:prSet presAssocID="{5C70C78E-25C5-4381-8FAF-473DE5708F6C}" presName="spaceRect" presStyleCnt="0"/>
      <dgm:spPr/>
    </dgm:pt>
    <dgm:pt modelId="{34E87CAA-E66D-4F1D-B709-B02C3B91F9C6}" type="pres">
      <dgm:prSet presAssocID="{5C70C78E-25C5-4381-8FAF-473DE5708F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88AD1C-FC0E-448D-9C03-5F7D425633B8}" type="presOf" srcId="{5C70C78E-25C5-4381-8FAF-473DE5708F6C}" destId="{34E87CAA-E66D-4F1D-B709-B02C3B91F9C6}" srcOrd="0" destOrd="0" presId="urn:microsoft.com/office/officeart/2018/5/layout/IconLeafLabelList"/>
    <dgm:cxn modelId="{CA824E2F-87D0-4295-9FEB-502FCFC9B06E}" srcId="{7CC2D5A4-0DE2-4FF5-9270-C62C2BF9E6C2}" destId="{E68C26C7-C9EC-47A8-9057-26DFB5CED5BB}" srcOrd="0" destOrd="0" parTransId="{576F4378-949F-4F8E-804F-FE05697BB094}" sibTransId="{6259FB71-CDDD-4A1F-9914-64998791F386}"/>
    <dgm:cxn modelId="{C2584B30-AB31-4A59-86ED-25B2E26ADA5C}" srcId="{7CC2D5A4-0DE2-4FF5-9270-C62C2BF9E6C2}" destId="{5C70C78E-25C5-4381-8FAF-473DE5708F6C}" srcOrd="2" destOrd="0" parTransId="{D83B4984-CE8B-4C01-B352-540A938BE896}" sibTransId="{5D10C149-A860-4172-96E8-0F6DFC723510}"/>
    <dgm:cxn modelId="{CC69217D-687B-4BCA-B822-7B91D7CFEF61}" type="presOf" srcId="{7CC2D5A4-0DE2-4FF5-9270-C62C2BF9E6C2}" destId="{89B9F625-63B6-40D5-A5F1-33B050FB877C}" srcOrd="0" destOrd="0" presId="urn:microsoft.com/office/officeart/2018/5/layout/IconLeafLabelList"/>
    <dgm:cxn modelId="{C8CCD386-8D1D-4EC1-99E5-697364BE581A}" srcId="{7CC2D5A4-0DE2-4FF5-9270-C62C2BF9E6C2}" destId="{0B243A83-BB85-49A5-8CB5-962599DD9949}" srcOrd="1" destOrd="0" parTransId="{51CC9C29-89D7-442B-90C4-AE5749E13294}" sibTransId="{A5D46876-7E30-46ED-B2DA-599BC8AF8F9B}"/>
    <dgm:cxn modelId="{66C60DA4-9018-44EA-8C56-52134BFD36E4}" type="presOf" srcId="{0B243A83-BB85-49A5-8CB5-962599DD9949}" destId="{ACE73785-952F-4933-8BCB-AA088D9D7457}" srcOrd="0" destOrd="0" presId="urn:microsoft.com/office/officeart/2018/5/layout/IconLeafLabelList"/>
    <dgm:cxn modelId="{9E8D62F0-B799-4CC6-A4E2-BFCA3A54D73C}" type="presOf" srcId="{E68C26C7-C9EC-47A8-9057-26DFB5CED5BB}" destId="{93401F47-9D66-446B-A33A-79CAFFFAA6D2}" srcOrd="0" destOrd="0" presId="urn:microsoft.com/office/officeart/2018/5/layout/IconLeafLabelList"/>
    <dgm:cxn modelId="{6A4F4503-05F3-44F5-BB38-43529C941DEA}" type="presParOf" srcId="{89B9F625-63B6-40D5-A5F1-33B050FB877C}" destId="{DD0A51DC-35C6-400A-8809-EEC8D36FFD8D}" srcOrd="0" destOrd="0" presId="urn:microsoft.com/office/officeart/2018/5/layout/IconLeafLabelList"/>
    <dgm:cxn modelId="{28D7ABFB-E394-49F7-A08B-890471A76ACC}" type="presParOf" srcId="{DD0A51DC-35C6-400A-8809-EEC8D36FFD8D}" destId="{B28A4721-5C07-46D9-B0E2-AE1C0B76A283}" srcOrd="0" destOrd="0" presId="urn:microsoft.com/office/officeart/2018/5/layout/IconLeafLabelList"/>
    <dgm:cxn modelId="{9C6F4B5A-B8BF-4A16-8936-D050E157505B}" type="presParOf" srcId="{DD0A51DC-35C6-400A-8809-EEC8D36FFD8D}" destId="{5FD3FF93-AEFB-456A-B521-C5738175252D}" srcOrd="1" destOrd="0" presId="urn:microsoft.com/office/officeart/2018/5/layout/IconLeafLabelList"/>
    <dgm:cxn modelId="{12583707-47A2-4A43-AAAB-DC074B6F1582}" type="presParOf" srcId="{DD0A51DC-35C6-400A-8809-EEC8D36FFD8D}" destId="{21F84156-C2F3-499D-87D0-615B030C52BB}" srcOrd="2" destOrd="0" presId="urn:microsoft.com/office/officeart/2018/5/layout/IconLeafLabelList"/>
    <dgm:cxn modelId="{E74036B3-0E2D-45D1-ACCB-66240EB5ACC8}" type="presParOf" srcId="{DD0A51DC-35C6-400A-8809-EEC8D36FFD8D}" destId="{93401F47-9D66-446B-A33A-79CAFFFAA6D2}" srcOrd="3" destOrd="0" presId="urn:microsoft.com/office/officeart/2018/5/layout/IconLeafLabelList"/>
    <dgm:cxn modelId="{9EC77A24-9F50-483B-BD7B-E978C9E1D751}" type="presParOf" srcId="{89B9F625-63B6-40D5-A5F1-33B050FB877C}" destId="{389628B2-A9E7-4BF1-8803-5483564A2A5C}" srcOrd="1" destOrd="0" presId="urn:microsoft.com/office/officeart/2018/5/layout/IconLeafLabelList"/>
    <dgm:cxn modelId="{3058E7CA-D376-4621-90CF-64C6CC2AF21C}" type="presParOf" srcId="{89B9F625-63B6-40D5-A5F1-33B050FB877C}" destId="{175D05E9-CCF8-4737-93EF-A329630FA21F}" srcOrd="2" destOrd="0" presId="urn:microsoft.com/office/officeart/2018/5/layout/IconLeafLabelList"/>
    <dgm:cxn modelId="{95967312-5CF6-41A3-AA1A-872BB3CF71AD}" type="presParOf" srcId="{175D05E9-CCF8-4737-93EF-A329630FA21F}" destId="{FD5E2C88-7312-415E-9EF3-7F8F5887166F}" srcOrd="0" destOrd="0" presId="urn:microsoft.com/office/officeart/2018/5/layout/IconLeafLabelList"/>
    <dgm:cxn modelId="{A6AB8926-D751-4E95-BB6A-817F8C929FE0}" type="presParOf" srcId="{175D05E9-CCF8-4737-93EF-A329630FA21F}" destId="{24005ABA-74E7-4042-952E-DA6508BC52CA}" srcOrd="1" destOrd="0" presId="urn:microsoft.com/office/officeart/2018/5/layout/IconLeafLabelList"/>
    <dgm:cxn modelId="{012F0931-9E09-4459-A223-C37D477EDB6F}" type="presParOf" srcId="{175D05E9-CCF8-4737-93EF-A329630FA21F}" destId="{C869B947-17A1-45AD-B999-FA9AF4E57C87}" srcOrd="2" destOrd="0" presId="urn:microsoft.com/office/officeart/2018/5/layout/IconLeafLabelList"/>
    <dgm:cxn modelId="{91D8A982-DAFE-41C1-8532-F8527F0C9729}" type="presParOf" srcId="{175D05E9-CCF8-4737-93EF-A329630FA21F}" destId="{ACE73785-952F-4933-8BCB-AA088D9D7457}" srcOrd="3" destOrd="0" presId="urn:microsoft.com/office/officeart/2018/5/layout/IconLeafLabelList"/>
    <dgm:cxn modelId="{27BBD54F-2140-4D3D-B3F4-202E0B40EF6A}" type="presParOf" srcId="{89B9F625-63B6-40D5-A5F1-33B050FB877C}" destId="{1C0D436F-8D63-42FE-889A-6EC5696AF41A}" srcOrd="3" destOrd="0" presId="urn:microsoft.com/office/officeart/2018/5/layout/IconLeafLabelList"/>
    <dgm:cxn modelId="{EB0F87E6-5728-41F6-A9A7-D6533FED58C3}" type="presParOf" srcId="{89B9F625-63B6-40D5-A5F1-33B050FB877C}" destId="{D678F92B-3694-4CEE-A7BC-160A1F009340}" srcOrd="4" destOrd="0" presId="urn:microsoft.com/office/officeart/2018/5/layout/IconLeafLabelList"/>
    <dgm:cxn modelId="{C9873CDD-8619-43E3-8C29-15344E89100A}" type="presParOf" srcId="{D678F92B-3694-4CEE-A7BC-160A1F009340}" destId="{0685DAB1-6838-4F12-9C68-4453CF77FFC7}" srcOrd="0" destOrd="0" presId="urn:microsoft.com/office/officeart/2018/5/layout/IconLeafLabelList"/>
    <dgm:cxn modelId="{220F76DA-834C-4AFF-A704-77BB0DA38595}" type="presParOf" srcId="{D678F92B-3694-4CEE-A7BC-160A1F009340}" destId="{A6D8BD1A-F2E7-4AC0-B34D-2C62D742C765}" srcOrd="1" destOrd="0" presId="urn:microsoft.com/office/officeart/2018/5/layout/IconLeafLabelList"/>
    <dgm:cxn modelId="{2AD06AAD-05E8-4E22-864B-4C0EE75562BF}" type="presParOf" srcId="{D678F92B-3694-4CEE-A7BC-160A1F009340}" destId="{3F102E96-1995-4484-9A2D-D6F02CE5D7F0}" srcOrd="2" destOrd="0" presId="urn:microsoft.com/office/officeart/2018/5/layout/IconLeafLabelList"/>
    <dgm:cxn modelId="{A3340C3C-47AD-4111-BAF6-40B9DEE81A48}" type="presParOf" srcId="{D678F92B-3694-4CEE-A7BC-160A1F009340}" destId="{34E87CAA-E66D-4F1D-B709-B02C3B91F9C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ED088-F626-4BCD-ADD8-4D5BF2B7A0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2852C1-DAD8-44EA-A93A-A6550AD13A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Association Analysis Process</a:t>
          </a:r>
          <a:endParaRPr lang="en-US"/>
        </a:p>
      </dgm:t>
    </dgm:pt>
    <dgm:pt modelId="{79B1928F-44A4-4658-A4E7-D6756ED3768A}" type="parTrans" cxnId="{C378C5BC-4405-433D-94CF-8F451172C471}">
      <dgm:prSet/>
      <dgm:spPr/>
      <dgm:t>
        <a:bodyPr/>
        <a:lstStyle/>
        <a:p>
          <a:endParaRPr lang="en-US"/>
        </a:p>
      </dgm:t>
    </dgm:pt>
    <dgm:pt modelId="{33662547-E34B-43B2-98D7-3FC65224F49D}" type="sibTrans" cxnId="{C378C5BC-4405-433D-94CF-8F451172C471}">
      <dgm:prSet/>
      <dgm:spPr/>
      <dgm:t>
        <a:bodyPr/>
        <a:lstStyle/>
        <a:p>
          <a:endParaRPr lang="en-US"/>
        </a:p>
      </dgm:t>
    </dgm:pt>
    <dgm:pt modelId="{97B4F952-19A4-45C3-8F00-45CA6653C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Loading and Preprocessing:</a:t>
          </a:r>
          <a:endParaRPr lang="en-US"/>
        </a:p>
      </dgm:t>
    </dgm:pt>
    <dgm:pt modelId="{983222B6-F355-4712-93F1-21857C14A767}" type="parTrans" cxnId="{2F9BE2F5-7087-466B-A697-3C07F743BA5E}">
      <dgm:prSet/>
      <dgm:spPr/>
      <dgm:t>
        <a:bodyPr/>
        <a:lstStyle/>
        <a:p>
          <a:endParaRPr lang="en-US"/>
        </a:p>
      </dgm:t>
    </dgm:pt>
    <dgm:pt modelId="{4C9D8837-A6CC-42F5-BF78-E648AE126E2D}" type="sibTrans" cxnId="{2F9BE2F5-7087-466B-A697-3C07F743BA5E}">
      <dgm:prSet/>
      <dgm:spPr/>
      <dgm:t>
        <a:bodyPr/>
        <a:lstStyle/>
        <a:p>
          <a:endParaRPr lang="en-US"/>
        </a:p>
      </dgm:t>
    </dgm:pt>
    <dgm:pt modelId="{FFD49FCE-2F80-4706-B7C9-467B89BCD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Categorize continuous variables (e.g., blood pressure, BMI) into discrete bins (e.g., Low, Medium, High, Very High).</a:t>
          </a:r>
        </a:p>
      </dgm:t>
    </dgm:pt>
    <dgm:pt modelId="{372C853A-0294-4389-B933-E6004E990D5F}" type="parTrans" cxnId="{5CF15D88-78B8-4118-8498-1F1D6FF7BE1B}">
      <dgm:prSet/>
      <dgm:spPr/>
      <dgm:t>
        <a:bodyPr/>
        <a:lstStyle/>
        <a:p>
          <a:endParaRPr lang="en-US"/>
        </a:p>
      </dgm:t>
    </dgm:pt>
    <dgm:pt modelId="{B1527DD8-8DB1-46AF-A51B-3ABB75CF461E}" type="sibTrans" cxnId="{5CF15D88-78B8-4118-8498-1F1D6FF7BE1B}">
      <dgm:prSet/>
      <dgm:spPr/>
      <dgm:t>
        <a:bodyPr/>
        <a:lstStyle/>
        <a:p>
          <a:endParaRPr lang="en-US"/>
        </a:p>
      </dgm:t>
    </dgm:pt>
    <dgm:pt modelId="{AC32FF31-362E-4ED4-B372-9B26B4D20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Transformation:</a:t>
          </a:r>
          <a:endParaRPr lang="en-US"/>
        </a:p>
      </dgm:t>
    </dgm:pt>
    <dgm:pt modelId="{67A1DDF8-A227-4DC5-A21E-ED754B721ABB}" type="parTrans" cxnId="{2BAA5EA6-35A3-43FF-A588-5F681558CF60}">
      <dgm:prSet/>
      <dgm:spPr/>
      <dgm:t>
        <a:bodyPr/>
        <a:lstStyle/>
        <a:p>
          <a:endParaRPr lang="en-US"/>
        </a:p>
      </dgm:t>
    </dgm:pt>
    <dgm:pt modelId="{44375D9F-A934-45D6-B58A-D1A9430B8400}" type="sibTrans" cxnId="{2BAA5EA6-35A3-43FF-A588-5F681558CF60}">
      <dgm:prSet/>
      <dgm:spPr/>
      <dgm:t>
        <a:bodyPr/>
        <a:lstStyle/>
        <a:p>
          <a:endParaRPr lang="en-US"/>
        </a:p>
      </dgm:t>
    </dgm:pt>
    <dgm:pt modelId="{65810A9A-4BA9-4992-8F42-CA29ECB881C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Convert continuous and categorical variables into </a:t>
          </a:r>
          <a:r>
            <a:rPr lang="en-US" b="1">
              <a:latin typeface="Avenir Next LT Pro"/>
            </a:rPr>
            <a:t>binary formats.</a:t>
          </a:r>
          <a:endParaRPr lang="en-US" b="1"/>
        </a:p>
      </dgm:t>
    </dgm:pt>
    <dgm:pt modelId="{EB171AE5-E493-4B97-B416-76499396D86B}" type="parTrans" cxnId="{4DEAE177-913D-4FE7-9670-3A05E2D09C8E}">
      <dgm:prSet/>
      <dgm:spPr/>
      <dgm:t>
        <a:bodyPr/>
        <a:lstStyle/>
        <a:p>
          <a:endParaRPr lang="en-US"/>
        </a:p>
      </dgm:t>
    </dgm:pt>
    <dgm:pt modelId="{8E6AA6C5-24A0-4C74-B46A-6A71BE880CAF}" type="sibTrans" cxnId="{4DEAE177-913D-4FE7-9670-3A05E2D09C8E}">
      <dgm:prSet/>
      <dgm:spPr/>
      <dgm:t>
        <a:bodyPr/>
        <a:lstStyle/>
        <a:p>
          <a:endParaRPr lang="en-US"/>
        </a:p>
      </dgm:t>
    </dgm:pt>
    <dgm:pt modelId="{2C8C2BFC-86DD-4E08-B5AA-2C928BB5D12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Merge </a:t>
          </a:r>
          <a:r>
            <a:rPr lang="en-US" b="1"/>
            <a:t>medication</a:t>
          </a:r>
          <a:r>
            <a:rPr lang="en-US"/>
            <a:t> and </a:t>
          </a:r>
          <a:r>
            <a:rPr lang="en-US" b="1"/>
            <a:t>examination</a:t>
          </a:r>
          <a:r>
            <a:rPr lang="en-US"/>
            <a:t> data on a common identifier</a:t>
          </a:r>
          <a:r>
            <a:rPr lang="en-US">
              <a:latin typeface="Avenir Next LT Pro"/>
            </a:rPr>
            <a:t> (SEQN).</a:t>
          </a:r>
          <a:endParaRPr lang="en-US"/>
        </a:p>
      </dgm:t>
    </dgm:pt>
    <dgm:pt modelId="{294C4EF4-7440-4F93-8ED8-15FDC8A8D09D}" type="parTrans" cxnId="{E5096FA3-DE05-442B-B9F3-289BB5EB0CEE}">
      <dgm:prSet/>
      <dgm:spPr/>
      <dgm:t>
        <a:bodyPr/>
        <a:lstStyle/>
        <a:p>
          <a:endParaRPr lang="en-US"/>
        </a:p>
      </dgm:t>
    </dgm:pt>
    <dgm:pt modelId="{83F64173-162C-43E8-84F7-45D23309D0DF}" type="sibTrans" cxnId="{E5096FA3-DE05-442B-B9F3-289BB5EB0CEE}">
      <dgm:prSet/>
      <dgm:spPr/>
      <dgm:t>
        <a:bodyPr/>
        <a:lstStyle/>
        <a:p>
          <a:endParaRPr lang="en-US"/>
        </a:p>
      </dgm:t>
    </dgm:pt>
    <dgm:pt modelId="{71F8A3C7-E421-484D-AD4A-BF582093F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Frequent Itemset Mining (</a:t>
          </a:r>
          <a:r>
            <a:rPr lang="en-US" b="1" err="1"/>
            <a:t>Apriori</a:t>
          </a:r>
          <a:r>
            <a:rPr lang="en-US" b="1"/>
            <a:t>):</a:t>
          </a:r>
          <a:endParaRPr lang="en-US"/>
        </a:p>
      </dgm:t>
    </dgm:pt>
    <dgm:pt modelId="{750CC20B-5950-419D-B4A1-C645DDBDEBD1}" type="parTrans" cxnId="{EEE3C9AE-885F-43CE-A47F-2DCA7892DAA8}">
      <dgm:prSet/>
      <dgm:spPr/>
      <dgm:t>
        <a:bodyPr/>
        <a:lstStyle/>
        <a:p>
          <a:endParaRPr lang="en-US"/>
        </a:p>
      </dgm:t>
    </dgm:pt>
    <dgm:pt modelId="{8616D263-EA77-4849-B704-C3BB028B3489}" type="sibTrans" cxnId="{EEE3C9AE-885F-43CE-A47F-2DCA7892DAA8}">
      <dgm:prSet/>
      <dgm:spPr/>
      <dgm:t>
        <a:bodyPr/>
        <a:lstStyle/>
        <a:p>
          <a:endParaRPr lang="en-US"/>
        </a:p>
      </dgm:t>
    </dgm:pt>
    <dgm:pt modelId="{0DA1A1A8-CD88-4877-A69C-8F1599ED56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Identify</a:t>
          </a:r>
          <a:r>
            <a:rPr lang="en-US"/>
            <a:t> frequent </a:t>
          </a:r>
          <a:r>
            <a:rPr lang="en-US" err="1"/>
            <a:t>itemsets</a:t>
          </a:r>
          <a:r>
            <a:rPr lang="en-US"/>
            <a:t> with a minimum support </a:t>
          </a:r>
          <a:r>
            <a:rPr lang="en-US">
              <a:latin typeface="Avenir Next LT Pro"/>
            </a:rPr>
            <a:t>level.</a:t>
          </a:r>
          <a:endParaRPr lang="en-US"/>
        </a:p>
      </dgm:t>
    </dgm:pt>
    <dgm:pt modelId="{D6405D04-8CE5-4D54-B9FD-8AE7C187FE18}" type="parTrans" cxnId="{A8819CD7-8115-420D-AFAD-F8F0FA354E04}">
      <dgm:prSet/>
      <dgm:spPr/>
      <dgm:t>
        <a:bodyPr/>
        <a:lstStyle/>
        <a:p>
          <a:endParaRPr lang="en-US"/>
        </a:p>
      </dgm:t>
    </dgm:pt>
    <dgm:pt modelId="{DDFA0997-C91B-4D5A-8F5E-DFE93AE41D21}" type="sibTrans" cxnId="{A8819CD7-8115-420D-AFAD-F8F0FA354E04}">
      <dgm:prSet/>
      <dgm:spPr/>
      <dgm:t>
        <a:bodyPr/>
        <a:lstStyle/>
        <a:p>
          <a:endParaRPr lang="en-US"/>
        </a:p>
      </dgm:t>
    </dgm:pt>
    <dgm:pt modelId="{4388DBD7-A135-4E9F-B5E5-668B2E5BA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Association Rule Generation:</a:t>
          </a:r>
          <a:endParaRPr lang="en-US"/>
        </a:p>
      </dgm:t>
    </dgm:pt>
    <dgm:pt modelId="{25B6116F-435E-45D8-A9A6-9FC999AFDF25}" type="parTrans" cxnId="{BB303749-A2ED-4852-BEDC-3AB241193BA4}">
      <dgm:prSet/>
      <dgm:spPr/>
      <dgm:t>
        <a:bodyPr/>
        <a:lstStyle/>
        <a:p>
          <a:endParaRPr lang="en-US"/>
        </a:p>
      </dgm:t>
    </dgm:pt>
    <dgm:pt modelId="{B72F9A81-AD75-442F-8778-1A11F321E30F}" type="sibTrans" cxnId="{BB303749-A2ED-4852-BEDC-3AB241193BA4}">
      <dgm:prSet/>
      <dgm:spPr/>
      <dgm:t>
        <a:bodyPr/>
        <a:lstStyle/>
        <a:p>
          <a:endParaRPr lang="en-US"/>
        </a:p>
      </dgm:t>
    </dgm:pt>
    <dgm:pt modelId="{314155C6-A457-4269-9EBA-5615BCF2FC7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Generate </a:t>
          </a:r>
          <a:r>
            <a:rPr lang="en-US" b="1"/>
            <a:t>association rules</a:t>
          </a:r>
          <a:r>
            <a:rPr lang="en-US"/>
            <a:t> based on the frequent </a:t>
          </a:r>
          <a:r>
            <a:rPr lang="en-US" err="1"/>
            <a:t>itemsets</a:t>
          </a:r>
          <a:r>
            <a:rPr lang="en-US"/>
            <a:t> with </a:t>
          </a:r>
          <a:r>
            <a:rPr lang="en-US">
              <a:latin typeface="Avenir Next LT Pro"/>
            </a:rPr>
            <a:t>minimum lift of 1.0</a:t>
          </a:r>
          <a:endParaRPr lang="en-US"/>
        </a:p>
      </dgm:t>
    </dgm:pt>
    <dgm:pt modelId="{9580640C-3411-4D6D-B48D-D72BFA0B7FE0}" type="parTrans" cxnId="{57899F06-7CDC-431A-A352-A583DD79E0C7}">
      <dgm:prSet/>
      <dgm:spPr/>
      <dgm:t>
        <a:bodyPr/>
        <a:lstStyle/>
        <a:p>
          <a:endParaRPr lang="en-US"/>
        </a:p>
      </dgm:t>
    </dgm:pt>
    <dgm:pt modelId="{A070252B-A163-4F10-A825-9D068748E89D}" type="sibTrans" cxnId="{57899F06-7CDC-431A-A352-A583DD79E0C7}">
      <dgm:prSet/>
      <dgm:spPr/>
      <dgm:t>
        <a:bodyPr/>
        <a:lstStyle/>
        <a:p>
          <a:endParaRPr lang="en-US"/>
        </a:p>
      </dgm:t>
    </dgm:pt>
    <dgm:pt modelId="{8F855E89-EB6B-4381-926F-A8FC36359124}" type="pres">
      <dgm:prSet presAssocID="{969ED088-F626-4BCD-ADD8-4D5BF2B7A024}" presName="root" presStyleCnt="0">
        <dgm:presLayoutVars>
          <dgm:dir/>
          <dgm:resizeHandles val="exact"/>
        </dgm:presLayoutVars>
      </dgm:prSet>
      <dgm:spPr/>
    </dgm:pt>
    <dgm:pt modelId="{307F4920-CA92-4769-BC49-E245B6DBD32A}" type="pres">
      <dgm:prSet presAssocID="{DC2852C1-DAD8-44EA-A93A-A6550AD13AD5}" presName="compNode" presStyleCnt="0"/>
      <dgm:spPr/>
    </dgm:pt>
    <dgm:pt modelId="{618A791A-8FC3-4748-9DA0-E25F8D82CD27}" type="pres">
      <dgm:prSet presAssocID="{DC2852C1-DAD8-44EA-A93A-A6550AD13AD5}" presName="bgRect" presStyleLbl="bgShp" presStyleIdx="0" presStyleCnt="5"/>
      <dgm:spPr/>
    </dgm:pt>
    <dgm:pt modelId="{ED136458-4F03-4148-8DDB-5DA726A002B6}" type="pres">
      <dgm:prSet presAssocID="{DC2852C1-DAD8-44EA-A93A-A6550AD13A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C592CE-9748-4865-A20B-A04E03F16CD3}" type="pres">
      <dgm:prSet presAssocID="{DC2852C1-DAD8-44EA-A93A-A6550AD13AD5}" presName="spaceRect" presStyleCnt="0"/>
      <dgm:spPr/>
    </dgm:pt>
    <dgm:pt modelId="{1EFC1292-A8C6-4D5A-B3C0-766EF5E03ECB}" type="pres">
      <dgm:prSet presAssocID="{DC2852C1-DAD8-44EA-A93A-A6550AD13AD5}" presName="parTx" presStyleLbl="revTx" presStyleIdx="0" presStyleCnt="9">
        <dgm:presLayoutVars>
          <dgm:chMax val="0"/>
          <dgm:chPref val="0"/>
        </dgm:presLayoutVars>
      </dgm:prSet>
      <dgm:spPr/>
    </dgm:pt>
    <dgm:pt modelId="{F1AD387D-1D9C-4E8F-A70C-BA53FAAB0C7E}" type="pres">
      <dgm:prSet presAssocID="{33662547-E34B-43B2-98D7-3FC65224F49D}" presName="sibTrans" presStyleCnt="0"/>
      <dgm:spPr/>
    </dgm:pt>
    <dgm:pt modelId="{CE02102A-5B34-4B6A-8309-C577A8F9D84C}" type="pres">
      <dgm:prSet presAssocID="{97B4F952-19A4-45C3-8F00-45CA6653CAD6}" presName="compNode" presStyleCnt="0"/>
      <dgm:spPr/>
    </dgm:pt>
    <dgm:pt modelId="{E8810678-D205-4EE4-9F58-3B21C0045CFA}" type="pres">
      <dgm:prSet presAssocID="{97B4F952-19A4-45C3-8F00-45CA6653CAD6}" presName="bgRect" presStyleLbl="bgShp" presStyleIdx="1" presStyleCnt="5"/>
      <dgm:spPr/>
    </dgm:pt>
    <dgm:pt modelId="{D18C03C5-7200-4A1B-B482-97F06A4119DC}" type="pres">
      <dgm:prSet presAssocID="{97B4F952-19A4-45C3-8F00-45CA6653CA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019F9D-93AA-4D15-8C92-6A74D8BE5AE6}" type="pres">
      <dgm:prSet presAssocID="{97B4F952-19A4-45C3-8F00-45CA6653CAD6}" presName="spaceRect" presStyleCnt="0"/>
      <dgm:spPr/>
    </dgm:pt>
    <dgm:pt modelId="{197E4E20-2EA6-4B88-AA0F-D9983E71213B}" type="pres">
      <dgm:prSet presAssocID="{97B4F952-19A4-45C3-8F00-45CA6653CAD6}" presName="parTx" presStyleLbl="revTx" presStyleIdx="1" presStyleCnt="9">
        <dgm:presLayoutVars>
          <dgm:chMax val="0"/>
          <dgm:chPref val="0"/>
        </dgm:presLayoutVars>
      </dgm:prSet>
      <dgm:spPr/>
    </dgm:pt>
    <dgm:pt modelId="{48DD8D90-19E5-4D25-ABBD-01ACCAF01EF7}" type="pres">
      <dgm:prSet presAssocID="{97B4F952-19A4-45C3-8F00-45CA6653CAD6}" presName="desTx" presStyleLbl="revTx" presStyleIdx="2" presStyleCnt="9">
        <dgm:presLayoutVars/>
      </dgm:prSet>
      <dgm:spPr/>
    </dgm:pt>
    <dgm:pt modelId="{AC321273-2E14-4232-B9EA-0CFBBF2606A5}" type="pres">
      <dgm:prSet presAssocID="{4C9D8837-A6CC-42F5-BF78-E648AE126E2D}" presName="sibTrans" presStyleCnt="0"/>
      <dgm:spPr/>
    </dgm:pt>
    <dgm:pt modelId="{724C46C9-4FAC-40C0-9871-E07FE17B8E77}" type="pres">
      <dgm:prSet presAssocID="{AC32FF31-362E-4ED4-B372-9B26B4D20F30}" presName="compNode" presStyleCnt="0"/>
      <dgm:spPr/>
    </dgm:pt>
    <dgm:pt modelId="{3B25C2AA-BFB7-4540-A666-F49C41EDD6C6}" type="pres">
      <dgm:prSet presAssocID="{AC32FF31-362E-4ED4-B372-9B26B4D20F30}" presName="bgRect" presStyleLbl="bgShp" presStyleIdx="2" presStyleCnt="5"/>
      <dgm:spPr/>
    </dgm:pt>
    <dgm:pt modelId="{ABA3EE10-10B9-4A43-AAC3-95C114C240BD}" type="pres">
      <dgm:prSet presAssocID="{AC32FF31-362E-4ED4-B372-9B26B4D20F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DC6BFFB-EB16-4F1A-BF57-CC7642CBD325}" type="pres">
      <dgm:prSet presAssocID="{AC32FF31-362E-4ED4-B372-9B26B4D20F30}" presName="spaceRect" presStyleCnt="0"/>
      <dgm:spPr/>
    </dgm:pt>
    <dgm:pt modelId="{ED2238BE-F2A9-4794-B3EE-4F345A3D2861}" type="pres">
      <dgm:prSet presAssocID="{AC32FF31-362E-4ED4-B372-9B26B4D20F30}" presName="parTx" presStyleLbl="revTx" presStyleIdx="3" presStyleCnt="9">
        <dgm:presLayoutVars>
          <dgm:chMax val="0"/>
          <dgm:chPref val="0"/>
        </dgm:presLayoutVars>
      </dgm:prSet>
      <dgm:spPr/>
    </dgm:pt>
    <dgm:pt modelId="{236A3395-F2A3-406F-83B7-85D52211CA84}" type="pres">
      <dgm:prSet presAssocID="{AC32FF31-362E-4ED4-B372-9B26B4D20F30}" presName="desTx" presStyleLbl="revTx" presStyleIdx="4" presStyleCnt="9">
        <dgm:presLayoutVars/>
      </dgm:prSet>
      <dgm:spPr/>
    </dgm:pt>
    <dgm:pt modelId="{BA95CA28-8F98-4CE4-AE08-74221A0A2C8A}" type="pres">
      <dgm:prSet presAssocID="{44375D9F-A934-45D6-B58A-D1A9430B8400}" presName="sibTrans" presStyleCnt="0"/>
      <dgm:spPr/>
    </dgm:pt>
    <dgm:pt modelId="{4270F14A-0841-4AAF-9FE8-73BBD1D3DA1D}" type="pres">
      <dgm:prSet presAssocID="{71F8A3C7-E421-484D-AD4A-BF582093FBC9}" presName="compNode" presStyleCnt="0"/>
      <dgm:spPr/>
    </dgm:pt>
    <dgm:pt modelId="{CBB99B68-1DBE-4507-B212-217D785A857B}" type="pres">
      <dgm:prSet presAssocID="{71F8A3C7-E421-484D-AD4A-BF582093FBC9}" presName="bgRect" presStyleLbl="bgShp" presStyleIdx="3" presStyleCnt="5"/>
      <dgm:spPr/>
    </dgm:pt>
    <dgm:pt modelId="{C04562F8-0E91-42DC-921A-261493C47424}" type="pres">
      <dgm:prSet presAssocID="{71F8A3C7-E421-484D-AD4A-BF582093FB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8C32952-2A57-4A86-B4C4-7640442EC181}" type="pres">
      <dgm:prSet presAssocID="{71F8A3C7-E421-484D-AD4A-BF582093FBC9}" presName="spaceRect" presStyleCnt="0"/>
      <dgm:spPr/>
    </dgm:pt>
    <dgm:pt modelId="{3ED25889-7904-4DE3-9516-34E3541CAC11}" type="pres">
      <dgm:prSet presAssocID="{71F8A3C7-E421-484D-AD4A-BF582093FBC9}" presName="parTx" presStyleLbl="revTx" presStyleIdx="5" presStyleCnt="9">
        <dgm:presLayoutVars>
          <dgm:chMax val="0"/>
          <dgm:chPref val="0"/>
        </dgm:presLayoutVars>
      </dgm:prSet>
      <dgm:spPr/>
    </dgm:pt>
    <dgm:pt modelId="{0EB274B2-BA39-4EEE-A924-411015676798}" type="pres">
      <dgm:prSet presAssocID="{71F8A3C7-E421-484D-AD4A-BF582093FBC9}" presName="desTx" presStyleLbl="revTx" presStyleIdx="6" presStyleCnt="9">
        <dgm:presLayoutVars/>
      </dgm:prSet>
      <dgm:spPr/>
    </dgm:pt>
    <dgm:pt modelId="{812359FC-3725-4451-A607-4C0A308089E1}" type="pres">
      <dgm:prSet presAssocID="{8616D263-EA77-4849-B704-C3BB028B3489}" presName="sibTrans" presStyleCnt="0"/>
      <dgm:spPr/>
    </dgm:pt>
    <dgm:pt modelId="{B8D6B491-940C-44F0-BB9C-886F73313D91}" type="pres">
      <dgm:prSet presAssocID="{4388DBD7-A135-4E9F-B5E5-668B2E5BA948}" presName="compNode" presStyleCnt="0"/>
      <dgm:spPr/>
    </dgm:pt>
    <dgm:pt modelId="{48DC55ED-42DE-44D1-A94B-581D7D492FAF}" type="pres">
      <dgm:prSet presAssocID="{4388DBD7-A135-4E9F-B5E5-668B2E5BA948}" presName="bgRect" presStyleLbl="bgShp" presStyleIdx="4" presStyleCnt="5"/>
      <dgm:spPr/>
    </dgm:pt>
    <dgm:pt modelId="{16981E54-EAED-4773-A3AC-9C5CCF57EF27}" type="pres">
      <dgm:prSet presAssocID="{4388DBD7-A135-4E9F-B5E5-668B2E5BA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A7FC4D2-839F-480F-B6EC-C1524B48DFB8}" type="pres">
      <dgm:prSet presAssocID="{4388DBD7-A135-4E9F-B5E5-668B2E5BA948}" presName="spaceRect" presStyleCnt="0"/>
      <dgm:spPr/>
    </dgm:pt>
    <dgm:pt modelId="{CA08251F-250F-4ABB-B392-011B94259C63}" type="pres">
      <dgm:prSet presAssocID="{4388DBD7-A135-4E9F-B5E5-668B2E5BA948}" presName="parTx" presStyleLbl="revTx" presStyleIdx="7" presStyleCnt="9">
        <dgm:presLayoutVars>
          <dgm:chMax val="0"/>
          <dgm:chPref val="0"/>
        </dgm:presLayoutVars>
      </dgm:prSet>
      <dgm:spPr/>
    </dgm:pt>
    <dgm:pt modelId="{5312DA66-BACA-433C-BB86-2D8DE71CAACF}" type="pres">
      <dgm:prSet presAssocID="{4388DBD7-A135-4E9F-B5E5-668B2E5BA948}" presName="desTx" presStyleLbl="revTx" presStyleIdx="8" presStyleCnt="9">
        <dgm:presLayoutVars/>
      </dgm:prSet>
      <dgm:spPr/>
    </dgm:pt>
  </dgm:ptLst>
  <dgm:cxnLst>
    <dgm:cxn modelId="{57899F06-7CDC-431A-A352-A583DD79E0C7}" srcId="{4388DBD7-A135-4E9F-B5E5-668B2E5BA948}" destId="{314155C6-A457-4269-9EBA-5615BCF2FC76}" srcOrd="0" destOrd="0" parTransId="{9580640C-3411-4D6D-B48D-D72BFA0B7FE0}" sibTransId="{A070252B-A163-4F10-A825-9D068748E89D}"/>
    <dgm:cxn modelId="{14B2290F-99E0-4590-9C3E-D9D79E04BB1D}" type="presOf" srcId="{314155C6-A457-4269-9EBA-5615BCF2FC76}" destId="{5312DA66-BACA-433C-BB86-2D8DE71CAACF}" srcOrd="0" destOrd="0" presId="urn:microsoft.com/office/officeart/2018/2/layout/IconVerticalSolidList"/>
    <dgm:cxn modelId="{16A5DD1C-D573-4B83-A1AF-2D06A748066D}" type="presOf" srcId="{65810A9A-4BA9-4992-8F42-CA29ECB881C9}" destId="{236A3395-F2A3-406F-83B7-85D52211CA84}" srcOrd="0" destOrd="0" presId="urn:microsoft.com/office/officeart/2018/2/layout/IconVerticalSolidList"/>
    <dgm:cxn modelId="{83FDA125-649B-410C-836A-AC17D41E66C2}" type="presOf" srcId="{0DA1A1A8-CD88-4877-A69C-8F1599ED56FC}" destId="{0EB274B2-BA39-4EEE-A924-411015676798}" srcOrd="0" destOrd="0" presId="urn:microsoft.com/office/officeart/2018/2/layout/IconVerticalSolidList"/>
    <dgm:cxn modelId="{31B8F65B-C82E-45D8-A075-B5B037F5D27B}" type="presOf" srcId="{4388DBD7-A135-4E9F-B5E5-668B2E5BA948}" destId="{CA08251F-250F-4ABB-B392-011B94259C63}" srcOrd="0" destOrd="0" presId="urn:microsoft.com/office/officeart/2018/2/layout/IconVerticalSolidList"/>
    <dgm:cxn modelId="{B5C2EF63-EA04-4034-B72A-F72B847354E2}" type="presOf" srcId="{2C8C2BFC-86DD-4E08-B5AA-2C928BB5D125}" destId="{236A3395-F2A3-406F-83B7-85D52211CA84}" srcOrd="0" destOrd="1" presId="urn:microsoft.com/office/officeart/2018/2/layout/IconVerticalSolidList"/>
    <dgm:cxn modelId="{BB303749-A2ED-4852-BEDC-3AB241193BA4}" srcId="{969ED088-F626-4BCD-ADD8-4D5BF2B7A024}" destId="{4388DBD7-A135-4E9F-B5E5-668B2E5BA948}" srcOrd="4" destOrd="0" parTransId="{25B6116F-435E-45D8-A9A6-9FC999AFDF25}" sibTransId="{B72F9A81-AD75-442F-8778-1A11F321E30F}"/>
    <dgm:cxn modelId="{5DCF8C6A-AFBF-44F6-9E30-658912373C97}" type="presOf" srcId="{FFD49FCE-2F80-4706-B7C9-467B89BCDE63}" destId="{48DD8D90-19E5-4D25-ABBD-01ACCAF01EF7}" srcOrd="0" destOrd="0" presId="urn:microsoft.com/office/officeart/2018/2/layout/IconVerticalSolidList"/>
    <dgm:cxn modelId="{4DEAE177-913D-4FE7-9670-3A05E2D09C8E}" srcId="{AC32FF31-362E-4ED4-B372-9B26B4D20F30}" destId="{65810A9A-4BA9-4992-8F42-CA29ECB881C9}" srcOrd="0" destOrd="0" parTransId="{EB171AE5-E493-4B97-B416-76499396D86B}" sibTransId="{8E6AA6C5-24A0-4C74-B46A-6A71BE880CAF}"/>
    <dgm:cxn modelId="{5CF15D88-78B8-4118-8498-1F1D6FF7BE1B}" srcId="{97B4F952-19A4-45C3-8F00-45CA6653CAD6}" destId="{FFD49FCE-2F80-4706-B7C9-467B89BCDE63}" srcOrd="0" destOrd="0" parTransId="{372C853A-0294-4389-B933-E6004E990D5F}" sibTransId="{B1527DD8-8DB1-46AF-A51B-3ABB75CF461E}"/>
    <dgm:cxn modelId="{B7B5668E-3993-4348-945B-5B25A566277C}" type="presOf" srcId="{97B4F952-19A4-45C3-8F00-45CA6653CAD6}" destId="{197E4E20-2EA6-4B88-AA0F-D9983E71213B}" srcOrd="0" destOrd="0" presId="urn:microsoft.com/office/officeart/2018/2/layout/IconVerticalSolidList"/>
    <dgm:cxn modelId="{E5096FA3-DE05-442B-B9F3-289BB5EB0CEE}" srcId="{AC32FF31-362E-4ED4-B372-9B26B4D20F30}" destId="{2C8C2BFC-86DD-4E08-B5AA-2C928BB5D125}" srcOrd="1" destOrd="0" parTransId="{294C4EF4-7440-4F93-8ED8-15FDC8A8D09D}" sibTransId="{83F64173-162C-43E8-84F7-45D23309D0DF}"/>
    <dgm:cxn modelId="{2BAA5EA6-35A3-43FF-A588-5F681558CF60}" srcId="{969ED088-F626-4BCD-ADD8-4D5BF2B7A024}" destId="{AC32FF31-362E-4ED4-B372-9B26B4D20F30}" srcOrd="2" destOrd="0" parTransId="{67A1DDF8-A227-4DC5-A21E-ED754B721ABB}" sibTransId="{44375D9F-A934-45D6-B58A-D1A9430B8400}"/>
    <dgm:cxn modelId="{EEE3C9AE-885F-43CE-A47F-2DCA7892DAA8}" srcId="{969ED088-F626-4BCD-ADD8-4D5BF2B7A024}" destId="{71F8A3C7-E421-484D-AD4A-BF582093FBC9}" srcOrd="3" destOrd="0" parTransId="{750CC20B-5950-419D-B4A1-C645DDBDEBD1}" sibTransId="{8616D263-EA77-4849-B704-C3BB028B3489}"/>
    <dgm:cxn modelId="{19C987B9-3584-4991-9CBE-C6B5A9312F68}" type="presOf" srcId="{71F8A3C7-E421-484D-AD4A-BF582093FBC9}" destId="{3ED25889-7904-4DE3-9516-34E3541CAC11}" srcOrd="0" destOrd="0" presId="urn:microsoft.com/office/officeart/2018/2/layout/IconVerticalSolidList"/>
    <dgm:cxn modelId="{C378C5BC-4405-433D-94CF-8F451172C471}" srcId="{969ED088-F626-4BCD-ADD8-4D5BF2B7A024}" destId="{DC2852C1-DAD8-44EA-A93A-A6550AD13AD5}" srcOrd="0" destOrd="0" parTransId="{79B1928F-44A4-4658-A4E7-D6756ED3768A}" sibTransId="{33662547-E34B-43B2-98D7-3FC65224F49D}"/>
    <dgm:cxn modelId="{FE1BE2C2-FCF2-423D-B6B4-C4D87E2B5036}" type="presOf" srcId="{AC32FF31-362E-4ED4-B372-9B26B4D20F30}" destId="{ED2238BE-F2A9-4794-B3EE-4F345A3D2861}" srcOrd="0" destOrd="0" presId="urn:microsoft.com/office/officeart/2018/2/layout/IconVerticalSolidList"/>
    <dgm:cxn modelId="{206F7AC6-1E7F-423B-86F7-5593A139D241}" type="presOf" srcId="{DC2852C1-DAD8-44EA-A93A-A6550AD13AD5}" destId="{1EFC1292-A8C6-4D5A-B3C0-766EF5E03ECB}" srcOrd="0" destOrd="0" presId="urn:microsoft.com/office/officeart/2018/2/layout/IconVerticalSolidList"/>
    <dgm:cxn modelId="{A8819CD7-8115-420D-AFAD-F8F0FA354E04}" srcId="{71F8A3C7-E421-484D-AD4A-BF582093FBC9}" destId="{0DA1A1A8-CD88-4877-A69C-8F1599ED56FC}" srcOrd="0" destOrd="0" parTransId="{D6405D04-8CE5-4D54-B9FD-8AE7C187FE18}" sibTransId="{DDFA0997-C91B-4D5A-8F5E-DFE93AE41D21}"/>
    <dgm:cxn modelId="{FE973CE5-8F9F-470D-A5C5-137669091718}" type="presOf" srcId="{969ED088-F626-4BCD-ADD8-4D5BF2B7A024}" destId="{8F855E89-EB6B-4381-926F-A8FC36359124}" srcOrd="0" destOrd="0" presId="urn:microsoft.com/office/officeart/2018/2/layout/IconVerticalSolidList"/>
    <dgm:cxn modelId="{2F9BE2F5-7087-466B-A697-3C07F743BA5E}" srcId="{969ED088-F626-4BCD-ADD8-4D5BF2B7A024}" destId="{97B4F952-19A4-45C3-8F00-45CA6653CAD6}" srcOrd="1" destOrd="0" parTransId="{983222B6-F355-4712-93F1-21857C14A767}" sibTransId="{4C9D8837-A6CC-42F5-BF78-E648AE126E2D}"/>
    <dgm:cxn modelId="{4282640F-B6D8-4DA5-B5A1-AE0A5D47D97E}" type="presParOf" srcId="{8F855E89-EB6B-4381-926F-A8FC36359124}" destId="{307F4920-CA92-4769-BC49-E245B6DBD32A}" srcOrd="0" destOrd="0" presId="urn:microsoft.com/office/officeart/2018/2/layout/IconVerticalSolidList"/>
    <dgm:cxn modelId="{0E2C3508-C1FB-4387-9291-C5755E6A25A0}" type="presParOf" srcId="{307F4920-CA92-4769-BC49-E245B6DBD32A}" destId="{618A791A-8FC3-4748-9DA0-E25F8D82CD27}" srcOrd="0" destOrd="0" presId="urn:microsoft.com/office/officeart/2018/2/layout/IconVerticalSolidList"/>
    <dgm:cxn modelId="{3899B80D-4AB2-4CFB-9B57-201808AF6874}" type="presParOf" srcId="{307F4920-CA92-4769-BC49-E245B6DBD32A}" destId="{ED136458-4F03-4148-8DDB-5DA726A002B6}" srcOrd="1" destOrd="0" presId="urn:microsoft.com/office/officeart/2018/2/layout/IconVerticalSolidList"/>
    <dgm:cxn modelId="{6B8D3A8D-55BD-4A2D-A208-E1F94F8E87D8}" type="presParOf" srcId="{307F4920-CA92-4769-BC49-E245B6DBD32A}" destId="{12C592CE-9748-4865-A20B-A04E03F16CD3}" srcOrd="2" destOrd="0" presId="urn:microsoft.com/office/officeart/2018/2/layout/IconVerticalSolidList"/>
    <dgm:cxn modelId="{8EB780E3-7ED3-437F-A930-CA9AE077A0C3}" type="presParOf" srcId="{307F4920-CA92-4769-BC49-E245B6DBD32A}" destId="{1EFC1292-A8C6-4D5A-B3C0-766EF5E03ECB}" srcOrd="3" destOrd="0" presId="urn:microsoft.com/office/officeart/2018/2/layout/IconVerticalSolidList"/>
    <dgm:cxn modelId="{42AE4774-8B08-4241-B703-944320D8226A}" type="presParOf" srcId="{8F855E89-EB6B-4381-926F-A8FC36359124}" destId="{F1AD387D-1D9C-4E8F-A70C-BA53FAAB0C7E}" srcOrd="1" destOrd="0" presId="urn:microsoft.com/office/officeart/2018/2/layout/IconVerticalSolidList"/>
    <dgm:cxn modelId="{B520F55D-A15B-4BC6-A3FF-A15F9C39EE73}" type="presParOf" srcId="{8F855E89-EB6B-4381-926F-A8FC36359124}" destId="{CE02102A-5B34-4B6A-8309-C577A8F9D84C}" srcOrd="2" destOrd="0" presId="urn:microsoft.com/office/officeart/2018/2/layout/IconVerticalSolidList"/>
    <dgm:cxn modelId="{3315642F-FB7E-4F4B-9A74-1DD026B6A6AE}" type="presParOf" srcId="{CE02102A-5B34-4B6A-8309-C577A8F9D84C}" destId="{E8810678-D205-4EE4-9F58-3B21C0045CFA}" srcOrd="0" destOrd="0" presId="urn:microsoft.com/office/officeart/2018/2/layout/IconVerticalSolidList"/>
    <dgm:cxn modelId="{B3E0E057-B6B0-4601-BD19-443E555D02EE}" type="presParOf" srcId="{CE02102A-5B34-4B6A-8309-C577A8F9D84C}" destId="{D18C03C5-7200-4A1B-B482-97F06A4119DC}" srcOrd="1" destOrd="0" presId="urn:microsoft.com/office/officeart/2018/2/layout/IconVerticalSolidList"/>
    <dgm:cxn modelId="{9DBB6B80-5815-40FC-9B2B-A0E9D32DA9DD}" type="presParOf" srcId="{CE02102A-5B34-4B6A-8309-C577A8F9D84C}" destId="{DB019F9D-93AA-4D15-8C92-6A74D8BE5AE6}" srcOrd="2" destOrd="0" presId="urn:microsoft.com/office/officeart/2018/2/layout/IconVerticalSolidList"/>
    <dgm:cxn modelId="{20D90237-A482-482F-A396-6BAD92EB99DC}" type="presParOf" srcId="{CE02102A-5B34-4B6A-8309-C577A8F9D84C}" destId="{197E4E20-2EA6-4B88-AA0F-D9983E71213B}" srcOrd="3" destOrd="0" presId="urn:microsoft.com/office/officeart/2018/2/layout/IconVerticalSolidList"/>
    <dgm:cxn modelId="{F5E03AC0-965B-4285-8406-20CAB53AFC28}" type="presParOf" srcId="{CE02102A-5B34-4B6A-8309-C577A8F9D84C}" destId="{48DD8D90-19E5-4D25-ABBD-01ACCAF01EF7}" srcOrd="4" destOrd="0" presId="urn:microsoft.com/office/officeart/2018/2/layout/IconVerticalSolidList"/>
    <dgm:cxn modelId="{16013916-8D40-477D-9278-CDA5CFA0F106}" type="presParOf" srcId="{8F855E89-EB6B-4381-926F-A8FC36359124}" destId="{AC321273-2E14-4232-B9EA-0CFBBF2606A5}" srcOrd="3" destOrd="0" presId="urn:microsoft.com/office/officeart/2018/2/layout/IconVerticalSolidList"/>
    <dgm:cxn modelId="{F8940D26-9CB8-4469-94C3-38C2CDD54843}" type="presParOf" srcId="{8F855E89-EB6B-4381-926F-A8FC36359124}" destId="{724C46C9-4FAC-40C0-9871-E07FE17B8E77}" srcOrd="4" destOrd="0" presId="urn:microsoft.com/office/officeart/2018/2/layout/IconVerticalSolidList"/>
    <dgm:cxn modelId="{ECDBB6A5-4F23-416F-8BCF-F363A32D2EBF}" type="presParOf" srcId="{724C46C9-4FAC-40C0-9871-E07FE17B8E77}" destId="{3B25C2AA-BFB7-4540-A666-F49C41EDD6C6}" srcOrd="0" destOrd="0" presId="urn:microsoft.com/office/officeart/2018/2/layout/IconVerticalSolidList"/>
    <dgm:cxn modelId="{FE792605-04EC-4C51-B360-FB2EA8B46E4E}" type="presParOf" srcId="{724C46C9-4FAC-40C0-9871-E07FE17B8E77}" destId="{ABA3EE10-10B9-4A43-AAC3-95C114C240BD}" srcOrd="1" destOrd="0" presId="urn:microsoft.com/office/officeart/2018/2/layout/IconVerticalSolidList"/>
    <dgm:cxn modelId="{EE789A57-0A66-4ED5-863B-1D321140E8CC}" type="presParOf" srcId="{724C46C9-4FAC-40C0-9871-E07FE17B8E77}" destId="{8DC6BFFB-EB16-4F1A-BF57-CC7642CBD325}" srcOrd="2" destOrd="0" presId="urn:microsoft.com/office/officeart/2018/2/layout/IconVerticalSolidList"/>
    <dgm:cxn modelId="{23DAA5D7-329D-4364-9FAE-75CB290B3219}" type="presParOf" srcId="{724C46C9-4FAC-40C0-9871-E07FE17B8E77}" destId="{ED2238BE-F2A9-4794-B3EE-4F345A3D2861}" srcOrd="3" destOrd="0" presId="urn:microsoft.com/office/officeart/2018/2/layout/IconVerticalSolidList"/>
    <dgm:cxn modelId="{1EA4A913-2A99-443D-A197-8AA8E8DCAFC7}" type="presParOf" srcId="{724C46C9-4FAC-40C0-9871-E07FE17B8E77}" destId="{236A3395-F2A3-406F-83B7-85D52211CA84}" srcOrd="4" destOrd="0" presId="urn:microsoft.com/office/officeart/2018/2/layout/IconVerticalSolidList"/>
    <dgm:cxn modelId="{130D1A25-8A4C-4CAA-8662-D25E429EF14F}" type="presParOf" srcId="{8F855E89-EB6B-4381-926F-A8FC36359124}" destId="{BA95CA28-8F98-4CE4-AE08-74221A0A2C8A}" srcOrd="5" destOrd="0" presId="urn:microsoft.com/office/officeart/2018/2/layout/IconVerticalSolidList"/>
    <dgm:cxn modelId="{C3BE6C3F-69BD-4C81-A10A-68B07CF37554}" type="presParOf" srcId="{8F855E89-EB6B-4381-926F-A8FC36359124}" destId="{4270F14A-0841-4AAF-9FE8-73BBD1D3DA1D}" srcOrd="6" destOrd="0" presId="urn:microsoft.com/office/officeart/2018/2/layout/IconVerticalSolidList"/>
    <dgm:cxn modelId="{1025951C-17C2-43F3-BF83-D40C1F692B18}" type="presParOf" srcId="{4270F14A-0841-4AAF-9FE8-73BBD1D3DA1D}" destId="{CBB99B68-1DBE-4507-B212-217D785A857B}" srcOrd="0" destOrd="0" presId="urn:microsoft.com/office/officeart/2018/2/layout/IconVerticalSolidList"/>
    <dgm:cxn modelId="{C3A7C0C9-2D32-4AEF-A862-7E42C8ED6F77}" type="presParOf" srcId="{4270F14A-0841-4AAF-9FE8-73BBD1D3DA1D}" destId="{C04562F8-0E91-42DC-921A-261493C47424}" srcOrd="1" destOrd="0" presId="urn:microsoft.com/office/officeart/2018/2/layout/IconVerticalSolidList"/>
    <dgm:cxn modelId="{A4386C89-F7A9-4923-A019-0143900C65D1}" type="presParOf" srcId="{4270F14A-0841-4AAF-9FE8-73BBD1D3DA1D}" destId="{38C32952-2A57-4A86-B4C4-7640442EC181}" srcOrd="2" destOrd="0" presId="urn:microsoft.com/office/officeart/2018/2/layout/IconVerticalSolidList"/>
    <dgm:cxn modelId="{83A607D4-DACA-4D16-B585-74BBC60321E4}" type="presParOf" srcId="{4270F14A-0841-4AAF-9FE8-73BBD1D3DA1D}" destId="{3ED25889-7904-4DE3-9516-34E3541CAC11}" srcOrd="3" destOrd="0" presId="urn:microsoft.com/office/officeart/2018/2/layout/IconVerticalSolidList"/>
    <dgm:cxn modelId="{72FBE3F8-398B-41F6-95B5-B88BE444B75F}" type="presParOf" srcId="{4270F14A-0841-4AAF-9FE8-73BBD1D3DA1D}" destId="{0EB274B2-BA39-4EEE-A924-411015676798}" srcOrd="4" destOrd="0" presId="urn:microsoft.com/office/officeart/2018/2/layout/IconVerticalSolidList"/>
    <dgm:cxn modelId="{9A5AEE18-FF15-46CA-A190-588BBFD3282D}" type="presParOf" srcId="{8F855E89-EB6B-4381-926F-A8FC36359124}" destId="{812359FC-3725-4451-A607-4C0A308089E1}" srcOrd="7" destOrd="0" presId="urn:microsoft.com/office/officeart/2018/2/layout/IconVerticalSolidList"/>
    <dgm:cxn modelId="{818B41EB-3105-4295-89BA-03153606B72A}" type="presParOf" srcId="{8F855E89-EB6B-4381-926F-A8FC36359124}" destId="{B8D6B491-940C-44F0-BB9C-886F73313D91}" srcOrd="8" destOrd="0" presId="urn:microsoft.com/office/officeart/2018/2/layout/IconVerticalSolidList"/>
    <dgm:cxn modelId="{C1573CD3-DD2F-45F5-817A-96CF0DE1098B}" type="presParOf" srcId="{B8D6B491-940C-44F0-BB9C-886F73313D91}" destId="{48DC55ED-42DE-44D1-A94B-581D7D492FAF}" srcOrd="0" destOrd="0" presId="urn:microsoft.com/office/officeart/2018/2/layout/IconVerticalSolidList"/>
    <dgm:cxn modelId="{3B29F7C5-9448-456C-B7E5-595CA600160A}" type="presParOf" srcId="{B8D6B491-940C-44F0-BB9C-886F73313D91}" destId="{16981E54-EAED-4773-A3AC-9C5CCF57EF27}" srcOrd="1" destOrd="0" presId="urn:microsoft.com/office/officeart/2018/2/layout/IconVerticalSolidList"/>
    <dgm:cxn modelId="{BD618757-9915-4B71-BBB1-4C1E29693C55}" type="presParOf" srcId="{B8D6B491-940C-44F0-BB9C-886F73313D91}" destId="{EA7FC4D2-839F-480F-B6EC-C1524B48DFB8}" srcOrd="2" destOrd="0" presId="urn:microsoft.com/office/officeart/2018/2/layout/IconVerticalSolidList"/>
    <dgm:cxn modelId="{014C558B-3A1B-4C53-85E0-9C33D6B9F091}" type="presParOf" srcId="{B8D6B491-940C-44F0-BB9C-886F73313D91}" destId="{CA08251F-250F-4ABB-B392-011B94259C63}" srcOrd="3" destOrd="0" presId="urn:microsoft.com/office/officeart/2018/2/layout/IconVerticalSolidList"/>
    <dgm:cxn modelId="{AFB35E9D-FC5E-4E2F-8340-4E96203C53DD}" type="presParOf" srcId="{B8D6B491-940C-44F0-BB9C-886F73313D91}" destId="{5312DA66-BACA-433C-BB86-2D8DE71CAA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77E758-C41B-43EE-8140-691DBCF700E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7E96ED-C36E-41AE-90B7-278C711DE1DA}">
      <dgm:prSet/>
      <dgm:spPr/>
      <dgm:t>
        <a:bodyPr/>
        <a:lstStyle/>
        <a:p>
          <a:r>
            <a:rPr lang="en-US" b="1"/>
            <a:t>Total carbohydrate intake</a:t>
          </a:r>
          <a:endParaRPr lang="en-US"/>
        </a:p>
      </dgm:t>
    </dgm:pt>
    <dgm:pt modelId="{5E2A0BDF-4DF4-465F-9C46-5C7790F0C5C4}" type="parTrans" cxnId="{C720F66B-F940-4E32-B28C-8886E69B3A9C}">
      <dgm:prSet/>
      <dgm:spPr/>
      <dgm:t>
        <a:bodyPr/>
        <a:lstStyle/>
        <a:p>
          <a:endParaRPr lang="en-US"/>
        </a:p>
      </dgm:t>
    </dgm:pt>
    <dgm:pt modelId="{81F9456E-1101-4CD0-8CF3-3397E6DA6E88}" type="sibTrans" cxnId="{C720F66B-F940-4E32-B28C-8886E69B3A9C}">
      <dgm:prSet/>
      <dgm:spPr/>
      <dgm:t>
        <a:bodyPr/>
        <a:lstStyle/>
        <a:p>
          <a:endParaRPr lang="en-US"/>
        </a:p>
      </dgm:t>
    </dgm:pt>
    <dgm:pt modelId="{01AAF848-263C-4995-AE0B-17FE9235BD1B}">
      <dgm:prSet/>
      <dgm:spPr/>
      <dgm:t>
        <a:bodyPr/>
        <a:lstStyle/>
        <a:p>
          <a:r>
            <a:rPr lang="en-US" b="1"/>
            <a:t>Body measurement—height</a:t>
          </a:r>
          <a:endParaRPr lang="en-US"/>
        </a:p>
      </dgm:t>
    </dgm:pt>
    <dgm:pt modelId="{4E779973-F4A6-49B3-9A02-5D842B31B54D}" type="parTrans" cxnId="{25B28440-36B6-468C-9C39-71245168C0A6}">
      <dgm:prSet/>
      <dgm:spPr/>
      <dgm:t>
        <a:bodyPr/>
        <a:lstStyle/>
        <a:p>
          <a:endParaRPr lang="en-US"/>
        </a:p>
      </dgm:t>
    </dgm:pt>
    <dgm:pt modelId="{75F379A1-9507-4650-A5EA-DD2BC2AB737E}" type="sibTrans" cxnId="{25B28440-36B6-468C-9C39-71245168C0A6}">
      <dgm:prSet/>
      <dgm:spPr/>
      <dgm:t>
        <a:bodyPr/>
        <a:lstStyle/>
        <a:p>
          <a:endParaRPr lang="en-US"/>
        </a:p>
      </dgm:t>
    </dgm:pt>
    <dgm:pt modelId="{DB1BCFD4-7365-4D6E-9DBE-00A069C99923}">
      <dgm:prSet/>
      <dgm:spPr/>
      <dgm:t>
        <a:bodyPr/>
        <a:lstStyle/>
        <a:p>
          <a:r>
            <a:rPr lang="en-US" b="1"/>
            <a:t>Race/Ethnicity</a:t>
          </a:r>
          <a:endParaRPr lang="en-US"/>
        </a:p>
      </dgm:t>
    </dgm:pt>
    <dgm:pt modelId="{7F86FAEB-FB67-40AC-BB96-6DB1107A30FB}" type="parTrans" cxnId="{0D9622E2-2CAC-4E44-ADA8-8E73A21B225D}">
      <dgm:prSet/>
      <dgm:spPr/>
      <dgm:t>
        <a:bodyPr/>
        <a:lstStyle/>
        <a:p>
          <a:endParaRPr lang="en-US"/>
        </a:p>
      </dgm:t>
    </dgm:pt>
    <dgm:pt modelId="{6078D4B9-7D29-4AC0-AAF0-2087F1A77075}" type="sibTrans" cxnId="{0D9622E2-2CAC-4E44-ADA8-8E73A21B225D}">
      <dgm:prSet/>
      <dgm:spPr/>
      <dgm:t>
        <a:bodyPr/>
        <a:lstStyle/>
        <a:p>
          <a:endParaRPr lang="en-US"/>
        </a:p>
      </dgm:t>
    </dgm:pt>
    <dgm:pt modelId="{32995FE5-D3CC-4CF1-9C1F-7BF808CE5E63}">
      <dgm:prSet/>
      <dgm:spPr/>
      <dgm:t>
        <a:bodyPr/>
        <a:lstStyle/>
        <a:p>
          <a:r>
            <a:rPr lang="en-US" b="1"/>
            <a:t>Family income-to-poverty ratio</a:t>
          </a:r>
          <a:endParaRPr lang="en-US"/>
        </a:p>
      </dgm:t>
    </dgm:pt>
    <dgm:pt modelId="{2A2D3321-7627-4B06-AE50-36EC783BBD87}" type="parTrans" cxnId="{3DE7CF7A-09F0-4D3E-9E51-6A52964B5FEC}">
      <dgm:prSet/>
      <dgm:spPr/>
      <dgm:t>
        <a:bodyPr/>
        <a:lstStyle/>
        <a:p>
          <a:endParaRPr lang="en-US"/>
        </a:p>
      </dgm:t>
    </dgm:pt>
    <dgm:pt modelId="{4E20B0DE-6B7B-4758-8C67-E6D6EABDED01}" type="sibTrans" cxnId="{3DE7CF7A-09F0-4D3E-9E51-6A52964B5FEC}">
      <dgm:prSet/>
      <dgm:spPr/>
      <dgm:t>
        <a:bodyPr/>
        <a:lstStyle/>
        <a:p>
          <a:endParaRPr lang="en-US"/>
        </a:p>
      </dgm:t>
    </dgm:pt>
    <dgm:pt modelId="{59BEB640-2C74-4CD1-A30E-CA7184685200}">
      <dgm:prSet/>
      <dgm:spPr/>
      <dgm:t>
        <a:bodyPr/>
        <a:lstStyle/>
        <a:p>
          <a:r>
            <a:rPr lang="en-US" b="1"/>
            <a:t>Military service status</a:t>
          </a:r>
          <a:endParaRPr lang="en-US"/>
        </a:p>
      </dgm:t>
    </dgm:pt>
    <dgm:pt modelId="{D87DFB9A-390B-4C3C-9091-37513A7B7BB2}" type="parTrans" cxnId="{DED3178B-923B-42D5-97B8-1393BC11989B}">
      <dgm:prSet/>
      <dgm:spPr/>
      <dgm:t>
        <a:bodyPr/>
        <a:lstStyle/>
        <a:p>
          <a:endParaRPr lang="en-US"/>
        </a:p>
      </dgm:t>
    </dgm:pt>
    <dgm:pt modelId="{6357F6B8-1A4A-4AC1-9E42-20517009F474}" type="sibTrans" cxnId="{DED3178B-923B-42D5-97B8-1393BC11989B}">
      <dgm:prSet/>
      <dgm:spPr/>
      <dgm:t>
        <a:bodyPr/>
        <a:lstStyle/>
        <a:p>
          <a:endParaRPr lang="en-US"/>
        </a:p>
      </dgm:t>
    </dgm:pt>
    <dgm:pt modelId="{651D38F6-DE0E-40AE-9835-0AA8249A69B1}">
      <dgm:prSet/>
      <dgm:spPr/>
      <dgm:t>
        <a:bodyPr/>
        <a:lstStyle/>
        <a:p>
          <a:r>
            <a:rPr lang="en-US" b="1"/>
            <a:t>Gender</a:t>
          </a:r>
          <a:endParaRPr lang="en-US"/>
        </a:p>
      </dgm:t>
    </dgm:pt>
    <dgm:pt modelId="{B924B4DF-347B-43D1-A33A-756DF26A4830}" type="parTrans" cxnId="{F4F76B41-7C46-430C-984F-83E0522B3828}">
      <dgm:prSet/>
      <dgm:spPr/>
      <dgm:t>
        <a:bodyPr/>
        <a:lstStyle/>
        <a:p>
          <a:endParaRPr lang="en-US"/>
        </a:p>
      </dgm:t>
    </dgm:pt>
    <dgm:pt modelId="{883B0708-3E17-47B4-AA65-8A4DA26160E6}" type="sibTrans" cxnId="{F4F76B41-7C46-430C-984F-83E0522B3828}">
      <dgm:prSet/>
      <dgm:spPr/>
      <dgm:t>
        <a:bodyPr/>
        <a:lstStyle/>
        <a:p>
          <a:endParaRPr lang="en-US"/>
        </a:p>
      </dgm:t>
    </dgm:pt>
    <dgm:pt modelId="{BAA99DC9-5B5D-401E-9826-6D1E76640F37}">
      <dgm:prSet/>
      <dgm:spPr/>
      <dgm:t>
        <a:bodyPr/>
        <a:lstStyle/>
        <a:p>
          <a:r>
            <a:rPr lang="en-US" b="1"/>
            <a:t>Dietary intake of phosphorus and potassium.</a:t>
          </a:r>
          <a:endParaRPr lang="en-US"/>
        </a:p>
      </dgm:t>
    </dgm:pt>
    <dgm:pt modelId="{0F768E52-A734-420A-9831-624278FF370E}" type="parTrans" cxnId="{DED5A187-7378-47B0-A29C-27A4C8886B7E}">
      <dgm:prSet/>
      <dgm:spPr/>
      <dgm:t>
        <a:bodyPr/>
        <a:lstStyle/>
        <a:p>
          <a:endParaRPr lang="en-US"/>
        </a:p>
      </dgm:t>
    </dgm:pt>
    <dgm:pt modelId="{0E0E40B5-E593-4DDA-BF16-D6069113D1EA}" type="sibTrans" cxnId="{DED5A187-7378-47B0-A29C-27A4C8886B7E}">
      <dgm:prSet/>
      <dgm:spPr/>
      <dgm:t>
        <a:bodyPr/>
        <a:lstStyle/>
        <a:p>
          <a:endParaRPr lang="en-US"/>
        </a:p>
      </dgm:t>
    </dgm:pt>
    <dgm:pt modelId="{BCF4EFB3-2EB2-4A79-8D4C-27D26A551000}">
      <dgm:prSet/>
      <dgm:spPr/>
      <dgm:t>
        <a:bodyPr/>
        <a:lstStyle/>
        <a:p>
          <a:r>
            <a:rPr lang="en-US" b="1"/>
            <a:t>Pregnancy status</a:t>
          </a:r>
          <a:endParaRPr lang="en-US"/>
        </a:p>
      </dgm:t>
    </dgm:pt>
    <dgm:pt modelId="{2718571A-F76B-4441-B4CD-84AECA5CA4EE}" type="parTrans" cxnId="{9D75D0EA-19A1-4A2D-9D85-D57F3565EFE7}">
      <dgm:prSet/>
      <dgm:spPr/>
      <dgm:t>
        <a:bodyPr/>
        <a:lstStyle/>
        <a:p>
          <a:endParaRPr lang="en-US"/>
        </a:p>
      </dgm:t>
    </dgm:pt>
    <dgm:pt modelId="{8DE4C7E7-FC6A-44C4-BAB8-560E2B6DC2A8}" type="sibTrans" cxnId="{9D75D0EA-19A1-4A2D-9D85-D57F3565EFE7}">
      <dgm:prSet/>
      <dgm:spPr/>
      <dgm:t>
        <a:bodyPr/>
        <a:lstStyle/>
        <a:p>
          <a:endParaRPr lang="en-US"/>
        </a:p>
      </dgm:t>
    </dgm:pt>
    <dgm:pt modelId="{A037E1F3-7C5D-43FE-861D-19B286656301}">
      <dgm:prSet/>
      <dgm:spPr/>
      <dgm:t>
        <a:bodyPr/>
        <a:lstStyle/>
        <a:p>
          <a:r>
            <a:rPr lang="en-US" b="1"/>
            <a:t>Household size</a:t>
          </a:r>
          <a:endParaRPr lang="en-US"/>
        </a:p>
      </dgm:t>
    </dgm:pt>
    <dgm:pt modelId="{2C9CF727-B654-4F1E-A063-A210A349C814}" type="parTrans" cxnId="{9B1C55AC-8777-4EA7-8361-7C574A4F9DBE}">
      <dgm:prSet/>
      <dgm:spPr/>
      <dgm:t>
        <a:bodyPr/>
        <a:lstStyle/>
        <a:p>
          <a:endParaRPr lang="en-US"/>
        </a:p>
      </dgm:t>
    </dgm:pt>
    <dgm:pt modelId="{82BFEB4F-2705-40B1-AB16-AC0D347DE978}" type="sibTrans" cxnId="{9B1C55AC-8777-4EA7-8361-7C574A4F9DBE}">
      <dgm:prSet/>
      <dgm:spPr/>
      <dgm:t>
        <a:bodyPr/>
        <a:lstStyle/>
        <a:p>
          <a:endParaRPr lang="en-US"/>
        </a:p>
      </dgm:t>
    </dgm:pt>
    <dgm:pt modelId="{7A922038-464D-46FD-9E1E-7B0FF3B4856C}">
      <dgm:prSet/>
      <dgm:spPr/>
      <dgm:t>
        <a:bodyPr/>
        <a:lstStyle/>
        <a:p>
          <a:r>
            <a:rPr lang="en-US" b="1"/>
            <a:t>White blood cell count</a:t>
          </a:r>
          <a:endParaRPr lang="en-US"/>
        </a:p>
      </dgm:t>
    </dgm:pt>
    <dgm:pt modelId="{F0B43F56-9317-4F53-84A7-B5C7FE575E3F}" type="parTrans" cxnId="{FB96B8FC-D689-4113-BF55-CE5A288910C2}">
      <dgm:prSet/>
      <dgm:spPr/>
      <dgm:t>
        <a:bodyPr/>
        <a:lstStyle/>
        <a:p>
          <a:endParaRPr lang="en-US"/>
        </a:p>
      </dgm:t>
    </dgm:pt>
    <dgm:pt modelId="{B1FB8E85-F46C-47D8-AFB3-CC2FF30C675F}" type="sibTrans" cxnId="{FB96B8FC-D689-4113-BF55-CE5A288910C2}">
      <dgm:prSet/>
      <dgm:spPr/>
      <dgm:t>
        <a:bodyPr/>
        <a:lstStyle/>
        <a:p>
          <a:endParaRPr lang="en-US"/>
        </a:p>
      </dgm:t>
    </dgm:pt>
    <dgm:pt modelId="{17FE9531-0409-40A7-97CE-D611FE964C3A}">
      <dgm:prSet/>
      <dgm:spPr/>
      <dgm:t>
        <a:bodyPr/>
        <a:lstStyle/>
        <a:p>
          <a:r>
            <a:rPr lang="en-US" b="1"/>
            <a:t>Age in years</a:t>
          </a:r>
          <a:endParaRPr lang="en-US"/>
        </a:p>
      </dgm:t>
    </dgm:pt>
    <dgm:pt modelId="{364A7F06-5DF8-43FB-AB28-6E4758E89758}" type="parTrans" cxnId="{EB2A2F01-1382-4095-A59F-F52E9C092D30}">
      <dgm:prSet/>
      <dgm:spPr/>
      <dgm:t>
        <a:bodyPr/>
        <a:lstStyle/>
        <a:p>
          <a:endParaRPr lang="en-US"/>
        </a:p>
      </dgm:t>
    </dgm:pt>
    <dgm:pt modelId="{E1E50A8B-CEE0-44A6-B01F-5FF4F7A59E73}" type="sibTrans" cxnId="{EB2A2F01-1382-4095-A59F-F52E9C092D30}">
      <dgm:prSet/>
      <dgm:spPr/>
      <dgm:t>
        <a:bodyPr/>
        <a:lstStyle/>
        <a:p>
          <a:endParaRPr lang="en-US"/>
        </a:p>
      </dgm:t>
    </dgm:pt>
    <dgm:pt modelId="{B2B1E0C1-5A39-40CE-8C85-53C6A9EABDE8}">
      <dgm:prSet/>
      <dgm:spPr/>
      <dgm:t>
        <a:bodyPr/>
        <a:lstStyle/>
        <a:p>
          <a:r>
            <a:rPr lang="en-US" b="1"/>
            <a:t>Full sample 2-year MEC exam weight.</a:t>
          </a:r>
          <a:endParaRPr lang="en-US"/>
        </a:p>
      </dgm:t>
    </dgm:pt>
    <dgm:pt modelId="{12F69AE5-7F61-45DB-88BA-2550B7CA2391}" type="parTrans" cxnId="{709328AB-776C-42DF-B358-82D9D4BC895D}">
      <dgm:prSet/>
      <dgm:spPr/>
      <dgm:t>
        <a:bodyPr/>
        <a:lstStyle/>
        <a:p>
          <a:endParaRPr lang="en-US"/>
        </a:p>
      </dgm:t>
    </dgm:pt>
    <dgm:pt modelId="{F94A9019-3F01-4C2C-8DF1-E6212CCC5ABF}" type="sibTrans" cxnId="{709328AB-776C-42DF-B358-82D9D4BC895D}">
      <dgm:prSet/>
      <dgm:spPr/>
      <dgm:t>
        <a:bodyPr/>
        <a:lstStyle/>
        <a:p>
          <a:endParaRPr lang="en-US"/>
        </a:p>
      </dgm:t>
    </dgm:pt>
    <dgm:pt modelId="{A08CD9B2-2200-4D7C-AF6D-6F64461C0E1C}" type="pres">
      <dgm:prSet presAssocID="{8977E758-C41B-43EE-8140-691DBCF700E6}" presName="Name0" presStyleCnt="0">
        <dgm:presLayoutVars>
          <dgm:dir/>
          <dgm:resizeHandles val="exact"/>
        </dgm:presLayoutVars>
      </dgm:prSet>
      <dgm:spPr/>
    </dgm:pt>
    <dgm:pt modelId="{FD380AB2-E96F-4E2C-A37D-B083BA0CBAF8}" type="pres">
      <dgm:prSet presAssocID="{C87E96ED-C36E-41AE-90B7-278C711DE1DA}" presName="node" presStyleLbl="node1" presStyleIdx="0" presStyleCnt="12">
        <dgm:presLayoutVars>
          <dgm:bulletEnabled val="1"/>
        </dgm:presLayoutVars>
      </dgm:prSet>
      <dgm:spPr/>
    </dgm:pt>
    <dgm:pt modelId="{08271B43-D5AE-4F33-9527-D5CE28144838}" type="pres">
      <dgm:prSet presAssocID="{81F9456E-1101-4CD0-8CF3-3397E6DA6E88}" presName="sibTrans" presStyleLbl="sibTrans1D1" presStyleIdx="0" presStyleCnt="11"/>
      <dgm:spPr/>
    </dgm:pt>
    <dgm:pt modelId="{EE2A5CAA-6049-48AE-A6EB-82B2F4898585}" type="pres">
      <dgm:prSet presAssocID="{81F9456E-1101-4CD0-8CF3-3397E6DA6E88}" presName="connectorText" presStyleLbl="sibTrans1D1" presStyleIdx="0" presStyleCnt="11"/>
      <dgm:spPr/>
    </dgm:pt>
    <dgm:pt modelId="{17BB6AA2-B50C-451F-9C32-392F57B56B3C}" type="pres">
      <dgm:prSet presAssocID="{01AAF848-263C-4995-AE0B-17FE9235BD1B}" presName="node" presStyleLbl="node1" presStyleIdx="1" presStyleCnt="12">
        <dgm:presLayoutVars>
          <dgm:bulletEnabled val="1"/>
        </dgm:presLayoutVars>
      </dgm:prSet>
      <dgm:spPr/>
    </dgm:pt>
    <dgm:pt modelId="{20640457-091D-4DC8-847E-47D57B3F99DA}" type="pres">
      <dgm:prSet presAssocID="{75F379A1-9507-4650-A5EA-DD2BC2AB737E}" presName="sibTrans" presStyleLbl="sibTrans1D1" presStyleIdx="1" presStyleCnt="11"/>
      <dgm:spPr/>
    </dgm:pt>
    <dgm:pt modelId="{CE288324-B1FE-4962-A67B-19E6062DA409}" type="pres">
      <dgm:prSet presAssocID="{75F379A1-9507-4650-A5EA-DD2BC2AB737E}" presName="connectorText" presStyleLbl="sibTrans1D1" presStyleIdx="1" presStyleCnt="11"/>
      <dgm:spPr/>
    </dgm:pt>
    <dgm:pt modelId="{02635E1E-6671-476E-85DA-EDC1EE0A2A4F}" type="pres">
      <dgm:prSet presAssocID="{DB1BCFD4-7365-4D6E-9DBE-00A069C99923}" presName="node" presStyleLbl="node1" presStyleIdx="2" presStyleCnt="12">
        <dgm:presLayoutVars>
          <dgm:bulletEnabled val="1"/>
        </dgm:presLayoutVars>
      </dgm:prSet>
      <dgm:spPr/>
    </dgm:pt>
    <dgm:pt modelId="{3EBA1621-4373-4C7D-A084-5568C976A22C}" type="pres">
      <dgm:prSet presAssocID="{6078D4B9-7D29-4AC0-AAF0-2087F1A77075}" presName="sibTrans" presStyleLbl="sibTrans1D1" presStyleIdx="2" presStyleCnt="11"/>
      <dgm:spPr/>
    </dgm:pt>
    <dgm:pt modelId="{C5711465-0E1C-48E1-A4EE-09DCF40232EC}" type="pres">
      <dgm:prSet presAssocID="{6078D4B9-7D29-4AC0-AAF0-2087F1A77075}" presName="connectorText" presStyleLbl="sibTrans1D1" presStyleIdx="2" presStyleCnt="11"/>
      <dgm:spPr/>
    </dgm:pt>
    <dgm:pt modelId="{C5254C91-ACEC-4B34-B6EC-3147DEF44032}" type="pres">
      <dgm:prSet presAssocID="{32995FE5-D3CC-4CF1-9C1F-7BF808CE5E63}" presName="node" presStyleLbl="node1" presStyleIdx="3" presStyleCnt="12">
        <dgm:presLayoutVars>
          <dgm:bulletEnabled val="1"/>
        </dgm:presLayoutVars>
      </dgm:prSet>
      <dgm:spPr/>
    </dgm:pt>
    <dgm:pt modelId="{294EFA2E-91F0-451C-9055-F9E88346A237}" type="pres">
      <dgm:prSet presAssocID="{4E20B0DE-6B7B-4758-8C67-E6D6EABDED01}" presName="sibTrans" presStyleLbl="sibTrans1D1" presStyleIdx="3" presStyleCnt="11"/>
      <dgm:spPr/>
    </dgm:pt>
    <dgm:pt modelId="{2362A345-6F39-4F49-B4DE-DEDA1B2946B7}" type="pres">
      <dgm:prSet presAssocID="{4E20B0DE-6B7B-4758-8C67-E6D6EABDED01}" presName="connectorText" presStyleLbl="sibTrans1D1" presStyleIdx="3" presStyleCnt="11"/>
      <dgm:spPr/>
    </dgm:pt>
    <dgm:pt modelId="{8DE59A58-AEC3-4E31-ADC7-5853ED4C48C5}" type="pres">
      <dgm:prSet presAssocID="{59BEB640-2C74-4CD1-A30E-CA7184685200}" presName="node" presStyleLbl="node1" presStyleIdx="4" presStyleCnt="12">
        <dgm:presLayoutVars>
          <dgm:bulletEnabled val="1"/>
        </dgm:presLayoutVars>
      </dgm:prSet>
      <dgm:spPr/>
    </dgm:pt>
    <dgm:pt modelId="{38BB1F3E-8EB3-423A-89C3-7AF575997AF1}" type="pres">
      <dgm:prSet presAssocID="{6357F6B8-1A4A-4AC1-9E42-20517009F474}" presName="sibTrans" presStyleLbl="sibTrans1D1" presStyleIdx="4" presStyleCnt="11"/>
      <dgm:spPr/>
    </dgm:pt>
    <dgm:pt modelId="{5993C537-731C-4EFE-B9E5-E725B76A830E}" type="pres">
      <dgm:prSet presAssocID="{6357F6B8-1A4A-4AC1-9E42-20517009F474}" presName="connectorText" presStyleLbl="sibTrans1D1" presStyleIdx="4" presStyleCnt="11"/>
      <dgm:spPr/>
    </dgm:pt>
    <dgm:pt modelId="{32FCE9A8-0720-4D39-8F89-55931C88D7EC}" type="pres">
      <dgm:prSet presAssocID="{651D38F6-DE0E-40AE-9835-0AA8249A69B1}" presName="node" presStyleLbl="node1" presStyleIdx="5" presStyleCnt="12">
        <dgm:presLayoutVars>
          <dgm:bulletEnabled val="1"/>
        </dgm:presLayoutVars>
      </dgm:prSet>
      <dgm:spPr/>
    </dgm:pt>
    <dgm:pt modelId="{6583A4B8-24A5-4284-9278-E897AE20FE49}" type="pres">
      <dgm:prSet presAssocID="{883B0708-3E17-47B4-AA65-8A4DA26160E6}" presName="sibTrans" presStyleLbl="sibTrans1D1" presStyleIdx="5" presStyleCnt="11"/>
      <dgm:spPr/>
    </dgm:pt>
    <dgm:pt modelId="{E0A99729-A42E-460C-A4F6-DF7559C04A59}" type="pres">
      <dgm:prSet presAssocID="{883B0708-3E17-47B4-AA65-8A4DA26160E6}" presName="connectorText" presStyleLbl="sibTrans1D1" presStyleIdx="5" presStyleCnt="11"/>
      <dgm:spPr/>
    </dgm:pt>
    <dgm:pt modelId="{83D4FCCC-5B69-4758-89F0-4F54F152D3E5}" type="pres">
      <dgm:prSet presAssocID="{BAA99DC9-5B5D-401E-9826-6D1E76640F37}" presName="node" presStyleLbl="node1" presStyleIdx="6" presStyleCnt="12">
        <dgm:presLayoutVars>
          <dgm:bulletEnabled val="1"/>
        </dgm:presLayoutVars>
      </dgm:prSet>
      <dgm:spPr/>
    </dgm:pt>
    <dgm:pt modelId="{5AFF541B-AE7C-4447-BDCD-DBCF07314C89}" type="pres">
      <dgm:prSet presAssocID="{0E0E40B5-E593-4DDA-BF16-D6069113D1EA}" presName="sibTrans" presStyleLbl="sibTrans1D1" presStyleIdx="6" presStyleCnt="11"/>
      <dgm:spPr/>
    </dgm:pt>
    <dgm:pt modelId="{2698BFBA-B4E0-4C64-96CD-9A668593DA97}" type="pres">
      <dgm:prSet presAssocID="{0E0E40B5-E593-4DDA-BF16-D6069113D1EA}" presName="connectorText" presStyleLbl="sibTrans1D1" presStyleIdx="6" presStyleCnt="11"/>
      <dgm:spPr/>
    </dgm:pt>
    <dgm:pt modelId="{DDC44D15-22AE-409D-818F-25D284B3511D}" type="pres">
      <dgm:prSet presAssocID="{BCF4EFB3-2EB2-4A79-8D4C-27D26A551000}" presName="node" presStyleLbl="node1" presStyleIdx="7" presStyleCnt="12">
        <dgm:presLayoutVars>
          <dgm:bulletEnabled val="1"/>
        </dgm:presLayoutVars>
      </dgm:prSet>
      <dgm:spPr/>
    </dgm:pt>
    <dgm:pt modelId="{78C7F444-FE97-4935-B2EC-397AAC4AFCC3}" type="pres">
      <dgm:prSet presAssocID="{8DE4C7E7-FC6A-44C4-BAB8-560E2B6DC2A8}" presName="sibTrans" presStyleLbl="sibTrans1D1" presStyleIdx="7" presStyleCnt="11"/>
      <dgm:spPr/>
    </dgm:pt>
    <dgm:pt modelId="{709B147E-8DE4-4E70-BAD5-4D1CC83C393B}" type="pres">
      <dgm:prSet presAssocID="{8DE4C7E7-FC6A-44C4-BAB8-560E2B6DC2A8}" presName="connectorText" presStyleLbl="sibTrans1D1" presStyleIdx="7" presStyleCnt="11"/>
      <dgm:spPr/>
    </dgm:pt>
    <dgm:pt modelId="{A522BCB7-4B61-4008-B150-C437AE285319}" type="pres">
      <dgm:prSet presAssocID="{A037E1F3-7C5D-43FE-861D-19B286656301}" presName="node" presStyleLbl="node1" presStyleIdx="8" presStyleCnt="12">
        <dgm:presLayoutVars>
          <dgm:bulletEnabled val="1"/>
        </dgm:presLayoutVars>
      </dgm:prSet>
      <dgm:spPr/>
    </dgm:pt>
    <dgm:pt modelId="{9146A2AC-A123-47BF-BF1B-089D3C297ECB}" type="pres">
      <dgm:prSet presAssocID="{82BFEB4F-2705-40B1-AB16-AC0D347DE978}" presName="sibTrans" presStyleLbl="sibTrans1D1" presStyleIdx="8" presStyleCnt="11"/>
      <dgm:spPr/>
    </dgm:pt>
    <dgm:pt modelId="{D349A5E0-F678-4BEA-86EC-255880CF629C}" type="pres">
      <dgm:prSet presAssocID="{82BFEB4F-2705-40B1-AB16-AC0D347DE978}" presName="connectorText" presStyleLbl="sibTrans1D1" presStyleIdx="8" presStyleCnt="11"/>
      <dgm:spPr/>
    </dgm:pt>
    <dgm:pt modelId="{C69CF9E0-FA0B-4BAB-A3A9-F5AF2BA9640C}" type="pres">
      <dgm:prSet presAssocID="{7A922038-464D-46FD-9E1E-7B0FF3B4856C}" presName="node" presStyleLbl="node1" presStyleIdx="9" presStyleCnt="12">
        <dgm:presLayoutVars>
          <dgm:bulletEnabled val="1"/>
        </dgm:presLayoutVars>
      </dgm:prSet>
      <dgm:spPr/>
    </dgm:pt>
    <dgm:pt modelId="{5A361FF1-9DEA-4918-A0CB-16D0455F3FFC}" type="pres">
      <dgm:prSet presAssocID="{B1FB8E85-F46C-47D8-AFB3-CC2FF30C675F}" presName="sibTrans" presStyleLbl="sibTrans1D1" presStyleIdx="9" presStyleCnt="11"/>
      <dgm:spPr/>
    </dgm:pt>
    <dgm:pt modelId="{96403D17-A359-4328-AAE4-2E8AE5317388}" type="pres">
      <dgm:prSet presAssocID="{B1FB8E85-F46C-47D8-AFB3-CC2FF30C675F}" presName="connectorText" presStyleLbl="sibTrans1D1" presStyleIdx="9" presStyleCnt="11"/>
      <dgm:spPr/>
    </dgm:pt>
    <dgm:pt modelId="{52381130-5D5F-4669-B086-BA8AB8F3C570}" type="pres">
      <dgm:prSet presAssocID="{17FE9531-0409-40A7-97CE-D611FE964C3A}" presName="node" presStyleLbl="node1" presStyleIdx="10" presStyleCnt="12">
        <dgm:presLayoutVars>
          <dgm:bulletEnabled val="1"/>
        </dgm:presLayoutVars>
      </dgm:prSet>
      <dgm:spPr/>
    </dgm:pt>
    <dgm:pt modelId="{8CE89ED2-D6DB-4A9B-8F37-6D7038778A61}" type="pres">
      <dgm:prSet presAssocID="{E1E50A8B-CEE0-44A6-B01F-5FF4F7A59E73}" presName="sibTrans" presStyleLbl="sibTrans1D1" presStyleIdx="10" presStyleCnt="11"/>
      <dgm:spPr/>
    </dgm:pt>
    <dgm:pt modelId="{5607E9F0-C211-4A2B-945C-8ABD2A2F10E1}" type="pres">
      <dgm:prSet presAssocID="{E1E50A8B-CEE0-44A6-B01F-5FF4F7A59E73}" presName="connectorText" presStyleLbl="sibTrans1D1" presStyleIdx="10" presStyleCnt="11"/>
      <dgm:spPr/>
    </dgm:pt>
    <dgm:pt modelId="{B4F22155-38E0-4BEA-AE37-D1772EC475B7}" type="pres">
      <dgm:prSet presAssocID="{B2B1E0C1-5A39-40CE-8C85-53C6A9EABDE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B2A2F01-1382-4095-A59F-F52E9C092D30}" srcId="{8977E758-C41B-43EE-8140-691DBCF700E6}" destId="{17FE9531-0409-40A7-97CE-D611FE964C3A}" srcOrd="10" destOrd="0" parTransId="{364A7F06-5DF8-43FB-AB28-6E4758E89758}" sibTransId="{E1E50A8B-CEE0-44A6-B01F-5FF4F7A59E73}"/>
    <dgm:cxn modelId="{792C6108-395A-1349-81AF-32092B137CCF}" type="presOf" srcId="{E1E50A8B-CEE0-44A6-B01F-5FF4F7A59E73}" destId="{5607E9F0-C211-4A2B-945C-8ABD2A2F10E1}" srcOrd="1" destOrd="0" presId="urn:microsoft.com/office/officeart/2016/7/layout/RepeatingBendingProcessNew"/>
    <dgm:cxn modelId="{A9DF4C0F-6137-5646-AB13-0198AFD20AEE}" type="presOf" srcId="{82BFEB4F-2705-40B1-AB16-AC0D347DE978}" destId="{D349A5E0-F678-4BEA-86EC-255880CF629C}" srcOrd="1" destOrd="0" presId="urn:microsoft.com/office/officeart/2016/7/layout/RepeatingBendingProcessNew"/>
    <dgm:cxn modelId="{B8DD4B23-B37B-8845-92B7-C17BED050548}" type="presOf" srcId="{651D38F6-DE0E-40AE-9835-0AA8249A69B1}" destId="{32FCE9A8-0720-4D39-8F89-55931C88D7EC}" srcOrd="0" destOrd="0" presId="urn:microsoft.com/office/officeart/2016/7/layout/RepeatingBendingProcessNew"/>
    <dgm:cxn modelId="{82A9BF2F-D3FC-4649-B5AA-FF94F71DC1EF}" type="presOf" srcId="{6078D4B9-7D29-4AC0-AAF0-2087F1A77075}" destId="{C5711465-0E1C-48E1-A4EE-09DCF40232EC}" srcOrd="1" destOrd="0" presId="urn:microsoft.com/office/officeart/2016/7/layout/RepeatingBendingProcessNew"/>
    <dgm:cxn modelId="{F6C61F39-6E83-6745-9684-EBB3C036755D}" type="presOf" srcId="{883B0708-3E17-47B4-AA65-8A4DA26160E6}" destId="{E0A99729-A42E-460C-A4F6-DF7559C04A59}" srcOrd="1" destOrd="0" presId="urn:microsoft.com/office/officeart/2016/7/layout/RepeatingBendingProcessNew"/>
    <dgm:cxn modelId="{55B9053E-0311-0747-9256-0C839AC1A3E3}" type="presOf" srcId="{82BFEB4F-2705-40B1-AB16-AC0D347DE978}" destId="{9146A2AC-A123-47BF-BF1B-089D3C297ECB}" srcOrd="0" destOrd="0" presId="urn:microsoft.com/office/officeart/2016/7/layout/RepeatingBendingProcessNew"/>
    <dgm:cxn modelId="{25B28440-36B6-468C-9C39-71245168C0A6}" srcId="{8977E758-C41B-43EE-8140-691DBCF700E6}" destId="{01AAF848-263C-4995-AE0B-17FE9235BD1B}" srcOrd="1" destOrd="0" parTransId="{4E779973-F4A6-49B3-9A02-5D842B31B54D}" sibTransId="{75F379A1-9507-4650-A5EA-DD2BC2AB737E}"/>
    <dgm:cxn modelId="{F4F76B41-7C46-430C-984F-83E0522B3828}" srcId="{8977E758-C41B-43EE-8140-691DBCF700E6}" destId="{651D38F6-DE0E-40AE-9835-0AA8249A69B1}" srcOrd="5" destOrd="0" parTransId="{B924B4DF-347B-43D1-A33A-756DF26A4830}" sibTransId="{883B0708-3E17-47B4-AA65-8A4DA26160E6}"/>
    <dgm:cxn modelId="{B66D1463-AE00-FB4E-AE50-75337F5A88B6}" type="presOf" srcId="{8977E758-C41B-43EE-8140-691DBCF700E6}" destId="{A08CD9B2-2200-4D7C-AF6D-6F64461C0E1C}" srcOrd="0" destOrd="0" presId="urn:microsoft.com/office/officeart/2016/7/layout/RepeatingBendingProcessNew"/>
    <dgm:cxn modelId="{00D81768-B6D4-C740-8CAE-5A47EEAF138F}" type="presOf" srcId="{81F9456E-1101-4CD0-8CF3-3397E6DA6E88}" destId="{08271B43-D5AE-4F33-9527-D5CE28144838}" srcOrd="0" destOrd="0" presId="urn:microsoft.com/office/officeart/2016/7/layout/RepeatingBendingProcessNew"/>
    <dgm:cxn modelId="{EFA74969-A546-9345-A08D-422F52B5E974}" type="presOf" srcId="{E1E50A8B-CEE0-44A6-B01F-5FF4F7A59E73}" destId="{8CE89ED2-D6DB-4A9B-8F37-6D7038778A61}" srcOrd="0" destOrd="0" presId="urn:microsoft.com/office/officeart/2016/7/layout/RepeatingBendingProcessNew"/>
    <dgm:cxn modelId="{F74DD86A-60EC-CC48-AB96-DD9958C553E0}" type="presOf" srcId="{17FE9531-0409-40A7-97CE-D611FE964C3A}" destId="{52381130-5D5F-4669-B086-BA8AB8F3C570}" srcOrd="0" destOrd="0" presId="urn:microsoft.com/office/officeart/2016/7/layout/RepeatingBendingProcessNew"/>
    <dgm:cxn modelId="{C720F66B-F940-4E32-B28C-8886E69B3A9C}" srcId="{8977E758-C41B-43EE-8140-691DBCF700E6}" destId="{C87E96ED-C36E-41AE-90B7-278C711DE1DA}" srcOrd="0" destOrd="0" parTransId="{5E2A0BDF-4DF4-465F-9C46-5C7790F0C5C4}" sibTransId="{81F9456E-1101-4CD0-8CF3-3397E6DA6E88}"/>
    <dgm:cxn modelId="{CA6B1E4C-32E0-7D4F-874C-0431A0AB2886}" type="presOf" srcId="{32995FE5-D3CC-4CF1-9C1F-7BF808CE5E63}" destId="{C5254C91-ACEC-4B34-B6EC-3147DEF44032}" srcOrd="0" destOrd="0" presId="urn:microsoft.com/office/officeart/2016/7/layout/RepeatingBendingProcessNew"/>
    <dgm:cxn modelId="{DAF6BE4C-811A-C844-930C-32FA85BDE17F}" type="presOf" srcId="{8DE4C7E7-FC6A-44C4-BAB8-560E2B6DC2A8}" destId="{78C7F444-FE97-4935-B2EC-397AAC4AFCC3}" srcOrd="0" destOrd="0" presId="urn:microsoft.com/office/officeart/2016/7/layout/RepeatingBendingProcessNew"/>
    <dgm:cxn modelId="{92C2F551-2325-244B-BE80-B17E5D9A6CA8}" type="presOf" srcId="{BCF4EFB3-2EB2-4A79-8D4C-27D26A551000}" destId="{DDC44D15-22AE-409D-818F-25D284B3511D}" srcOrd="0" destOrd="0" presId="urn:microsoft.com/office/officeart/2016/7/layout/RepeatingBendingProcessNew"/>
    <dgm:cxn modelId="{20811972-0192-BA4A-A6D7-9D99834F8344}" type="presOf" srcId="{4E20B0DE-6B7B-4758-8C67-E6D6EABDED01}" destId="{294EFA2E-91F0-451C-9055-F9E88346A237}" srcOrd="0" destOrd="0" presId="urn:microsoft.com/office/officeart/2016/7/layout/RepeatingBendingProcessNew"/>
    <dgm:cxn modelId="{CD92BB5A-BD1B-294F-9B64-C1B0C848D4F0}" type="presOf" srcId="{B1FB8E85-F46C-47D8-AFB3-CC2FF30C675F}" destId="{96403D17-A359-4328-AAE4-2E8AE5317388}" srcOrd="1" destOrd="0" presId="urn:microsoft.com/office/officeart/2016/7/layout/RepeatingBendingProcessNew"/>
    <dgm:cxn modelId="{3DE7CF7A-09F0-4D3E-9E51-6A52964B5FEC}" srcId="{8977E758-C41B-43EE-8140-691DBCF700E6}" destId="{32995FE5-D3CC-4CF1-9C1F-7BF808CE5E63}" srcOrd="3" destOrd="0" parTransId="{2A2D3321-7627-4B06-AE50-36EC783BBD87}" sibTransId="{4E20B0DE-6B7B-4758-8C67-E6D6EABDED01}"/>
    <dgm:cxn modelId="{F871857F-FEE7-D546-8D9B-236948E05155}" type="presOf" srcId="{01AAF848-263C-4995-AE0B-17FE9235BD1B}" destId="{17BB6AA2-B50C-451F-9C32-392F57B56B3C}" srcOrd="0" destOrd="0" presId="urn:microsoft.com/office/officeart/2016/7/layout/RepeatingBendingProcessNew"/>
    <dgm:cxn modelId="{C745AA85-0DD4-C74D-88A8-18831F6C47F7}" type="presOf" srcId="{C87E96ED-C36E-41AE-90B7-278C711DE1DA}" destId="{FD380AB2-E96F-4E2C-A37D-B083BA0CBAF8}" srcOrd="0" destOrd="0" presId="urn:microsoft.com/office/officeart/2016/7/layout/RepeatingBendingProcessNew"/>
    <dgm:cxn modelId="{DED5A187-7378-47B0-A29C-27A4C8886B7E}" srcId="{8977E758-C41B-43EE-8140-691DBCF700E6}" destId="{BAA99DC9-5B5D-401E-9826-6D1E76640F37}" srcOrd="6" destOrd="0" parTransId="{0F768E52-A734-420A-9831-624278FF370E}" sibTransId="{0E0E40B5-E593-4DDA-BF16-D6069113D1EA}"/>
    <dgm:cxn modelId="{B3CBB488-C985-214B-BBCE-8ECB7C55A4E2}" type="presOf" srcId="{BAA99DC9-5B5D-401E-9826-6D1E76640F37}" destId="{83D4FCCC-5B69-4758-89F0-4F54F152D3E5}" srcOrd="0" destOrd="0" presId="urn:microsoft.com/office/officeart/2016/7/layout/RepeatingBendingProcessNew"/>
    <dgm:cxn modelId="{D28EBC8A-5C69-8340-A4D1-D641E61C1706}" type="presOf" srcId="{7A922038-464D-46FD-9E1E-7B0FF3B4856C}" destId="{C69CF9E0-FA0B-4BAB-A3A9-F5AF2BA9640C}" srcOrd="0" destOrd="0" presId="urn:microsoft.com/office/officeart/2016/7/layout/RepeatingBendingProcessNew"/>
    <dgm:cxn modelId="{DED3178B-923B-42D5-97B8-1393BC11989B}" srcId="{8977E758-C41B-43EE-8140-691DBCF700E6}" destId="{59BEB640-2C74-4CD1-A30E-CA7184685200}" srcOrd="4" destOrd="0" parTransId="{D87DFB9A-390B-4C3C-9091-37513A7B7BB2}" sibTransId="{6357F6B8-1A4A-4AC1-9E42-20517009F474}"/>
    <dgm:cxn modelId="{2C40FC8D-6A74-364E-84DE-8EC22EEBAEA2}" type="presOf" srcId="{4E20B0DE-6B7B-4758-8C67-E6D6EABDED01}" destId="{2362A345-6F39-4F49-B4DE-DEDA1B2946B7}" srcOrd="1" destOrd="0" presId="urn:microsoft.com/office/officeart/2016/7/layout/RepeatingBendingProcessNew"/>
    <dgm:cxn modelId="{1488F795-C92F-1240-A02D-B7A5FA176DBB}" type="presOf" srcId="{DB1BCFD4-7365-4D6E-9DBE-00A069C99923}" destId="{02635E1E-6671-476E-85DA-EDC1EE0A2A4F}" srcOrd="0" destOrd="0" presId="urn:microsoft.com/office/officeart/2016/7/layout/RepeatingBendingProcessNew"/>
    <dgm:cxn modelId="{09EF579D-D4A8-D34C-B2FB-4E831984BA06}" type="presOf" srcId="{0E0E40B5-E593-4DDA-BF16-D6069113D1EA}" destId="{2698BFBA-B4E0-4C64-96CD-9A668593DA97}" srcOrd="1" destOrd="0" presId="urn:microsoft.com/office/officeart/2016/7/layout/RepeatingBendingProcessNew"/>
    <dgm:cxn modelId="{709328AB-776C-42DF-B358-82D9D4BC895D}" srcId="{8977E758-C41B-43EE-8140-691DBCF700E6}" destId="{B2B1E0C1-5A39-40CE-8C85-53C6A9EABDE8}" srcOrd="11" destOrd="0" parTransId="{12F69AE5-7F61-45DB-88BA-2550B7CA2391}" sibTransId="{F94A9019-3F01-4C2C-8DF1-E6212CCC5ABF}"/>
    <dgm:cxn modelId="{57CC15AC-E0A7-E645-B10C-CA0BF3A60D64}" type="presOf" srcId="{B2B1E0C1-5A39-40CE-8C85-53C6A9EABDE8}" destId="{B4F22155-38E0-4BEA-AE37-D1772EC475B7}" srcOrd="0" destOrd="0" presId="urn:microsoft.com/office/officeart/2016/7/layout/RepeatingBendingProcessNew"/>
    <dgm:cxn modelId="{9B1C55AC-8777-4EA7-8361-7C574A4F9DBE}" srcId="{8977E758-C41B-43EE-8140-691DBCF700E6}" destId="{A037E1F3-7C5D-43FE-861D-19B286656301}" srcOrd="8" destOrd="0" parTransId="{2C9CF727-B654-4F1E-A063-A210A349C814}" sibTransId="{82BFEB4F-2705-40B1-AB16-AC0D347DE978}"/>
    <dgm:cxn modelId="{B23D59AD-29C3-8240-9394-42C1D4DCF2D7}" type="presOf" srcId="{8DE4C7E7-FC6A-44C4-BAB8-560E2B6DC2A8}" destId="{709B147E-8DE4-4E70-BAD5-4D1CC83C393B}" srcOrd="1" destOrd="0" presId="urn:microsoft.com/office/officeart/2016/7/layout/RepeatingBendingProcessNew"/>
    <dgm:cxn modelId="{C44368B2-FE3C-4F4F-9DF3-039DC9F018D7}" type="presOf" srcId="{6078D4B9-7D29-4AC0-AAF0-2087F1A77075}" destId="{3EBA1621-4373-4C7D-A084-5568C976A22C}" srcOrd="0" destOrd="0" presId="urn:microsoft.com/office/officeart/2016/7/layout/RepeatingBendingProcessNew"/>
    <dgm:cxn modelId="{7637DEC7-4999-4041-BB08-5A5450661B57}" type="presOf" srcId="{6357F6B8-1A4A-4AC1-9E42-20517009F474}" destId="{5993C537-731C-4EFE-B9E5-E725B76A830E}" srcOrd="1" destOrd="0" presId="urn:microsoft.com/office/officeart/2016/7/layout/RepeatingBendingProcessNew"/>
    <dgm:cxn modelId="{29DCE4D4-7563-6141-AB73-1227823D59CD}" type="presOf" srcId="{B1FB8E85-F46C-47D8-AFB3-CC2FF30C675F}" destId="{5A361FF1-9DEA-4918-A0CB-16D0455F3FFC}" srcOrd="0" destOrd="0" presId="urn:microsoft.com/office/officeart/2016/7/layout/RepeatingBendingProcessNew"/>
    <dgm:cxn modelId="{0D9622E2-2CAC-4E44-ADA8-8E73A21B225D}" srcId="{8977E758-C41B-43EE-8140-691DBCF700E6}" destId="{DB1BCFD4-7365-4D6E-9DBE-00A069C99923}" srcOrd="2" destOrd="0" parTransId="{7F86FAEB-FB67-40AC-BB96-6DB1107A30FB}" sibTransId="{6078D4B9-7D29-4AC0-AAF0-2087F1A77075}"/>
    <dgm:cxn modelId="{87E83FE9-7E6C-E64D-BAD8-24BBE9842B37}" type="presOf" srcId="{75F379A1-9507-4650-A5EA-DD2BC2AB737E}" destId="{20640457-091D-4DC8-847E-47D57B3F99DA}" srcOrd="0" destOrd="0" presId="urn:microsoft.com/office/officeart/2016/7/layout/RepeatingBendingProcessNew"/>
    <dgm:cxn modelId="{9D75D0EA-19A1-4A2D-9D85-D57F3565EFE7}" srcId="{8977E758-C41B-43EE-8140-691DBCF700E6}" destId="{BCF4EFB3-2EB2-4A79-8D4C-27D26A551000}" srcOrd="7" destOrd="0" parTransId="{2718571A-F76B-4441-B4CD-84AECA5CA4EE}" sibTransId="{8DE4C7E7-FC6A-44C4-BAB8-560E2B6DC2A8}"/>
    <dgm:cxn modelId="{E1BB36EE-CEA4-AA4A-8DED-AA4849C4020A}" type="presOf" srcId="{0E0E40B5-E593-4DDA-BF16-D6069113D1EA}" destId="{5AFF541B-AE7C-4447-BDCD-DBCF07314C89}" srcOrd="0" destOrd="0" presId="urn:microsoft.com/office/officeart/2016/7/layout/RepeatingBendingProcessNew"/>
    <dgm:cxn modelId="{9504C9F0-296C-FB47-8F1A-3AAA08526AF0}" type="presOf" srcId="{81F9456E-1101-4CD0-8CF3-3397E6DA6E88}" destId="{EE2A5CAA-6049-48AE-A6EB-82B2F4898585}" srcOrd="1" destOrd="0" presId="urn:microsoft.com/office/officeart/2016/7/layout/RepeatingBendingProcessNew"/>
    <dgm:cxn modelId="{C296B2F1-037C-B248-B6E9-3A35EDAB1ED2}" type="presOf" srcId="{883B0708-3E17-47B4-AA65-8A4DA26160E6}" destId="{6583A4B8-24A5-4284-9278-E897AE20FE49}" srcOrd="0" destOrd="0" presId="urn:microsoft.com/office/officeart/2016/7/layout/RepeatingBendingProcessNew"/>
    <dgm:cxn modelId="{A63EF2F2-8498-7742-9CFC-24813BE8F089}" type="presOf" srcId="{59BEB640-2C74-4CD1-A30E-CA7184685200}" destId="{8DE59A58-AEC3-4E31-ADC7-5853ED4C48C5}" srcOrd="0" destOrd="0" presId="urn:microsoft.com/office/officeart/2016/7/layout/RepeatingBendingProcessNew"/>
    <dgm:cxn modelId="{851F6CF6-CF2D-D64D-9E44-190125AD7F12}" type="presOf" srcId="{75F379A1-9507-4650-A5EA-DD2BC2AB737E}" destId="{CE288324-B1FE-4962-A67B-19E6062DA409}" srcOrd="1" destOrd="0" presId="urn:microsoft.com/office/officeart/2016/7/layout/RepeatingBendingProcessNew"/>
    <dgm:cxn modelId="{4A2E0FFC-3B5E-5941-AF11-3D35209A9EEF}" type="presOf" srcId="{A037E1F3-7C5D-43FE-861D-19B286656301}" destId="{A522BCB7-4B61-4008-B150-C437AE285319}" srcOrd="0" destOrd="0" presId="urn:microsoft.com/office/officeart/2016/7/layout/RepeatingBendingProcessNew"/>
    <dgm:cxn modelId="{FB96B8FC-D689-4113-BF55-CE5A288910C2}" srcId="{8977E758-C41B-43EE-8140-691DBCF700E6}" destId="{7A922038-464D-46FD-9E1E-7B0FF3B4856C}" srcOrd="9" destOrd="0" parTransId="{F0B43F56-9317-4F53-84A7-B5C7FE575E3F}" sibTransId="{B1FB8E85-F46C-47D8-AFB3-CC2FF30C675F}"/>
    <dgm:cxn modelId="{016290FE-C441-6146-8CDA-88718B3F50B1}" type="presOf" srcId="{6357F6B8-1A4A-4AC1-9E42-20517009F474}" destId="{38BB1F3E-8EB3-423A-89C3-7AF575997AF1}" srcOrd="0" destOrd="0" presId="urn:microsoft.com/office/officeart/2016/7/layout/RepeatingBendingProcessNew"/>
    <dgm:cxn modelId="{CC99490B-30DF-0A42-B74C-4DCF63E72B88}" type="presParOf" srcId="{A08CD9B2-2200-4D7C-AF6D-6F64461C0E1C}" destId="{FD380AB2-E96F-4E2C-A37D-B083BA0CBAF8}" srcOrd="0" destOrd="0" presId="urn:microsoft.com/office/officeart/2016/7/layout/RepeatingBendingProcessNew"/>
    <dgm:cxn modelId="{920A5241-E452-7940-9B64-04CD86F2F164}" type="presParOf" srcId="{A08CD9B2-2200-4D7C-AF6D-6F64461C0E1C}" destId="{08271B43-D5AE-4F33-9527-D5CE28144838}" srcOrd="1" destOrd="0" presId="urn:microsoft.com/office/officeart/2016/7/layout/RepeatingBendingProcessNew"/>
    <dgm:cxn modelId="{947B1A88-03F4-DD46-AF4C-1F8AF654F675}" type="presParOf" srcId="{08271B43-D5AE-4F33-9527-D5CE28144838}" destId="{EE2A5CAA-6049-48AE-A6EB-82B2F4898585}" srcOrd="0" destOrd="0" presId="urn:microsoft.com/office/officeart/2016/7/layout/RepeatingBendingProcessNew"/>
    <dgm:cxn modelId="{8E021982-1AB2-CA49-9268-2657118AA8B6}" type="presParOf" srcId="{A08CD9B2-2200-4D7C-AF6D-6F64461C0E1C}" destId="{17BB6AA2-B50C-451F-9C32-392F57B56B3C}" srcOrd="2" destOrd="0" presId="urn:microsoft.com/office/officeart/2016/7/layout/RepeatingBendingProcessNew"/>
    <dgm:cxn modelId="{A14CC1A5-6A83-0C41-8EFD-660227B32148}" type="presParOf" srcId="{A08CD9B2-2200-4D7C-AF6D-6F64461C0E1C}" destId="{20640457-091D-4DC8-847E-47D57B3F99DA}" srcOrd="3" destOrd="0" presId="urn:microsoft.com/office/officeart/2016/7/layout/RepeatingBendingProcessNew"/>
    <dgm:cxn modelId="{FAC18BFD-8E5E-BC4E-AC63-E36E4148D5BB}" type="presParOf" srcId="{20640457-091D-4DC8-847E-47D57B3F99DA}" destId="{CE288324-B1FE-4962-A67B-19E6062DA409}" srcOrd="0" destOrd="0" presId="urn:microsoft.com/office/officeart/2016/7/layout/RepeatingBendingProcessNew"/>
    <dgm:cxn modelId="{F9817233-8D14-6749-9E39-AF1BB3A9658B}" type="presParOf" srcId="{A08CD9B2-2200-4D7C-AF6D-6F64461C0E1C}" destId="{02635E1E-6671-476E-85DA-EDC1EE0A2A4F}" srcOrd="4" destOrd="0" presId="urn:microsoft.com/office/officeart/2016/7/layout/RepeatingBendingProcessNew"/>
    <dgm:cxn modelId="{3A55A911-C90D-744D-A584-6D86C9CF094B}" type="presParOf" srcId="{A08CD9B2-2200-4D7C-AF6D-6F64461C0E1C}" destId="{3EBA1621-4373-4C7D-A084-5568C976A22C}" srcOrd="5" destOrd="0" presId="urn:microsoft.com/office/officeart/2016/7/layout/RepeatingBendingProcessNew"/>
    <dgm:cxn modelId="{9F1DD019-79E7-1140-859C-2C977C1C02B1}" type="presParOf" srcId="{3EBA1621-4373-4C7D-A084-5568C976A22C}" destId="{C5711465-0E1C-48E1-A4EE-09DCF40232EC}" srcOrd="0" destOrd="0" presId="urn:microsoft.com/office/officeart/2016/7/layout/RepeatingBendingProcessNew"/>
    <dgm:cxn modelId="{8387D9EA-104E-3F47-A174-E7212AB5CBB2}" type="presParOf" srcId="{A08CD9B2-2200-4D7C-AF6D-6F64461C0E1C}" destId="{C5254C91-ACEC-4B34-B6EC-3147DEF44032}" srcOrd="6" destOrd="0" presId="urn:microsoft.com/office/officeart/2016/7/layout/RepeatingBendingProcessNew"/>
    <dgm:cxn modelId="{88BC2745-A571-9D49-B5F6-3F678F09ED11}" type="presParOf" srcId="{A08CD9B2-2200-4D7C-AF6D-6F64461C0E1C}" destId="{294EFA2E-91F0-451C-9055-F9E88346A237}" srcOrd="7" destOrd="0" presId="urn:microsoft.com/office/officeart/2016/7/layout/RepeatingBendingProcessNew"/>
    <dgm:cxn modelId="{464E0B65-B723-0D4E-A0C4-E4ADDDB0FA6F}" type="presParOf" srcId="{294EFA2E-91F0-451C-9055-F9E88346A237}" destId="{2362A345-6F39-4F49-B4DE-DEDA1B2946B7}" srcOrd="0" destOrd="0" presId="urn:microsoft.com/office/officeart/2016/7/layout/RepeatingBendingProcessNew"/>
    <dgm:cxn modelId="{6BD566DD-9B5C-B24D-B305-2B319F74FCEC}" type="presParOf" srcId="{A08CD9B2-2200-4D7C-AF6D-6F64461C0E1C}" destId="{8DE59A58-AEC3-4E31-ADC7-5853ED4C48C5}" srcOrd="8" destOrd="0" presId="urn:microsoft.com/office/officeart/2016/7/layout/RepeatingBendingProcessNew"/>
    <dgm:cxn modelId="{20D707B2-0488-8446-B2B5-F379EE5B233E}" type="presParOf" srcId="{A08CD9B2-2200-4D7C-AF6D-6F64461C0E1C}" destId="{38BB1F3E-8EB3-423A-89C3-7AF575997AF1}" srcOrd="9" destOrd="0" presId="urn:microsoft.com/office/officeart/2016/7/layout/RepeatingBendingProcessNew"/>
    <dgm:cxn modelId="{D46E7206-F41C-9B43-A9A9-A571333BD463}" type="presParOf" srcId="{38BB1F3E-8EB3-423A-89C3-7AF575997AF1}" destId="{5993C537-731C-4EFE-B9E5-E725B76A830E}" srcOrd="0" destOrd="0" presId="urn:microsoft.com/office/officeart/2016/7/layout/RepeatingBendingProcessNew"/>
    <dgm:cxn modelId="{CCEEEA35-AC92-7E4F-9E97-5BD00E1DDCE0}" type="presParOf" srcId="{A08CD9B2-2200-4D7C-AF6D-6F64461C0E1C}" destId="{32FCE9A8-0720-4D39-8F89-55931C88D7EC}" srcOrd="10" destOrd="0" presId="urn:microsoft.com/office/officeart/2016/7/layout/RepeatingBendingProcessNew"/>
    <dgm:cxn modelId="{6A5D6855-6546-234B-90F7-051949C52E71}" type="presParOf" srcId="{A08CD9B2-2200-4D7C-AF6D-6F64461C0E1C}" destId="{6583A4B8-24A5-4284-9278-E897AE20FE49}" srcOrd="11" destOrd="0" presId="urn:microsoft.com/office/officeart/2016/7/layout/RepeatingBendingProcessNew"/>
    <dgm:cxn modelId="{3AEB6339-6C9B-244B-B700-85F414962FDE}" type="presParOf" srcId="{6583A4B8-24A5-4284-9278-E897AE20FE49}" destId="{E0A99729-A42E-460C-A4F6-DF7559C04A59}" srcOrd="0" destOrd="0" presId="urn:microsoft.com/office/officeart/2016/7/layout/RepeatingBendingProcessNew"/>
    <dgm:cxn modelId="{1F9E129A-213C-C845-B50A-E74AFEBEC435}" type="presParOf" srcId="{A08CD9B2-2200-4D7C-AF6D-6F64461C0E1C}" destId="{83D4FCCC-5B69-4758-89F0-4F54F152D3E5}" srcOrd="12" destOrd="0" presId="urn:microsoft.com/office/officeart/2016/7/layout/RepeatingBendingProcessNew"/>
    <dgm:cxn modelId="{FF01DEEF-FB23-834C-BECA-C25B3D8EBEA3}" type="presParOf" srcId="{A08CD9B2-2200-4D7C-AF6D-6F64461C0E1C}" destId="{5AFF541B-AE7C-4447-BDCD-DBCF07314C89}" srcOrd="13" destOrd="0" presId="urn:microsoft.com/office/officeart/2016/7/layout/RepeatingBendingProcessNew"/>
    <dgm:cxn modelId="{2376A0DE-0D5C-754B-801C-1BD05A53888D}" type="presParOf" srcId="{5AFF541B-AE7C-4447-BDCD-DBCF07314C89}" destId="{2698BFBA-B4E0-4C64-96CD-9A668593DA97}" srcOrd="0" destOrd="0" presId="urn:microsoft.com/office/officeart/2016/7/layout/RepeatingBendingProcessNew"/>
    <dgm:cxn modelId="{6BCA669B-CA8B-D24A-A924-2459BFF268D7}" type="presParOf" srcId="{A08CD9B2-2200-4D7C-AF6D-6F64461C0E1C}" destId="{DDC44D15-22AE-409D-818F-25D284B3511D}" srcOrd="14" destOrd="0" presId="urn:microsoft.com/office/officeart/2016/7/layout/RepeatingBendingProcessNew"/>
    <dgm:cxn modelId="{647BED08-3997-144B-A645-E2ABA07DEED3}" type="presParOf" srcId="{A08CD9B2-2200-4D7C-AF6D-6F64461C0E1C}" destId="{78C7F444-FE97-4935-B2EC-397AAC4AFCC3}" srcOrd="15" destOrd="0" presId="urn:microsoft.com/office/officeart/2016/7/layout/RepeatingBendingProcessNew"/>
    <dgm:cxn modelId="{A5B07648-DBD9-1E42-93E4-AD1873259EE8}" type="presParOf" srcId="{78C7F444-FE97-4935-B2EC-397AAC4AFCC3}" destId="{709B147E-8DE4-4E70-BAD5-4D1CC83C393B}" srcOrd="0" destOrd="0" presId="urn:microsoft.com/office/officeart/2016/7/layout/RepeatingBendingProcessNew"/>
    <dgm:cxn modelId="{3654B46B-5269-664F-9325-EEB9DD2135DD}" type="presParOf" srcId="{A08CD9B2-2200-4D7C-AF6D-6F64461C0E1C}" destId="{A522BCB7-4B61-4008-B150-C437AE285319}" srcOrd="16" destOrd="0" presId="urn:microsoft.com/office/officeart/2016/7/layout/RepeatingBendingProcessNew"/>
    <dgm:cxn modelId="{CB315F8D-88B9-1A44-888E-C956CA486704}" type="presParOf" srcId="{A08CD9B2-2200-4D7C-AF6D-6F64461C0E1C}" destId="{9146A2AC-A123-47BF-BF1B-089D3C297ECB}" srcOrd="17" destOrd="0" presId="urn:microsoft.com/office/officeart/2016/7/layout/RepeatingBendingProcessNew"/>
    <dgm:cxn modelId="{14B5C5B9-A088-884F-8AA9-A9B070FE11EC}" type="presParOf" srcId="{9146A2AC-A123-47BF-BF1B-089D3C297ECB}" destId="{D349A5E0-F678-4BEA-86EC-255880CF629C}" srcOrd="0" destOrd="0" presId="urn:microsoft.com/office/officeart/2016/7/layout/RepeatingBendingProcessNew"/>
    <dgm:cxn modelId="{E708AAB4-FB53-534A-AA6D-74B7E896E2EF}" type="presParOf" srcId="{A08CD9B2-2200-4D7C-AF6D-6F64461C0E1C}" destId="{C69CF9E0-FA0B-4BAB-A3A9-F5AF2BA9640C}" srcOrd="18" destOrd="0" presId="urn:microsoft.com/office/officeart/2016/7/layout/RepeatingBendingProcessNew"/>
    <dgm:cxn modelId="{C3DB3CC8-89F7-4744-AEEF-8C93FE6659B9}" type="presParOf" srcId="{A08CD9B2-2200-4D7C-AF6D-6F64461C0E1C}" destId="{5A361FF1-9DEA-4918-A0CB-16D0455F3FFC}" srcOrd="19" destOrd="0" presId="urn:microsoft.com/office/officeart/2016/7/layout/RepeatingBendingProcessNew"/>
    <dgm:cxn modelId="{DD74339F-BE97-D84A-9B99-1101A38E223A}" type="presParOf" srcId="{5A361FF1-9DEA-4918-A0CB-16D0455F3FFC}" destId="{96403D17-A359-4328-AAE4-2E8AE5317388}" srcOrd="0" destOrd="0" presId="urn:microsoft.com/office/officeart/2016/7/layout/RepeatingBendingProcessNew"/>
    <dgm:cxn modelId="{CE60E140-3521-4845-9E0A-3DF7BA6BDCB2}" type="presParOf" srcId="{A08CD9B2-2200-4D7C-AF6D-6F64461C0E1C}" destId="{52381130-5D5F-4669-B086-BA8AB8F3C570}" srcOrd="20" destOrd="0" presId="urn:microsoft.com/office/officeart/2016/7/layout/RepeatingBendingProcessNew"/>
    <dgm:cxn modelId="{99EDC710-F827-9B40-94E7-60BC637CFF7D}" type="presParOf" srcId="{A08CD9B2-2200-4D7C-AF6D-6F64461C0E1C}" destId="{8CE89ED2-D6DB-4A9B-8F37-6D7038778A61}" srcOrd="21" destOrd="0" presId="urn:microsoft.com/office/officeart/2016/7/layout/RepeatingBendingProcessNew"/>
    <dgm:cxn modelId="{A0FBF18C-F5BE-3743-B7CF-E94222DE8BA4}" type="presParOf" srcId="{8CE89ED2-D6DB-4A9B-8F37-6D7038778A61}" destId="{5607E9F0-C211-4A2B-945C-8ABD2A2F10E1}" srcOrd="0" destOrd="0" presId="urn:microsoft.com/office/officeart/2016/7/layout/RepeatingBendingProcessNew"/>
    <dgm:cxn modelId="{2636C8E3-2AD9-644C-B985-547E10FB141F}" type="presParOf" srcId="{A08CD9B2-2200-4D7C-AF6D-6F64461C0E1C}" destId="{B4F22155-38E0-4BEA-AE37-D1772EC475B7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2882A-FFD1-42E1-99D1-F422A9269540}">
      <dsp:nvSpPr>
        <dsp:cNvPr id="0" name=""/>
        <dsp:cNvSpPr/>
      </dsp:nvSpPr>
      <dsp:spPr>
        <a:xfrm>
          <a:off x="719" y="900534"/>
          <a:ext cx="2805561" cy="1683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Enhanced Health Predictions</a:t>
          </a:r>
          <a:r>
            <a:rPr lang="en-US" sz="1800" kern="1200"/>
            <a:t>: </a:t>
          </a:r>
          <a:r>
            <a:rPr lang="en-US" sz="1800" kern="1200">
              <a:latin typeface="Avenir Next LT Pro"/>
            </a:rPr>
            <a:t>Improves</a:t>
          </a:r>
          <a:r>
            <a:rPr lang="en-US" sz="1800" kern="1200"/>
            <a:t> the ability to predict health outcomes and identify at-risk </a:t>
          </a:r>
          <a:r>
            <a:rPr lang="en-US" sz="1800" b="0" kern="1200">
              <a:latin typeface="Avenir Next LT Pro"/>
            </a:rPr>
            <a:t>individuals.</a:t>
          </a:r>
        </a:p>
      </dsp:txBody>
      <dsp:txXfrm>
        <a:off x="719" y="900534"/>
        <a:ext cx="2805561" cy="1683336"/>
      </dsp:txXfrm>
    </dsp:sp>
    <dsp:sp modelId="{FA18D882-FAB1-4443-B99E-4E2EDF704D50}">
      <dsp:nvSpPr>
        <dsp:cNvPr id="0" name=""/>
        <dsp:cNvSpPr/>
      </dsp:nvSpPr>
      <dsp:spPr>
        <a:xfrm>
          <a:off x="3086836" y="900534"/>
          <a:ext cx="2805561" cy="1683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Avenir Next LT Pro"/>
            </a:rPr>
            <a:t>Personalized</a:t>
          </a:r>
          <a:r>
            <a:rPr lang="en-US" sz="1800" b="1" kern="1200"/>
            <a:t> Healthcare</a:t>
          </a:r>
          <a:r>
            <a:rPr lang="en-US" sz="1800" kern="1200"/>
            <a:t>: Grouping individuals by risk levels allows for</a:t>
          </a:r>
          <a:r>
            <a:rPr lang="en-US" sz="1800" kern="1200">
              <a:latin typeface="Avenir Next LT Pro"/>
            </a:rPr>
            <a:t> optimized treatment.</a:t>
          </a:r>
          <a:endParaRPr lang="en-US" sz="1800" kern="1200"/>
        </a:p>
      </dsp:txBody>
      <dsp:txXfrm>
        <a:off x="3086836" y="900534"/>
        <a:ext cx="2805561" cy="1683336"/>
      </dsp:txXfrm>
    </dsp:sp>
    <dsp:sp modelId="{D4DC5E18-4839-4C1A-94B2-F7CCED88DFE6}">
      <dsp:nvSpPr>
        <dsp:cNvPr id="0" name=""/>
        <dsp:cNvSpPr/>
      </dsp:nvSpPr>
      <dsp:spPr>
        <a:xfrm>
          <a:off x="719" y="2864427"/>
          <a:ext cx="2805561" cy="16833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Data-Driven Insights:</a:t>
          </a:r>
          <a:r>
            <a:rPr lang="en-US" sz="1800" b="1" kern="1200">
              <a:latin typeface="Avenir Next LT Pro"/>
            </a:rPr>
            <a:t> </a:t>
          </a:r>
          <a:r>
            <a:rPr lang="en-US" sz="1800" kern="1200"/>
            <a:t> </a:t>
          </a:r>
          <a:r>
            <a:rPr lang="en-US" sz="1800" kern="1200">
              <a:latin typeface="Avenir Next LT Pro"/>
            </a:rPr>
            <a:t>Uncovers</a:t>
          </a:r>
          <a:r>
            <a:rPr lang="en-US" sz="1800" kern="1200"/>
            <a:t> hidden relationships between health factors</a:t>
          </a:r>
          <a:r>
            <a:rPr lang="en-US" sz="1800" kern="1200">
              <a:latin typeface="Avenir Next LT Pro"/>
            </a:rPr>
            <a:t>.</a:t>
          </a:r>
          <a:endParaRPr lang="en-US" sz="1800" kern="1200"/>
        </a:p>
      </dsp:txBody>
      <dsp:txXfrm>
        <a:off x="719" y="2864427"/>
        <a:ext cx="2805561" cy="1683336"/>
      </dsp:txXfrm>
    </dsp:sp>
    <dsp:sp modelId="{184BAD65-FEF4-4D3F-BF21-969611495372}">
      <dsp:nvSpPr>
        <dsp:cNvPr id="0" name=""/>
        <dsp:cNvSpPr/>
      </dsp:nvSpPr>
      <dsp:spPr>
        <a:xfrm>
          <a:off x="3086836" y="2864427"/>
          <a:ext cx="2805561" cy="16833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Calibri"/>
              <a:ea typeface="Calibri"/>
              <a:cs typeface="Calibri"/>
            </a:rPr>
            <a:t>Public Health Impact:</a:t>
          </a:r>
          <a:r>
            <a:rPr lang="en-US" sz="1800" kern="1200">
              <a:solidFill>
                <a:schemeClr val="bg1"/>
              </a:solidFill>
              <a:latin typeface="Calibri"/>
              <a:ea typeface="Calibri"/>
              <a:cs typeface="Calibri"/>
            </a:rPr>
            <a:t> Identifying health trends and risk factors helps shape public health initiatives and policies.</a:t>
          </a:r>
        </a:p>
      </dsp:txBody>
      <dsp:txXfrm>
        <a:off x="3086836" y="2864427"/>
        <a:ext cx="2805561" cy="168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AEA8-C360-44BC-88F1-214C34E13798}">
      <dsp:nvSpPr>
        <dsp:cNvPr id="0" name=""/>
        <dsp:cNvSpPr/>
      </dsp:nvSpPr>
      <dsp:spPr>
        <a:xfrm>
          <a:off x="0" y="460655"/>
          <a:ext cx="5893117" cy="1333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NHANES 2013-2014 is a nationally representative survey conducted by the CDC</a:t>
          </a:r>
          <a:r>
            <a:rPr lang="en-US" sz="1900" kern="1200">
              <a:latin typeface="Avenir Next LT Pro"/>
            </a:rPr>
            <a:t> (</a:t>
          </a:r>
          <a:r>
            <a:rPr lang="en-US" sz="1900" kern="1200">
              <a:solidFill>
                <a:srgbClr val="EBF1FF"/>
              </a:solidFill>
            </a:rPr>
            <a:t>Centers for Disease Control and Prevention)</a:t>
          </a:r>
          <a:r>
            <a:rPr lang="en-US" sz="1900" kern="1200">
              <a:latin typeface="Avenir Next LT Pro"/>
            </a:rPr>
            <a:t> </a:t>
          </a:r>
          <a:r>
            <a:rPr lang="en-US" sz="1900" kern="1200"/>
            <a:t>to assess the health and nutritional status of the U.S. population. </a:t>
          </a:r>
        </a:p>
      </dsp:txBody>
      <dsp:txXfrm>
        <a:off x="65111" y="525766"/>
        <a:ext cx="5762895" cy="1203577"/>
      </dsp:txXfrm>
    </dsp:sp>
    <dsp:sp modelId="{6B9BD216-E23C-4D6A-8FBA-235D1B40C9E3}">
      <dsp:nvSpPr>
        <dsp:cNvPr id="0" name=""/>
        <dsp:cNvSpPr/>
      </dsp:nvSpPr>
      <dsp:spPr>
        <a:xfrm>
          <a:off x="0" y="1849175"/>
          <a:ext cx="5893117" cy="1333799"/>
        </a:xfrm>
        <a:prstGeom prst="roundRect">
          <a:avLst/>
        </a:prstGeom>
        <a:solidFill>
          <a:schemeClr val="accent2">
            <a:hueOff val="756381"/>
            <a:satOff val="-371"/>
            <a:lumOff val="64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combines interviews, physical examinations, and laboratory tests to collect data on a wide range of topics, including chronic conditions, dietary habits, physical activity, and environmental exposures. </a:t>
          </a:r>
        </a:p>
      </dsp:txBody>
      <dsp:txXfrm>
        <a:off x="65111" y="1914286"/>
        <a:ext cx="5762895" cy="1203577"/>
      </dsp:txXfrm>
    </dsp:sp>
    <dsp:sp modelId="{AC67490A-AFEB-421E-B658-0C8E39584B1C}">
      <dsp:nvSpPr>
        <dsp:cNvPr id="0" name=""/>
        <dsp:cNvSpPr/>
      </dsp:nvSpPr>
      <dsp:spPr>
        <a:xfrm>
          <a:off x="0" y="3237695"/>
          <a:ext cx="5893117" cy="1333799"/>
        </a:xfrm>
        <a:prstGeom prst="roundRect">
          <a:avLst/>
        </a:prstGeom>
        <a:solidFill>
          <a:schemeClr val="accent2">
            <a:hueOff val="1512762"/>
            <a:satOff val="-742"/>
            <a:lumOff val="12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datasets are broken into</a:t>
          </a:r>
          <a:r>
            <a:rPr lang="en-US" sz="1900" kern="1200">
              <a:latin typeface="Avenir Next LT Pro"/>
            </a:rPr>
            <a:t> 6 different categories.</a:t>
          </a:r>
          <a:endParaRPr lang="en-US" sz="1900" kern="1200"/>
        </a:p>
      </dsp:txBody>
      <dsp:txXfrm>
        <a:off x="65111" y="3302806"/>
        <a:ext cx="5762895" cy="1203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A4721-5C07-46D9-B0E2-AE1C0B76A283}">
      <dsp:nvSpPr>
        <dsp:cNvPr id="0" name=""/>
        <dsp:cNvSpPr/>
      </dsp:nvSpPr>
      <dsp:spPr>
        <a:xfrm>
          <a:off x="633431" y="22114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FF93-AEFB-456A-B521-C5738175252D}">
      <dsp:nvSpPr>
        <dsp:cNvPr id="0" name=""/>
        <dsp:cNvSpPr/>
      </dsp:nvSpPr>
      <dsp:spPr>
        <a:xfrm>
          <a:off x="1006368" y="59408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01F47-9D66-446B-A33A-79CAFFFAA6D2}">
      <dsp:nvSpPr>
        <dsp:cNvPr id="0" name=""/>
        <dsp:cNvSpPr/>
      </dsp:nvSpPr>
      <dsp:spPr>
        <a:xfrm>
          <a:off x="74024" y="2516148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Association Analysis</a:t>
          </a:r>
        </a:p>
      </dsp:txBody>
      <dsp:txXfrm>
        <a:off x="74024" y="2516148"/>
        <a:ext cx="2868750" cy="720000"/>
      </dsp:txXfrm>
    </dsp:sp>
    <dsp:sp modelId="{FD5E2C88-7312-415E-9EF3-7F8F5887166F}">
      <dsp:nvSpPr>
        <dsp:cNvPr id="0" name=""/>
        <dsp:cNvSpPr/>
      </dsp:nvSpPr>
      <dsp:spPr>
        <a:xfrm>
          <a:off x="4004212" y="22114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05ABA-74E7-4042-952E-DA6508BC52CA}">
      <dsp:nvSpPr>
        <dsp:cNvPr id="0" name=""/>
        <dsp:cNvSpPr/>
      </dsp:nvSpPr>
      <dsp:spPr>
        <a:xfrm>
          <a:off x="4377149" y="59408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3785-952F-4933-8BCB-AA088D9D7457}">
      <dsp:nvSpPr>
        <dsp:cNvPr id="0" name=""/>
        <dsp:cNvSpPr/>
      </dsp:nvSpPr>
      <dsp:spPr>
        <a:xfrm>
          <a:off x="3444806" y="2516148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Principal Component Analysis</a:t>
          </a:r>
        </a:p>
      </dsp:txBody>
      <dsp:txXfrm>
        <a:off x="3444806" y="2516148"/>
        <a:ext cx="2868750" cy="720000"/>
      </dsp:txXfrm>
    </dsp:sp>
    <dsp:sp modelId="{0685DAB1-6838-4F12-9C68-4453CF77FFC7}">
      <dsp:nvSpPr>
        <dsp:cNvPr id="0" name=""/>
        <dsp:cNvSpPr/>
      </dsp:nvSpPr>
      <dsp:spPr>
        <a:xfrm>
          <a:off x="7374993" y="22114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8BD1A-F2E7-4AC0-B34D-2C62D742C765}">
      <dsp:nvSpPr>
        <dsp:cNvPr id="0" name=""/>
        <dsp:cNvSpPr/>
      </dsp:nvSpPr>
      <dsp:spPr>
        <a:xfrm>
          <a:off x="7747931" y="59408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87CAA-E66D-4F1D-B709-B02C3B91F9C6}">
      <dsp:nvSpPr>
        <dsp:cNvPr id="0" name=""/>
        <dsp:cNvSpPr/>
      </dsp:nvSpPr>
      <dsp:spPr>
        <a:xfrm>
          <a:off x="6815587" y="2516148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Classification</a:t>
          </a:r>
        </a:p>
      </dsp:txBody>
      <dsp:txXfrm>
        <a:off x="6815587" y="2516148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A791A-8FC3-4748-9DA0-E25F8D82CD27}">
      <dsp:nvSpPr>
        <dsp:cNvPr id="0" name=""/>
        <dsp:cNvSpPr/>
      </dsp:nvSpPr>
      <dsp:spPr>
        <a:xfrm>
          <a:off x="0" y="7368"/>
          <a:ext cx="6626363" cy="965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36458-4F03-4148-8DDB-5DA726A002B6}">
      <dsp:nvSpPr>
        <dsp:cNvPr id="0" name=""/>
        <dsp:cNvSpPr/>
      </dsp:nvSpPr>
      <dsp:spPr>
        <a:xfrm>
          <a:off x="292063" y="224606"/>
          <a:ext cx="531024" cy="531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C1292-A8C6-4D5A-B3C0-766EF5E03ECB}">
      <dsp:nvSpPr>
        <dsp:cNvPr id="0" name=""/>
        <dsp:cNvSpPr/>
      </dsp:nvSpPr>
      <dsp:spPr>
        <a:xfrm>
          <a:off x="1115151" y="7368"/>
          <a:ext cx="5510121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Association Analysis Process</a:t>
          </a:r>
          <a:endParaRPr lang="en-US" sz="1900" kern="1200"/>
        </a:p>
      </dsp:txBody>
      <dsp:txXfrm>
        <a:off x="1115151" y="7368"/>
        <a:ext cx="5510121" cy="965499"/>
      </dsp:txXfrm>
    </dsp:sp>
    <dsp:sp modelId="{E8810678-D205-4EE4-9F58-3B21C0045CFA}">
      <dsp:nvSpPr>
        <dsp:cNvPr id="0" name=""/>
        <dsp:cNvSpPr/>
      </dsp:nvSpPr>
      <dsp:spPr>
        <a:xfrm>
          <a:off x="0" y="1214242"/>
          <a:ext cx="6626363" cy="965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C03C5-7200-4A1B-B482-97F06A4119DC}">
      <dsp:nvSpPr>
        <dsp:cNvPr id="0" name=""/>
        <dsp:cNvSpPr/>
      </dsp:nvSpPr>
      <dsp:spPr>
        <a:xfrm>
          <a:off x="292063" y="1431480"/>
          <a:ext cx="531024" cy="531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E4E20-2EA6-4B88-AA0F-D9983E71213B}">
      <dsp:nvSpPr>
        <dsp:cNvPr id="0" name=""/>
        <dsp:cNvSpPr/>
      </dsp:nvSpPr>
      <dsp:spPr>
        <a:xfrm>
          <a:off x="1115151" y="1214242"/>
          <a:ext cx="2981863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Loading and Preprocessing:</a:t>
          </a:r>
          <a:endParaRPr lang="en-US" sz="1900" kern="1200"/>
        </a:p>
      </dsp:txBody>
      <dsp:txXfrm>
        <a:off x="1115151" y="1214242"/>
        <a:ext cx="2981863" cy="965499"/>
      </dsp:txXfrm>
    </dsp:sp>
    <dsp:sp modelId="{48DD8D90-19E5-4D25-ABBD-01ACCAF01EF7}">
      <dsp:nvSpPr>
        <dsp:cNvPr id="0" name=""/>
        <dsp:cNvSpPr/>
      </dsp:nvSpPr>
      <dsp:spPr>
        <a:xfrm>
          <a:off x="4097015" y="1214242"/>
          <a:ext cx="2528257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Categorize continuous variables (e.g., blood pressure, BMI) into discrete bins (e.g., Low, Medium, High, Very High).</a:t>
          </a:r>
        </a:p>
      </dsp:txBody>
      <dsp:txXfrm>
        <a:off x="4097015" y="1214242"/>
        <a:ext cx="2528257" cy="965499"/>
      </dsp:txXfrm>
    </dsp:sp>
    <dsp:sp modelId="{3B25C2AA-BFB7-4540-A666-F49C41EDD6C6}">
      <dsp:nvSpPr>
        <dsp:cNvPr id="0" name=""/>
        <dsp:cNvSpPr/>
      </dsp:nvSpPr>
      <dsp:spPr>
        <a:xfrm>
          <a:off x="0" y="2421116"/>
          <a:ext cx="6626363" cy="965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3EE10-10B9-4A43-AAC3-95C114C240BD}">
      <dsp:nvSpPr>
        <dsp:cNvPr id="0" name=""/>
        <dsp:cNvSpPr/>
      </dsp:nvSpPr>
      <dsp:spPr>
        <a:xfrm>
          <a:off x="292063" y="2638354"/>
          <a:ext cx="531024" cy="531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238BE-F2A9-4794-B3EE-4F345A3D2861}">
      <dsp:nvSpPr>
        <dsp:cNvPr id="0" name=""/>
        <dsp:cNvSpPr/>
      </dsp:nvSpPr>
      <dsp:spPr>
        <a:xfrm>
          <a:off x="1115151" y="2421116"/>
          <a:ext cx="2981863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Transformation:</a:t>
          </a:r>
          <a:endParaRPr lang="en-US" sz="1900" kern="1200"/>
        </a:p>
      </dsp:txBody>
      <dsp:txXfrm>
        <a:off x="1115151" y="2421116"/>
        <a:ext cx="2981863" cy="965499"/>
      </dsp:txXfrm>
    </dsp:sp>
    <dsp:sp modelId="{236A3395-F2A3-406F-83B7-85D52211CA84}">
      <dsp:nvSpPr>
        <dsp:cNvPr id="0" name=""/>
        <dsp:cNvSpPr/>
      </dsp:nvSpPr>
      <dsp:spPr>
        <a:xfrm>
          <a:off x="4097015" y="2421116"/>
          <a:ext cx="2528257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continuous and categorical variables into </a:t>
          </a:r>
          <a:r>
            <a:rPr lang="en-US" sz="1100" b="1" kern="1200">
              <a:latin typeface="Avenir Next LT Pro"/>
            </a:rPr>
            <a:t>binary formats.</a:t>
          </a:r>
          <a:endParaRPr lang="en-US" sz="1100" b="1" kern="1200"/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</a:t>
          </a:r>
          <a:r>
            <a:rPr lang="en-US" sz="1100" b="1" kern="1200"/>
            <a:t>medication</a:t>
          </a:r>
          <a:r>
            <a:rPr lang="en-US" sz="1100" kern="1200"/>
            <a:t> and </a:t>
          </a:r>
          <a:r>
            <a:rPr lang="en-US" sz="1100" b="1" kern="1200"/>
            <a:t>examination</a:t>
          </a:r>
          <a:r>
            <a:rPr lang="en-US" sz="1100" kern="1200"/>
            <a:t> data on a common identifier</a:t>
          </a:r>
          <a:r>
            <a:rPr lang="en-US" sz="1100" kern="1200">
              <a:latin typeface="Avenir Next LT Pro"/>
            </a:rPr>
            <a:t> (SEQN).</a:t>
          </a:r>
          <a:endParaRPr lang="en-US" sz="1100" kern="1200"/>
        </a:p>
      </dsp:txBody>
      <dsp:txXfrm>
        <a:off x="4097015" y="2421116"/>
        <a:ext cx="2528257" cy="965499"/>
      </dsp:txXfrm>
    </dsp:sp>
    <dsp:sp modelId="{CBB99B68-1DBE-4507-B212-217D785A857B}">
      <dsp:nvSpPr>
        <dsp:cNvPr id="0" name=""/>
        <dsp:cNvSpPr/>
      </dsp:nvSpPr>
      <dsp:spPr>
        <a:xfrm>
          <a:off x="0" y="3627990"/>
          <a:ext cx="6626363" cy="965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562F8-0E91-42DC-921A-261493C47424}">
      <dsp:nvSpPr>
        <dsp:cNvPr id="0" name=""/>
        <dsp:cNvSpPr/>
      </dsp:nvSpPr>
      <dsp:spPr>
        <a:xfrm>
          <a:off x="292063" y="3845228"/>
          <a:ext cx="531024" cy="531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25889-7904-4DE3-9516-34E3541CAC11}">
      <dsp:nvSpPr>
        <dsp:cNvPr id="0" name=""/>
        <dsp:cNvSpPr/>
      </dsp:nvSpPr>
      <dsp:spPr>
        <a:xfrm>
          <a:off x="1115151" y="3627990"/>
          <a:ext cx="2981863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Frequent Itemset Mining (</a:t>
          </a:r>
          <a:r>
            <a:rPr lang="en-US" sz="1900" b="1" kern="1200" err="1"/>
            <a:t>Apriori</a:t>
          </a:r>
          <a:r>
            <a:rPr lang="en-US" sz="1900" b="1" kern="1200"/>
            <a:t>):</a:t>
          </a:r>
          <a:endParaRPr lang="en-US" sz="1900" kern="1200"/>
        </a:p>
      </dsp:txBody>
      <dsp:txXfrm>
        <a:off x="1115151" y="3627990"/>
        <a:ext cx="2981863" cy="965499"/>
      </dsp:txXfrm>
    </dsp:sp>
    <dsp:sp modelId="{0EB274B2-BA39-4EEE-A924-411015676798}">
      <dsp:nvSpPr>
        <dsp:cNvPr id="0" name=""/>
        <dsp:cNvSpPr/>
      </dsp:nvSpPr>
      <dsp:spPr>
        <a:xfrm>
          <a:off x="4097015" y="3627990"/>
          <a:ext cx="2528257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venir Next LT Pro"/>
            </a:rPr>
            <a:t>Identify</a:t>
          </a:r>
          <a:r>
            <a:rPr lang="en-US" sz="1100" kern="1200"/>
            <a:t> frequent </a:t>
          </a:r>
          <a:r>
            <a:rPr lang="en-US" sz="1100" kern="1200" err="1"/>
            <a:t>itemsets</a:t>
          </a:r>
          <a:r>
            <a:rPr lang="en-US" sz="1100" kern="1200"/>
            <a:t> with a minimum support </a:t>
          </a:r>
          <a:r>
            <a:rPr lang="en-US" sz="1100" kern="1200">
              <a:latin typeface="Avenir Next LT Pro"/>
            </a:rPr>
            <a:t>level.</a:t>
          </a:r>
          <a:endParaRPr lang="en-US" sz="1100" kern="1200"/>
        </a:p>
      </dsp:txBody>
      <dsp:txXfrm>
        <a:off x="4097015" y="3627990"/>
        <a:ext cx="2528257" cy="965499"/>
      </dsp:txXfrm>
    </dsp:sp>
    <dsp:sp modelId="{48DC55ED-42DE-44D1-A94B-581D7D492FAF}">
      <dsp:nvSpPr>
        <dsp:cNvPr id="0" name=""/>
        <dsp:cNvSpPr/>
      </dsp:nvSpPr>
      <dsp:spPr>
        <a:xfrm>
          <a:off x="0" y="4834865"/>
          <a:ext cx="6626363" cy="965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81E54-EAED-4773-A3AC-9C5CCF57EF27}">
      <dsp:nvSpPr>
        <dsp:cNvPr id="0" name=""/>
        <dsp:cNvSpPr/>
      </dsp:nvSpPr>
      <dsp:spPr>
        <a:xfrm>
          <a:off x="292063" y="5052102"/>
          <a:ext cx="531024" cy="5310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8251F-250F-4ABB-B392-011B94259C63}">
      <dsp:nvSpPr>
        <dsp:cNvPr id="0" name=""/>
        <dsp:cNvSpPr/>
      </dsp:nvSpPr>
      <dsp:spPr>
        <a:xfrm>
          <a:off x="1115151" y="4834865"/>
          <a:ext cx="2981863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Association Rule Generation:</a:t>
          </a:r>
          <a:endParaRPr lang="en-US" sz="1900" kern="1200"/>
        </a:p>
      </dsp:txBody>
      <dsp:txXfrm>
        <a:off x="1115151" y="4834865"/>
        <a:ext cx="2981863" cy="965499"/>
      </dsp:txXfrm>
    </dsp:sp>
    <dsp:sp modelId="{5312DA66-BACA-433C-BB86-2D8DE71CAACF}">
      <dsp:nvSpPr>
        <dsp:cNvPr id="0" name=""/>
        <dsp:cNvSpPr/>
      </dsp:nvSpPr>
      <dsp:spPr>
        <a:xfrm>
          <a:off x="4097015" y="4834865"/>
          <a:ext cx="2528257" cy="96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82" tIns="102182" rIns="102182" bIns="102182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</a:t>
          </a:r>
          <a:r>
            <a:rPr lang="en-US" sz="1100" b="1" kern="1200"/>
            <a:t>association rules</a:t>
          </a:r>
          <a:r>
            <a:rPr lang="en-US" sz="1100" kern="1200"/>
            <a:t> based on the frequent </a:t>
          </a:r>
          <a:r>
            <a:rPr lang="en-US" sz="1100" kern="1200" err="1"/>
            <a:t>itemsets</a:t>
          </a:r>
          <a:r>
            <a:rPr lang="en-US" sz="1100" kern="1200"/>
            <a:t> with </a:t>
          </a:r>
          <a:r>
            <a:rPr lang="en-US" sz="1100" kern="1200">
              <a:latin typeface="Avenir Next LT Pro"/>
            </a:rPr>
            <a:t>minimum lift of 1.0</a:t>
          </a:r>
          <a:endParaRPr lang="en-US" sz="1100" kern="1200"/>
        </a:p>
      </dsp:txBody>
      <dsp:txXfrm>
        <a:off x="4097015" y="4834865"/>
        <a:ext cx="2528257" cy="9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1B43-D5AE-4F33-9527-D5CE28144838}">
      <dsp:nvSpPr>
        <dsp:cNvPr id="0" name=""/>
        <dsp:cNvSpPr/>
      </dsp:nvSpPr>
      <dsp:spPr>
        <a:xfrm>
          <a:off x="1200937" y="666232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6914" y="710570"/>
        <a:ext cx="13818" cy="2763"/>
      </dsp:txXfrm>
    </dsp:sp>
    <dsp:sp modelId="{FD380AB2-E96F-4E2C-A37D-B083BA0CBAF8}">
      <dsp:nvSpPr>
        <dsp:cNvPr id="0" name=""/>
        <dsp:cNvSpPr/>
      </dsp:nvSpPr>
      <dsp:spPr>
        <a:xfrm>
          <a:off x="1121" y="351467"/>
          <a:ext cx="1201615" cy="720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Total carbohydrate intake</a:t>
          </a:r>
          <a:endParaRPr lang="en-US" sz="1200" kern="1200"/>
        </a:p>
      </dsp:txBody>
      <dsp:txXfrm>
        <a:off x="1121" y="351467"/>
        <a:ext cx="1201615" cy="720969"/>
      </dsp:txXfrm>
    </dsp:sp>
    <dsp:sp modelId="{20640457-091D-4DC8-847E-47D57B3F99DA}">
      <dsp:nvSpPr>
        <dsp:cNvPr id="0" name=""/>
        <dsp:cNvSpPr/>
      </dsp:nvSpPr>
      <dsp:spPr>
        <a:xfrm>
          <a:off x="2678925" y="666232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4901" y="710570"/>
        <a:ext cx="13818" cy="2763"/>
      </dsp:txXfrm>
    </dsp:sp>
    <dsp:sp modelId="{17BB6AA2-B50C-451F-9C32-392F57B56B3C}">
      <dsp:nvSpPr>
        <dsp:cNvPr id="0" name=""/>
        <dsp:cNvSpPr/>
      </dsp:nvSpPr>
      <dsp:spPr>
        <a:xfrm>
          <a:off x="1479109" y="351467"/>
          <a:ext cx="1201615" cy="7209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Body measurement—height</a:t>
          </a:r>
          <a:endParaRPr lang="en-US" sz="1200" kern="1200"/>
        </a:p>
      </dsp:txBody>
      <dsp:txXfrm>
        <a:off x="1479109" y="351467"/>
        <a:ext cx="1201615" cy="720969"/>
      </dsp:txXfrm>
    </dsp:sp>
    <dsp:sp modelId="{3EBA1621-4373-4C7D-A084-5568C976A22C}">
      <dsp:nvSpPr>
        <dsp:cNvPr id="0" name=""/>
        <dsp:cNvSpPr/>
      </dsp:nvSpPr>
      <dsp:spPr>
        <a:xfrm>
          <a:off x="4156912" y="666232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889" y="710570"/>
        <a:ext cx="13818" cy="2763"/>
      </dsp:txXfrm>
    </dsp:sp>
    <dsp:sp modelId="{02635E1E-6671-476E-85DA-EDC1EE0A2A4F}">
      <dsp:nvSpPr>
        <dsp:cNvPr id="0" name=""/>
        <dsp:cNvSpPr/>
      </dsp:nvSpPr>
      <dsp:spPr>
        <a:xfrm>
          <a:off x="2957096" y="351467"/>
          <a:ext cx="1201615" cy="7209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Race/Ethnicity</a:t>
          </a:r>
          <a:endParaRPr lang="en-US" sz="1200" kern="1200"/>
        </a:p>
      </dsp:txBody>
      <dsp:txXfrm>
        <a:off x="2957096" y="351467"/>
        <a:ext cx="1201615" cy="720969"/>
      </dsp:txXfrm>
    </dsp:sp>
    <dsp:sp modelId="{294EFA2E-91F0-451C-9055-F9E88346A237}">
      <dsp:nvSpPr>
        <dsp:cNvPr id="0" name=""/>
        <dsp:cNvSpPr/>
      </dsp:nvSpPr>
      <dsp:spPr>
        <a:xfrm>
          <a:off x="601929" y="1070637"/>
          <a:ext cx="4433962" cy="245771"/>
        </a:xfrm>
        <a:custGeom>
          <a:avLst/>
          <a:gdLst/>
          <a:ahLst/>
          <a:cxnLst/>
          <a:rect l="0" t="0" r="0" b="0"/>
          <a:pathLst>
            <a:path>
              <a:moveTo>
                <a:pt x="4433962" y="0"/>
              </a:moveTo>
              <a:lnTo>
                <a:pt x="4433962" y="139985"/>
              </a:lnTo>
              <a:lnTo>
                <a:pt x="0" y="139985"/>
              </a:lnTo>
              <a:lnTo>
                <a:pt x="0" y="24577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846" y="1192141"/>
        <a:ext cx="222128" cy="2763"/>
      </dsp:txXfrm>
    </dsp:sp>
    <dsp:sp modelId="{C5254C91-ACEC-4B34-B6EC-3147DEF44032}">
      <dsp:nvSpPr>
        <dsp:cNvPr id="0" name=""/>
        <dsp:cNvSpPr/>
      </dsp:nvSpPr>
      <dsp:spPr>
        <a:xfrm>
          <a:off x="4435084" y="351467"/>
          <a:ext cx="1201615" cy="7209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Family income-to-poverty ratio</a:t>
          </a:r>
          <a:endParaRPr lang="en-US" sz="1200" kern="1200"/>
        </a:p>
      </dsp:txBody>
      <dsp:txXfrm>
        <a:off x="4435084" y="351467"/>
        <a:ext cx="1201615" cy="720969"/>
      </dsp:txXfrm>
    </dsp:sp>
    <dsp:sp modelId="{38BB1F3E-8EB3-423A-89C3-7AF575997AF1}">
      <dsp:nvSpPr>
        <dsp:cNvPr id="0" name=""/>
        <dsp:cNvSpPr/>
      </dsp:nvSpPr>
      <dsp:spPr>
        <a:xfrm>
          <a:off x="1200937" y="1663573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6914" y="1707911"/>
        <a:ext cx="13818" cy="2763"/>
      </dsp:txXfrm>
    </dsp:sp>
    <dsp:sp modelId="{8DE59A58-AEC3-4E31-ADC7-5853ED4C48C5}">
      <dsp:nvSpPr>
        <dsp:cNvPr id="0" name=""/>
        <dsp:cNvSpPr/>
      </dsp:nvSpPr>
      <dsp:spPr>
        <a:xfrm>
          <a:off x="1121" y="1348808"/>
          <a:ext cx="1201615" cy="7209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Military service status</a:t>
          </a:r>
          <a:endParaRPr lang="en-US" sz="1200" kern="1200"/>
        </a:p>
      </dsp:txBody>
      <dsp:txXfrm>
        <a:off x="1121" y="1348808"/>
        <a:ext cx="1201615" cy="720969"/>
      </dsp:txXfrm>
    </dsp:sp>
    <dsp:sp modelId="{6583A4B8-24A5-4284-9278-E897AE20FE49}">
      <dsp:nvSpPr>
        <dsp:cNvPr id="0" name=""/>
        <dsp:cNvSpPr/>
      </dsp:nvSpPr>
      <dsp:spPr>
        <a:xfrm>
          <a:off x="2678925" y="1663573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4901" y="1707911"/>
        <a:ext cx="13818" cy="2763"/>
      </dsp:txXfrm>
    </dsp:sp>
    <dsp:sp modelId="{32FCE9A8-0720-4D39-8F89-55931C88D7EC}">
      <dsp:nvSpPr>
        <dsp:cNvPr id="0" name=""/>
        <dsp:cNvSpPr/>
      </dsp:nvSpPr>
      <dsp:spPr>
        <a:xfrm>
          <a:off x="1479109" y="1348808"/>
          <a:ext cx="1201615" cy="720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Gender</a:t>
          </a:r>
          <a:endParaRPr lang="en-US" sz="1200" kern="1200"/>
        </a:p>
      </dsp:txBody>
      <dsp:txXfrm>
        <a:off x="1479109" y="1348808"/>
        <a:ext cx="1201615" cy="720969"/>
      </dsp:txXfrm>
    </dsp:sp>
    <dsp:sp modelId="{5AFF541B-AE7C-4447-BDCD-DBCF07314C89}">
      <dsp:nvSpPr>
        <dsp:cNvPr id="0" name=""/>
        <dsp:cNvSpPr/>
      </dsp:nvSpPr>
      <dsp:spPr>
        <a:xfrm>
          <a:off x="4156912" y="1663573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889" y="1707911"/>
        <a:ext cx="13818" cy="2763"/>
      </dsp:txXfrm>
    </dsp:sp>
    <dsp:sp modelId="{83D4FCCC-5B69-4758-89F0-4F54F152D3E5}">
      <dsp:nvSpPr>
        <dsp:cNvPr id="0" name=""/>
        <dsp:cNvSpPr/>
      </dsp:nvSpPr>
      <dsp:spPr>
        <a:xfrm>
          <a:off x="2957096" y="1348808"/>
          <a:ext cx="1201615" cy="7209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Dietary intake of phosphorus and potassium.</a:t>
          </a:r>
          <a:endParaRPr lang="en-US" sz="1200" kern="1200"/>
        </a:p>
      </dsp:txBody>
      <dsp:txXfrm>
        <a:off x="2957096" y="1348808"/>
        <a:ext cx="1201615" cy="720969"/>
      </dsp:txXfrm>
    </dsp:sp>
    <dsp:sp modelId="{78C7F444-FE97-4935-B2EC-397AAC4AFCC3}">
      <dsp:nvSpPr>
        <dsp:cNvPr id="0" name=""/>
        <dsp:cNvSpPr/>
      </dsp:nvSpPr>
      <dsp:spPr>
        <a:xfrm>
          <a:off x="601929" y="2067978"/>
          <a:ext cx="4433962" cy="245771"/>
        </a:xfrm>
        <a:custGeom>
          <a:avLst/>
          <a:gdLst/>
          <a:ahLst/>
          <a:cxnLst/>
          <a:rect l="0" t="0" r="0" b="0"/>
          <a:pathLst>
            <a:path>
              <a:moveTo>
                <a:pt x="4433962" y="0"/>
              </a:moveTo>
              <a:lnTo>
                <a:pt x="4433962" y="139985"/>
              </a:lnTo>
              <a:lnTo>
                <a:pt x="0" y="139985"/>
              </a:lnTo>
              <a:lnTo>
                <a:pt x="0" y="24577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846" y="2189482"/>
        <a:ext cx="222128" cy="2763"/>
      </dsp:txXfrm>
    </dsp:sp>
    <dsp:sp modelId="{DDC44D15-22AE-409D-818F-25D284B3511D}">
      <dsp:nvSpPr>
        <dsp:cNvPr id="0" name=""/>
        <dsp:cNvSpPr/>
      </dsp:nvSpPr>
      <dsp:spPr>
        <a:xfrm>
          <a:off x="4435084" y="1348808"/>
          <a:ext cx="1201615" cy="7209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Pregnancy status</a:t>
          </a:r>
          <a:endParaRPr lang="en-US" sz="1200" kern="1200"/>
        </a:p>
      </dsp:txBody>
      <dsp:txXfrm>
        <a:off x="4435084" y="1348808"/>
        <a:ext cx="1201615" cy="720969"/>
      </dsp:txXfrm>
    </dsp:sp>
    <dsp:sp modelId="{9146A2AC-A123-47BF-BF1B-089D3C297ECB}">
      <dsp:nvSpPr>
        <dsp:cNvPr id="0" name=""/>
        <dsp:cNvSpPr/>
      </dsp:nvSpPr>
      <dsp:spPr>
        <a:xfrm>
          <a:off x="1200937" y="2660914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6914" y="2705252"/>
        <a:ext cx="13818" cy="2763"/>
      </dsp:txXfrm>
    </dsp:sp>
    <dsp:sp modelId="{A522BCB7-4B61-4008-B150-C437AE285319}">
      <dsp:nvSpPr>
        <dsp:cNvPr id="0" name=""/>
        <dsp:cNvSpPr/>
      </dsp:nvSpPr>
      <dsp:spPr>
        <a:xfrm>
          <a:off x="1121" y="2346149"/>
          <a:ext cx="1201615" cy="7209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Household size</a:t>
          </a:r>
          <a:endParaRPr lang="en-US" sz="1200" kern="1200"/>
        </a:p>
      </dsp:txBody>
      <dsp:txXfrm>
        <a:off x="1121" y="2346149"/>
        <a:ext cx="1201615" cy="720969"/>
      </dsp:txXfrm>
    </dsp:sp>
    <dsp:sp modelId="{5A361FF1-9DEA-4918-A0CB-16D0455F3FFC}">
      <dsp:nvSpPr>
        <dsp:cNvPr id="0" name=""/>
        <dsp:cNvSpPr/>
      </dsp:nvSpPr>
      <dsp:spPr>
        <a:xfrm>
          <a:off x="2678925" y="2660914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4901" y="2705252"/>
        <a:ext cx="13818" cy="2763"/>
      </dsp:txXfrm>
    </dsp:sp>
    <dsp:sp modelId="{C69CF9E0-FA0B-4BAB-A3A9-F5AF2BA9640C}">
      <dsp:nvSpPr>
        <dsp:cNvPr id="0" name=""/>
        <dsp:cNvSpPr/>
      </dsp:nvSpPr>
      <dsp:spPr>
        <a:xfrm>
          <a:off x="1479109" y="2346149"/>
          <a:ext cx="1201615" cy="7209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White blood cell count</a:t>
          </a:r>
          <a:endParaRPr lang="en-US" sz="1200" kern="1200"/>
        </a:p>
      </dsp:txBody>
      <dsp:txXfrm>
        <a:off x="1479109" y="2346149"/>
        <a:ext cx="1201615" cy="720969"/>
      </dsp:txXfrm>
    </dsp:sp>
    <dsp:sp modelId="{8CE89ED2-D6DB-4A9B-8F37-6D7038778A61}">
      <dsp:nvSpPr>
        <dsp:cNvPr id="0" name=""/>
        <dsp:cNvSpPr/>
      </dsp:nvSpPr>
      <dsp:spPr>
        <a:xfrm>
          <a:off x="4156912" y="2660914"/>
          <a:ext cx="24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889" y="2705252"/>
        <a:ext cx="13818" cy="2763"/>
      </dsp:txXfrm>
    </dsp:sp>
    <dsp:sp modelId="{52381130-5D5F-4669-B086-BA8AB8F3C570}">
      <dsp:nvSpPr>
        <dsp:cNvPr id="0" name=""/>
        <dsp:cNvSpPr/>
      </dsp:nvSpPr>
      <dsp:spPr>
        <a:xfrm>
          <a:off x="2957096" y="2346149"/>
          <a:ext cx="1201615" cy="720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Age in years</a:t>
          </a:r>
          <a:endParaRPr lang="en-US" sz="1200" kern="1200"/>
        </a:p>
      </dsp:txBody>
      <dsp:txXfrm>
        <a:off x="2957096" y="2346149"/>
        <a:ext cx="1201615" cy="720969"/>
      </dsp:txXfrm>
    </dsp:sp>
    <dsp:sp modelId="{B4F22155-38E0-4BEA-AE37-D1772EC475B7}">
      <dsp:nvSpPr>
        <dsp:cNvPr id="0" name=""/>
        <dsp:cNvSpPr/>
      </dsp:nvSpPr>
      <dsp:spPr>
        <a:xfrm>
          <a:off x="4435084" y="2346149"/>
          <a:ext cx="1201615" cy="7209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80" tIns="61805" rIns="58880" bIns="618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Full sample 2-year MEC exam weight.</a:t>
          </a:r>
          <a:endParaRPr lang="en-US" sz="1200" kern="1200"/>
        </a:p>
      </dsp:txBody>
      <dsp:txXfrm>
        <a:off x="4435084" y="2346149"/>
        <a:ext cx="1201615" cy="72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wwwn.cdc.gov/nchs/nhanes/continuousnhanes/default.aspx?Cycle=2021-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6F32E3C-89AF-44C3-84CD-7F43B844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1BAD44A-FDD2-803D-D836-034BB61C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96" r="9793" b="-1"/>
          <a:stretch/>
        </p:blipFill>
        <p:spPr>
          <a:xfrm>
            <a:off x="20" y="10"/>
            <a:ext cx="731286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FEABFD-EE45-4EE1-B613-050A94A1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6600" y="137160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FF7FBB-07D4-455F-995B-60B11F88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0" y="1371600"/>
            <a:ext cx="48768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608" y="2079860"/>
            <a:ext cx="2860276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Health Outcomes Using Nutritional Intake, Socioeconomic Factors,</a:t>
            </a:r>
          </a:p>
          <a:p>
            <a:pPr>
              <a:lnSpc>
                <a:spcPct val="90000"/>
              </a:lnSpc>
            </a:pPr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Sleep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300" y="2079860"/>
            <a:ext cx="3274280" cy="2764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Huy Duc Pham</a:t>
            </a:r>
          </a:p>
          <a:p>
            <a:r>
              <a:rPr lang="en-US"/>
              <a:t>Hanush Kumar </a:t>
            </a:r>
          </a:p>
          <a:p>
            <a:r>
              <a:rPr lang="en-US"/>
              <a:t>Neha Anil Chede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64FCB-75E9-16F8-4933-16C8C97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1" y="461823"/>
            <a:ext cx="5473014" cy="7718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Distribution Analysis for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629DB-EFAD-9E57-DB56-134EECE1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694" y="123323"/>
            <a:ext cx="5548343" cy="5431971"/>
          </a:xfrm>
          <a:ln>
            <a:solidFill>
              <a:srgbClr val="4472C4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05F76-ECA8-7016-0380-11D5A3A1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9" y="1333255"/>
            <a:ext cx="5271894" cy="541019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9F00AE-13B1-1E8F-67CE-D1B854DCE56E}"/>
              </a:ext>
            </a:extLst>
          </p:cNvPr>
          <p:cNvSpPr txBox="1">
            <a:spLocks/>
          </p:cNvSpPr>
          <p:nvPr/>
        </p:nvSpPr>
        <p:spPr>
          <a:xfrm>
            <a:off x="6499655" y="5742277"/>
            <a:ext cx="5524500" cy="988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alibri"/>
              <a:buChar char="-"/>
            </a:pPr>
            <a:r>
              <a:rPr lang="en-US" b="0"/>
              <a:t>Standardization is performed for PCA</a:t>
            </a:r>
          </a:p>
          <a:p>
            <a:pPr marL="457200" indent="-457200">
              <a:buFont typeface="Calibri"/>
              <a:buChar char="-"/>
            </a:pPr>
            <a:r>
              <a:rPr lang="en-US" b="0"/>
              <a:t>Box-cox was performed for skewed</a:t>
            </a:r>
          </a:p>
        </p:txBody>
      </p:sp>
    </p:spTree>
    <p:extLst>
      <p:ext uri="{BB962C8B-B14F-4D97-AF65-F5344CB8AC3E}">
        <p14:creationId xmlns:p14="http://schemas.microsoft.com/office/powerpoint/2010/main" val="211986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F32E3C-89AF-44C3-84CD-7F43B844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D2A8D373-6967-2B93-3170-4A6D074F8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530" r="-1" b="3254"/>
          <a:stretch/>
        </p:blipFill>
        <p:spPr>
          <a:xfrm>
            <a:off x="20" y="10"/>
            <a:ext cx="731286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FEABFD-EE45-4EE1-B613-050A94A1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6600" y="137160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F7FBB-07D4-455F-995B-60B11F88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0" y="1371600"/>
            <a:ext cx="48768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D0D71-CDE0-A863-8C32-7D5A3B09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76" y="2079860"/>
            <a:ext cx="3364841" cy="2763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latin typeface="+mj-lt"/>
                <a:ea typeface="+mj-ea"/>
                <a:cs typeface="+mj-cs"/>
              </a:rPr>
              <a:t>Correlation Matrix </a:t>
            </a: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 b="1" kern="1200">
                <a:latin typeface="+mj-lt"/>
                <a:ea typeface="+mj-ea"/>
                <a:cs typeface="+mj-cs"/>
              </a:rPr>
              <a:t>PCA 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7F9C6-B82E-57B3-9C46-DFCFFC1308AC}"/>
              </a:ext>
            </a:extLst>
          </p:cNvPr>
          <p:cNvSpPr txBox="1"/>
          <p:nvPr/>
        </p:nvSpPr>
        <p:spPr>
          <a:xfrm>
            <a:off x="8115300" y="2079860"/>
            <a:ext cx="3274280" cy="27646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b="1"/>
              <a:t>Dropping Features using Association analysis &amp; Correlation matrix -</a:t>
            </a:r>
            <a:endParaRPr lang="en-US" sz="150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b="1"/>
              <a:t>'WTINT2YR', 'RIDEXPRG_3.0', 'BPXSY2', 'BPXSY3', 'BPXDI2', 'BPXDI3',  'BMXBMI', 'BMXSAD1', 'BMXSAD2', 'DR1TSUGR', 'DR1TPROT', 'LBDBPBSI'</a:t>
            </a: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193306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2057400"/>
            <a:ext cx="105537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23AA-A76B-2851-54BA-39781613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08" y="453413"/>
            <a:ext cx="9823492" cy="1150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PCA Output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9526227-3885-9804-0F0F-2338DEF1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62" b="3"/>
          <a:stretch/>
        </p:blipFill>
        <p:spPr>
          <a:xfrm>
            <a:off x="8960328" y="2057400"/>
            <a:ext cx="3231672" cy="4800600"/>
          </a:xfrm>
          <a:prstGeom prst="rect">
            <a:avLst/>
          </a:prstGeom>
        </p:spPr>
      </p:pic>
      <p:graphicFrame>
        <p:nvGraphicFramePr>
          <p:cNvPr id="29" name="TextBox 5">
            <a:extLst>
              <a:ext uri="{FF2B5EF4-FFF2-40B4-BE49-F238E27FC236}">
                <a16:creationId xmlns:a16="http://schemas.microsoft.com/office/drawing/2014/main" id="{752C252D-4695-5276-41F7-368A1818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84723"/>
              </p:ext>
            </p:extLst>
          </p:nvPr>
        </p:nvGraphicFramePr>
        <p:xfrm>
          <a:off x="2477477" y="2748405"/>
          <a:ext cx="5637822" cy="341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60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23AA-A76B-2851-54BA-39781613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83941"/>
            <a:ext cx="3695700" cy="18961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Cluster Optimization</a:t>
            </a:r>
            <a:br>
              <a:rPr lang="en-US"/>
            </a:br>
            <a:br>
              <a:rPr lang="en-US"/>
            </a:br>
            <a:r>
              <a:rPr lang="en-US"/>
              <a:t>PCA Contd</a:t>
            </a:r>
          </a:p>
        </p:txBody>
      </p:sp>
      <p:pic>
        <p:nvPicPr>
          <p:cNvPr id="7" name="Content Placeholder 6" descr="A graph with a line graph&#10;&#10;Description automatically generated">
            <a:extLst>
              <a:ext uri="{FF2B5EF4-FFF2-40B4-BE49-F238E27FC236}">
                <a16:creationId xmlns:a16="http://schemas.microsoft.com/office/drawing/2014/main" id="{68C4FE59-7FCA-6E58-7486-A640F73BB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994" y="734683"/>
            <a:ext cx="7003071" cy="5373711"/>
          </a:xfr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79874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E3F5E3-42C3-E930-6A43-ED10340A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378" y="1937942"/>
            <a:ext cx="7352268" cy="48477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2BB5E-F63B-608F-0EA5-C383000B11E8}"/>
              </a:ext>
            </a:extLst>
          </p:cNvPr>
          <p:cNvSpPr txBox="1"/>
          <p:nvPr/>
        </p:nvSpPr>
        <p:spPr>
          <a:xfrm>
            <a:off x="298513" y="745766"/>
            <a:ext cx="447837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Cluster 0: higher DR1TCARB, high BMXHT,  RIDRETH1_4, below-avg INDFMPIR, negative DMQMILIZ,  RIDAGEYR below mean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Cluster 1: Lower DR1TCARB, low BMXHT, Below-average INDFMPIR, Positive DQMILIZ, Majority RIAGENDR_0, Higher RIDAGEYR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Cluster 2: Moderate DR1TCARB, Below-average BMXHT, Predominantly RIDEXPRG_2.0, negative DMDHHSZE, High LBXWBCSI, negative RIDAGEYR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Cluster 3: Higher DR1TCARB, high BMXHT, Predominantly RIDRETH1_3. Above-average INDFMPIR, Negative DQMILIZ, Majority RIAGENDR_1, Average RIDAGEYR</a:t>
            </a:r>
            <a:endParaRPr lang="en-US" b="1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3BB4FFD-13B5-7107-78C5-B0F3FEDE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731" y="418070"/>
            <a:ext cx="5785024" cy="1309817"/>
          </a:xfrm>
        </p:spPr>
        <p:txBody>
          <a:bodyPr/>
          <a:lstStyle/>
          <a:p>
            <a:r>
              <a:rPr lang="en-US"/>
              <a:t>Cluster Profile (PCA </a:t>
            </a:r>
            <a:r>
              <a:rPr lang="en-US" err="1"/>
              <a:t>Contd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6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7B3F7-8751-2944-84DF-A42B28BB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Cluster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38FAE7D-8621-A78E-2559-3F1A8AD32A3D}"/>
              </a:ext>
            </a:extLst>
          </p:cNvPr>
          <p:cNvSpPr txBox="1"/>
          <p:nvPr/>
        </p:nvSpPr>
        <p:spPr>
          <a:xfrm>
            <a:off x="675016" y="2317085"/>
            <a:ext cx="4045429" cy="408791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Cluster 0: This cluster likely represents younger Black females who are taller than average.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Cluster 1: This cluster likely consists of older males from diverse racial and ethnic backgrounds.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Cluster 2: This cluster primarily represents young pregnant females with smaller household sizes.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Cluster 3: This cluster likely represents White females of average age with higher income levels.</a:t>
            </a:r>
          </a:p>
        </p:txBody>
      </p:sp>
      <p:pic>
        <p:nvPicPr>
          <p:cNvPr id="4" name="Content Placeholder 3" descr="A diagram of multiple colored dots&#10;&#10;Description automatically generated">
            <a:extLst>
              <a:ext uri="{FF2B5EF4-FFF2-40B4-BE49-F238E27FC236}">
                <a16:creationId xmlns:a16="http://schemas.microsoft.com/office/drawing/2014/main" id="{23DF53E9-CB38-1006-6C16-F8B45E87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11" y="2177837"/>
            <a:ext cx="5718137" cy="4559721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9268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57AF-E075-99CD-502E-A11508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855" y="264459"/>
            <a:ext cx="8915402" cy="1371600"/>
          </a:xfrm>
        </p:spPr>
        <p:txBody>
          <a:bodyPr/>
          <a:lstStyle/>
          <a:p>
            <a:r>
              <a:rPr lang="en-US"/>
              <a:t>Classification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3E74-4BE6-AC76-6D1B-B93256A8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34669"/>
            <a:ext cx="8915402" cy="13715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Objective</a:t>
            </a:r>
            <a:r>
              <a:rPr lang="en-US" sz="1400"/>
              <a:t>: Classify the target variable RXDRSC1 using a Random Forest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Dataset</a:t>
            </a:r>
            <a:r>
              <a:rPr lang="en-US" sz="1400"/>
              <a:t>: Mention key features, missing values handled by median imputation, and target variable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Challenge</a:t>
            </a:r>
            <a:r>
              <a:rPr lang="en-US" sz="1400"/>
              <a:t>: Address class imbalance and evaluate multi-class performance.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7D81F4-09FD-0E6C-C895-0C40980B0741}"/>
              </a:ext>
            </a:extLst>
          </p:cNvPr>
          <p:cNvSpPr txBox="1">
            <a:spLocks/>
          </p:cNvSpPr>
          <p:nvPr/>
        </p:nvSpPr>
        <p:spPr>
          <a:xfrm>
            <a:off x="6293689" y="3266537"/>
            <a:ext cx="5119058" cy="290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/>
              <a:t>Model 2 – Random Forest with Class Balancing:</a:t>
            </a: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Addressed class imbalance using </a:t>
            </a:r>
            <a:r>
              <a:rPr lang="en-US" sz="1300" err="1"/>
              <a:t>class_weight</a:t>
            </a:r>
            <a:r>
              <a:rPr lang="en-US" sz="1300"/>
              <a:t>='balanced'.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Key Metrics: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/>
              <a:t>Accuracy:</a:t>
            </a:r>
            <a:r>
              <a:rPr lang="en-US" sz="1300"/>
              <a:t> Remained at 65%.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/>
              <a:t>Classification Report and Confusion Matrix:</a:t>
            </a:r>
            <a:r>
              <a:rPr lang="en-US" sz="1300"/>
              <a:t> Slight improvements in recall and F1-scores for minority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Feature Importance:</a:t>
            </a:r>
            <a:r>
              <a:rPr lang="en-US" sz="1300"/>
              <a:t> Top predictors shifted slightly, with </a:t>
            </a:r>
            <a:r>
              <a:rPr lang="en-US" sz="1300" i="1"/>
              <a:t>DR1TVB6</a:t>
            </a:r>
            <a:r>
              <a:rPr lang="en-US" sz="1300"/>
              <a:t> (vitamin B6 intake), </a:t>
            </a:r>
            <a:r>
              <a:rPr lang="en-US" sz="1300" i="1"/>
              <a:t>DR1TSFAT</a:t>
            </a:r>
            <a:r>
              <a:rPr lang="en-US" sz="1300"/>
              <a:t> (saturated fat intake), and </a:t>
            </a:r>
            <a:r>
              <a:rPr lang="en-US" sz="1300" i="1"/>
              <a:t>LBDHDD</a:t>
            </a:r>
            <a:r>
              <a:rPr lang="en-US" sz="1300"/>
              <a:t> (HDL cholesterol) emerging as significant.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3B6862-D50C-FC2A-B6A7-40B85944EAD1}"/>
              </a:ext>
            </a:extLst>
          </p:cNvPr>
          <p:cNvSpPr txBox="1">
            <a:spLocks/>
          </p:cNvSpPr>
          <p:nvPr/>
        </p:nvSpPr>
        <p:spPr>
          <a:xfrm>
            <a:off x="1638299" y="3266536"/>
            <a:ext cx="4753875" cy="2905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Model 1 – Baseline Random Forest: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Random Forest classifier was trained with </a:t>
            </a:r>
            <a:r>
              <a:rPr lang="en-US" err="1"/>
              <a:t>n_estimators</a:t>
            </a:r>
            <a:r>
              <a:rPr lang="en-US"/>
              <a:t>=100 and </a:t>
            </a:r>
            <a:r>
              <a:rPr lang="en-US" err="1"/>
              <a:t>random_state</a:t>
            </a:r>
            <a:r>
              <a:rPr lang="en-US"/>
              <a:t>=42.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Metrics: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Accuracy:</a:t>
            </a:r>
            <a:r>
              <a:rPr lang="en-US"/>
              <a:t> 65%.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Classification Report:</a:t>
            </a:r>
            <a:r>
              <a:rPr lang="en-US"/>
              <a:t> Poor recall and F1-scores for minority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Confusion Matrix:</a:t>
            </a:r>
            <a:r>
              <a:rPr lang="en-US"/>
              <a:t> Predictions were biased toward the majority class (class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Feature Importance:</a:t>
            </a:r>
            <a:r>
              <a:rPr lang="en-US"/>
              <a:t> Top predictors included </a:t>
            </a:r>
            <a:r>
              <a:rPr lang="en-US" i="1"/>
              <a:t>DR1TSUGR</a:t>
            </a:r>
            <a:r>
              <a:rPr lang="en-US"/>
              <a:t> (sugar intake), </a:t>
            </a:r>
            <a:r>
              <a:rPr lang="en-US" i="1"/>
              <a:t>LBXTC</a:t>
            </a:r>
            <a:r>
              <a:rPr lang="en-US"/>
              <a:t> (total cholesterol), and </a:t>
            </a:r>
            <a:r>
              <a:rPr lang="en-US" i="1"/>
              <a:t>DR1TCALC</a:t>
            </a:r>
            <a:r>
              <a:rPr lang="en-US"/>
              <a:t> (calcium intake).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5A51B-8E7A-8CEB-848A-5FCD2CEA0FEA}"/>
              </a:ext>
            </a:extLst>
          </p:cNvPr>
          <p:cNvCxnSpPr/>
          <p:nvPr/>
        </p:nvCxnSpPr>
        <p:spPr>
          <a:xfrm>
            <a:off x="2458995" y="3106268"/>
            <a:ext cx="778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7310-41A0-ED97-B7FB-2D19DB50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941" y="326366"/>
            <a:ext cx="2618119" cy="1127185"/>
          </a:xfrm>
        </p:spPr>
        <p:txBody>
          <a:bodyPr/>
          <a:lstStyle/>
          <a:p>
            <a:r>
              <a:rPr lang="en-US"/>
              <a:t>ROC Curves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D289B-AA94-7CA6-49F6-DF5A65033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12" y="1728877"/>
            <a:ext cx="5184373" cy="4137025"/>
          </a:xfrm>
          <a:prstGeom prst="rect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8BDFD2-5193-1072-2995-6564F2D5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03" y="1728877"/>
            <a:ext cx="5157788" cy="4114800"/>
          </a:xfrm>
          <a:prstGeom prst="rect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48D26-A0C9-1BCD-A213-DB690B4F485A}"/>
              </a:ext>
            </a:extLst>
          </p:cNvPr>
          <p:cNvSpPr txBox="1"/>
          <p:nvPr/>
        </p:nvSpPr>
        <p:spPr>
          <a:xfrm>
            <a:off x="956811" y="5843677"/>
            <a:ext cx="5184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(Model 1) ROC Curve Observations</a:t>
            </a:r>
            <a:r>
              <a:rPr lang="en-US" sz="1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Abrupt and irregular transitions in the ROC curves indicate inconsistent performance for some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AUC values suggest low predictive power for minority classes.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F3E4-DDE7-9BE1-D51C-DDC1D4F950FE}"/>
              </a:ext>
            </a:extLst>
          </p:cNvPr>
          <p:cNvSpPr txBox="1"/>
          <p:nvPr/>
        </p:nvSpPr>
        <p:spPr>
          <a:xfrm>
            <a:off x="6234104" y="5865902"/>
            <a:ext cx="5157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(Model 2) ROC Curve Observations</a:t>
            </a:r>
            <a:r>
              <a:rPr lang="en-US" sz="1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Smoother and more consistent curves compared to Model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Higher AUC values for minority classes, indicating improved performance..</a:t>
            </a:r>
          </a:p>
        </p:txBody>
      </p:sp>
    </p:spTree>
    <p:extLst>
      <p:ext uri="{BB962C8B-B14F-4D97-AF65-F5344CB8AC3E}">
        <p14:creationId xmlns:p14="http://schemas.microsoft.com/office/powerpoint/2010/main" val="265736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BD00-9B10-4E8A-DF9B-950B836C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57400"/>
            <a:ext cx="3695700" cy="156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B061-00C7-DC56-1DC7-13D03D46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53" y="3851841"/>
            <a:ext cx="3227647" cy="948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spc="200"/>
              <a:t>Confusion Matrix: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C5B246-B8C7-B06C-E904-2FC35652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7753" y="981517"/>
            <a:ext cx="5701828" cy="48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9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43BC-C4F8-577B-E046-A1D71738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172-24BA-31A0-2C55-93018613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798" y="2311879"/>
            <a:ext cx="6170761" cy="43817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1. Centers for Disease Control and Prevention (CDC). National Health and </a:t>
            </a:r>
            <a:r>
              <a:rPr lang="en-US" sz="1200" err="1">
                <a:ea typeface="+mn-lt"/>
                <a:cs typeface="+mn-lt"/>
              </a:rPr>
              <a:t>NutritionExamination</a:t>
            </a:r>
            <a:r>
              <a:rPr lang="en-US" sz="1200">
                <a:ea typeface="+mn-lt"/>
                <a:cs typeface="+mn-lt"/>
              </a:rPr>
              <a:t> Survey (NHANES), 2021-2023;</a:t>
            </a:r>
            <a:r>
              <a:rPr lang="en-US" sz="1200">
                <a:ea typeface="+mn-lt"/>
                <a:cs typeface="+mn-lt"/>
                <a:hlinkClick r:id="rId2"/>
              </a:rPr>
              <a:t>https://wwwn.cdc.gov/nchs/nhanes/continuousnhanes/default.aspx?Cycle=2021-2023</a:t>
            </a:r>
            <a:endParaRPr lang="en-US" sz="1200"/>
          </a:p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2. Ambika Satija, Edward Yu, Walter C Willett, Frank B Hu Understanding </a:t>
            </a:r>
            <a:r>
              <a:rPr lang="en-US" sz="1200" err="1">
                <a:ea typeface="+mn-lt"/>
                <a:cs typeface="+mn-lt"/>
              </a:rPr>
              <a:t>NutritionalEpidemiology</a:t>
            </a:r>
            <a:r>
              <a:rPr lang="en-US" sz="1200">
                <a:ea typeface="+mn-lt"/>
                <a:cs typeface="+mn-lt"/>
              </a:rPr>
              <a:t> and Its Role in Policy 2015; 10.3945/an.114.007492</a:t>
            </a:r>
            <a:endParaRPr lang="en-US" sz="1200"/>
          </a:p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3. Sareen S Gropper The Role of Nutrition in Chronic Disease 2023; 10.3390/nu15030664</a:t>
            </a:r>
            <a:endParaRPr lang="en-US" sz="1200"/>
          </a:p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4. </a:t>
            </a:r>
            <a:r>
              <a:rPr lang="en-US" sz="1200" err="1">
                <a:ea typeface="+mn-lt"/>
                <a:cs typeface="+mn-lt"/>
              </a:rPr>
              <a:t>Kimokoti</a:t>
            </a:r>
            <a:r>
              <a:rPr lang="en-US" sz="1200">
                <a:ea typeface="+mn-lt"/>
                <a:cs typeface="+mn-lt"/>
              </a:rPr>
              <a:t> R.W., Millen B.E. Nutrition for the Prevention of Chronic Diseases. Med. </a:t>
            </a:r>
            <a:r>
              <a:rPr lang="en-US" sz="1200" err="1">
                <a:ea typeface="+mn-lt"/>
                <a:cs typeface="+mn-lt"/>
              </a:rPr>
              <a:t>Clin.N</a:t>
            </a:r>
            <a:r>
              <a:rPr lang="en-US" sz="1200">
                <a:ea typeface="+mn-lt"/>
                <a:cs typeface="+mn-lt"/>
              </a:rPr>
              <a:t>. Am. 2016;100:1185–1198.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>
                <a:ea typeface="+mn-lt"/>
                <a:cs typeface="+mn-lt"/>
              </a:rPr>
              <a:t>: 10.1016/j.mcna.2016.06.003</a:t>
            </a:r>
            <a:endParaRPr lang="en-US" sz="1200"/>
          </a:p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5. Colten HR, Altevogt BM, editors. Sleep Disorders and Sleep Deprivation: An </a:t>
            </a:r>
            <a:r>
              <a:rPr lang="en-US" sz="1200" err="1">
                <a:ea typeface="+mn-lt"/>
                <a:cs typeface="+mn-lt"/>
              </a:rPr>
              <a:t>UnmetPublic</a:t>
            </a:r>
            <a:r>
              <a:rPr lang="en-US" sz="1200">
                <a:ea typeface="+mn-lt"/>
                <a:cs typeface="+mn-lt"/>
              </a:rPr>
              <a:t> Health Problem. Washington (DC): National Academies Press (US); 2006</a:t>
            </a:r>
            <a:endParaRPr lang="en-US" sz="1200"/>
          </a:p>
          <a:p>
            <a:pPr marL="0" indent="0">
              <a:lnSpc>
                <a:spcPct val="110000"/>
              </a:lnSpc>
              <a:buNone/>
            </a:pPr>
            <a:r>
              <a:rPr lang="en-US" sz="1200">
                <a:ea typeface="+mn-lt"/>
                <a:cs typeface="+mn-lt"/>
              </a:rPr>
              <a:t>6. Cátia Reis , Sara Dias , Ana Maria Rodrigues , Rute Dinis Sousa , Maria João Gregório ,Jaime Branco , Helena Canhão , Teresa Paiva Sleep duration, lifestyles and </a:t>
            </a:r>
            <a:r>
              <a:rPr lang="en-US" sz="1200" err="1">
                <a:ea typeface="+mn-lt"/>
                <a:cs typeface="+mn-lt"/>
              </a:rPr>
              <a:t>chronicdiseases</a:t>
            </a:r>
            <a:r>
              <a:rPr lang="en-US" sz="1200">
                <a:ea typeface="+mn-lt"/>
                <a:cs typeface="+mn-lt"/>
              </a:rPr>
              <a:t>: a cross-sectional population-based study 2018; 10.5935/1984-0063.20180036</a:t>
            </a:r>
            <a:endParaRPr lang="en-US" sz="120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AB9ED49-D506-DB6D-320D-96A758B5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" b="1514"/>
          <a:stretch/>
        </p:blipFill>
        <p:spPr>
          <a:xfrm>
            <a:off x="8115302" y="3380606"/>
            <a:ext cx="3276598" cy="21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32E3C-89AF-44C3-84CD-7F43B844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F7FBB-07D4-455F-995B-60B11F88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580" y="1371600"/>
            <a:ext cx="651742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AF80F7FE-DF16-B20D-84BB-262DB3CD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81" r="21976"/>
          <a:stretch/>
        </p:blipFill>
        <p:spPr>
          <a:xfrm>
            <a:off x="20" y="10"/>
            <a:ext cx="567456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0FEABFD-EE45-4EE1-B613-050A94A1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73" y="1371600"/>
            <a:ext cx="4878727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F80EC-7A59-1F21-B443-AF1DF848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057400"/>
            <a:ext cx="3454484" cy="2743200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1615-82D9-99F4-840D-AD413642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79" y="2079860"/>
            <a:ext cx="4914901" cy="2764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study aims to develop a model for disease prediction using NHANES data.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It applies PCA analysis and association rule mining to identify patterns and classifies individuals into risk groups.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6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15A8-E6EC-C187-0D22-0C06314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68FC4-742D-D6EB-3541-1A596E5ED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39518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67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E423D7-C345-48F2-96FA-F17F2755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7E70C-44DD-49CA-0827-AC9D7D91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342045"/>
            <a:ext cx="3476932" cy="22004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>
                <a:ea typeface="+mj-lt"/>
                <a:cs typeface="+mj-lt"/>
              </a:rPr>
              <a:t>The Dataset: NHANES 2013-2014 (National Health and Nutrition Examination Survey)</a:t>
            </a:r>
            <a:endParaRPr lang="en-US" sz="270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6C3BE19-5FB6-745A-CC66-C0DF8C9C0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599722"/>
              </p:ext>
            </p:extLst>
          </p:nvPr>
        </p:nvGraphicFramePr>
        <p:xfrm>
          <a:off x="5303519" y="896701"/>
          <a:ext cx="5893117" cy="503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3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3C01F-FB3F-7C08-7CC1-B488D7F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Data Categories and Key Variables (Part 1)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D25-216E-0101-0B15-0FDA5877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45" y="311989"/>
            <a:ext cx="3274280" cy="55088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>
                <a:ea typeface="+mn-lt"/>
                <a:cs typeface="+mn-lt"/>
              </a:rPr>
              <a:t>Demographics:</a:t>
            </a:r>
            <a:endParaRPr lang="en-US" sz="1600" b="1"/>
          </a:p>
          <a:p>
            <a:pPr marL="0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  Age, gender, race, education, and household structure.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i="1">
                <a:ea typeface="+mn-lt"/>
                <a:cs typeface="+mn-lt"/>
              </a:rPr>
              <a:t>  Data Types:</a:t>
            </a:r>
            <a:r>
              <a:rPr lang="en-US" sz="1600">
                <a:ea typeface="+mn-lt"/>
                <a:cs typeface="+mn-lt"/>
              </a:rPr>
              <a:t> Categorical, Continuous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>
                <a:ea typeface="+mn-lt"/>
                <a:cs typeface="+mn-lt"/>
              </a:rPr>
              <a:t>Dietary: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  Nutrient intake (e.g., sodium, B12), meal patterns, and food frequency.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 i="1">
                <a:ea typeface="+mn-lt"/>
                <a:cs typeface="+mn-lt"/>
              </a:rPr>
              <a:t>  Data Types:</a:t>
            </a:r>
            <a:r>
              <a:rPr lang="en-US" sz="1600">
                <a:ea typeface="+mn-lt"/>
                <a:cs typeface="+mn-lt"/>
              </a:rPr>
              <a:t> Continuous, Categorical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>
                <a:ea typeface="+mn-lt"/>
                <a:cs typeface="+mn-lt"/>
              </a:rPr>
              <a:t>Examination: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  Blood pressure, weight, height, BMI, and body dimensions (e.g., waist, leg, arm measurements).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r>
              <a:rPr lang="en-US" sz="1600" i="1">
                <a:ea typeface="+mn-lt"/>
                <a:cs typeface="+mn-lt"/>
              </a:rPr>
              <a:t>  Data Types:</a:t>
            </a:r>
            <a:r>
              <a:rPr lang="en-US" sz="1600">
                <a:ea typeface="+mn-lt"/>
                <a:cs typeface="+mn-lt"/>
              </a:rPr>
              <a:t> Continuous, Categorical</a:t>
            </a:r>
            <a:endParaRPr lang="en-US" sz="1600"/>
          </a:p>
          <a:p>
            <a:pPr>
              <a:lnSpc>
                <a:spcPct val="110000"/>
              </a:lnSpc>
            </a:pPr>
            <a:endParaRPr lang="en-US" sz="1500" b="1"/>
          </a:p>
        </p:txBody>
      </p:sp>
      <p:pic>
        <p:nvPicPr>
          <p:cNvPr id="12" name="Picture 11" descr="Zigzag indicator line">
            <a:extLst>
              <a:ext uri="{FF2B5EF4-FFF2-40B4-BE49-F238E27FC236}">
                <a16:creationId xmlns:a16="http://schemas.microsoft.com/office/drawing/2014/main" id="{0C5253FC-6C99-2E63-4B60-EE240BEB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653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2057400"/>
            <a:ext cx="105537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9CE3B-F930-8CA8-BB7E-333CC7F5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08" y="453413"/>
            <a:ext cx="9823492" cy="1150570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Data Categories and Key Variables (Part 2)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CCCC-D2C5-F3AF-7A3A-322EE21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138" y="2302707"/>
            <a:ext cx="6831142" cy="44106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>
                <a:ea typeface="+mn-lt"/>
                <a:cs typeface="+mn-lt"/>
              </a:rPr>
              <a:t>Laboratory: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>
                <a:ea typeface="+mn-lt"/>
                <a:cs typeface="+mn-lt"/>
              </a:rPr>
              <a:t> Blood and urine tests, including cholesterol, glucose, and iron levels.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i="1">
                <a:ea typeface="+mn-lt"/>
                <a:cs typeface="+mn-lt"/>
              </a:rPr>
              <a:t> Data Types:</a:t>
            </a:r>
            <a:r>
              <a:rPr lang="en-US" sz="1400">
                <a:ea typeface="+mn-lt"/>
                <a:cs typeface="+mn-lt"/>
              </a:rPr>
              <a:t> Continuous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>
                <a:ea typeface="+mn-lt"/>
                <a:cs typeface="+mn-lt"/>
              </a:rPr>
              <a:t>Medications: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>
                <a:ea typeface="+mn-lt"/>
                <a:cs typeface="+mn-lt"/>
              </a:rPr>
              <a:t> Prescription drug use and primary/secondary diagnoses.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i="1">
                <a:ea typeface="+mn-lt"/>
                <a:cs typeface="+mn-lt"/>
              </a:rPr>
              <a:t> Data Types:</a:t>
            </a:r>
            <a:r>
              <a:rPr lang="en-US" sz="1400">
                <a:ea typeface="+mn-lt"/>
                <a:cs typeface="+mn-lt"/>
              </a:rPr>
              <a:t> Categorical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>
                <a:ea typeface="+mn-lt"/>
                <a:cs typeface="+mn-lt"/>
              </a:rPr>
              <a:t>Questionnaire: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 Alcohol and Smoking Habits: Frequency and quantity of use.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 Health Conditions: Diagnoses of chronic illnesses (e.g., asthma, hypertension).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 Physical Activity and Sedentary Time: Daily minutes reported.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 Socioeconomic Factors: Monthly family income.</a:t>
            </a:r>
            <a:endParaRPr lang="en-US" sz="1400"/>
          </a:p>
          <a:p>
            <a:pPr indent="0">
              <a:buNone/>
            </a:pPr>
            <a:r>
              <a:rPr lang="en-US" sz="1400" i="1">
                <a:ea typeface="+mn-lt"/>
                <a:cs typeface="+mn-lt"/>
              </a:rPr>
              <a:t>Data Types:</a:t>
            </a:r>
            <a:r>
              <a:rPr lang="en-US" sz="1400">
                <a:ea typeface="+mn-lt"/>
                <a:cs typeface="+mn-lt"/>
              </a:rPr>
              <a:t> Continuous, Categorical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BB0D53C3-3F58-8526-0ABF-FA93969F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91" r="1320"/>
          <a:stretch/>
        </p:blipFill>
        <p:spPr>
          <a:xfrm>
            <a:off x="8960328" y="2057400"/>
            <a:ext cx="32316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8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85DA6E-9744-43B5-B516-200B586EE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494AD-371C-4987-843F-FA145E5B1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5537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4202-72E5-68B6-E25E-7ABEF9D0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64" y="381000"/>
            <a:ext cx="8870770" cy="685799"/>
          </a:xfrm>
        </p:spPr>
        <p:txBody>
          <a:bodyPr>
            <a:normAutofit/>
          </a:bodyPr>
          <a:lstStyle/>
          <a:p>
            <a:r>
              <a:rPr lang="en-US" sz="2400"/>
              <a:t>Analysis Performed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1BA60-47CD-0A61-7E3F-E94F3A5EF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33275"/>
              </p:ext>
            </p:extLst>
          </p:nvPr>
        </p:nvGraphicFramePr>
        <p:xfrm>
          <a:off x="1223963" y="2748241"/>
          <a:ext cx="9758362" cy="345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1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7B95-AA29-8DE7-1891-557B295D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555" y="360901"/>
            <a:ext cx="2869298" cy="13495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Association Analysis (Ex. Using the Medication and Examination Datasets)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30FAB-FE83-1310-2C59-11CCA5708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398051"/>
              </p:ext>
            </p:extLst>
          </p:nvPr>
        </p:nvGraphicFramePr>
        <p:xfrm>
          <a:off x="5375406" y="364467"/>
          <a:ext cx="6626363" cy="580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0A73ED20-E24E-EDF0-4517-37AA86CB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2566"/>
              </p:ext>
            </p:extLst>
          </p:nvPr>
        </p:nvGraphicFramePr>
        <p:xfrm>
          <a:off x="129396" y="2329132"/>
          <a:ext cx="5149500" cy="23498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950">
                  <a:extLst>
                    <a:ext uri="{9D8B030D-6E8A-4147-A177-3AD203B41FA5}">
                      <a16:colId xmlns:a16="http://schemas.microsoft.com/office/drawing/2014/main" val="3789710119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686284556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2329857827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629359283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2452692846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2767261623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391889906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1027175925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3093015955"/>
                    </a:ext>
                  </a:extLst>
                </a:gridCol>
                <a:gridCol w="514950">
                  <a:extLst>
                    <a:ext uri="{9D8B030D-6E8A-4147-A177-3AD203B41FA5}">
                      <a16:colId xmlns:a16="http://schemas.microsoft.com/office/drawing/2014/main" val="2326079103"/>
                    </a:ext>
                  </a:extLst>
                </a:gridCol>
              </a:tblGrid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SEQN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BPXSY1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BPXDI1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BPXSY2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BPXDI2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BPXSY3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BPXDI3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BMXWT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BMXHT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BMXBMI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309507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122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114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102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78.3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171.3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26.7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606579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156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156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89.5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176.8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28.6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08496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73559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90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146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175.3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28.9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570758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38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102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34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104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38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32.2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137.3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17.1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18772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73561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134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162.4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19.7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783117"/>
                  </a:ext>
                </a:extLst>
              </a:tr>
              <a:tr h="311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73562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154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105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158.7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  <a:latin typeface="Aptos Narrow"/>
                        </a:rPr>
                        <a:t>41.7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0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AE8BDD1-BA6D-4C57-BE22-BBE4A6F0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7669C8-6167-4A30-AD4E-0215E648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40386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F2985-A2AD-2523-E993-D495DFF2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78" y="685800"/>
            <a:ext cx="2962653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Association Analysis Results (Truncated 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B626-62DD-235E-8FD6-97A7BEDE6AF9}"/>
              </a:ext>
            </a:extLst>
          </p:cNvPr>
          <p:cNvSpPr txBox="1"/>
          <p:nvPr/>
        </p:nvSpPr>
        <p:spPr>
          <a:xfrm>
            <a:off x="4560228" y="5636457"/>
            <a:ext cx="7183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WTMEC2YR = Weightage, WTINT2YR = Interview weightage</a:t>
            </a:r>
          </a:p>
          <a:p>
            <a:r>
              <a:rPr lang="en-US"/>
              <a:t>RXDRSC1= Medication disease code for having diabetes</a:t>
            </a:r>
          </a:p>
          <a:p>
            <a:r>
              <a:rPr lang="en-US"/>
              <a:t>RIDAGEYR = Age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D6913-6913-90AF-BF82-8A5F716C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15" y="684362"/>
            <a:ext cx="7637073" cy="47272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51536730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EncaseVTI</vt:lpstr>
      <vt:lpstr>Predicting Health Outcomes Using Nutritional Intake, Socioeconomic Factors, and Sleep Data</vt:lpstr>
      <vt:lpstr>Introduction</vt:lpstr>
      <vt:lpstr>Why?</vt:lpstr>
      <vt:lpstr>The Dataset: NHANES 2013-2014 (National Health and Nutrition Examination Survey)</vt:lpstr>
      <vt:lpstr>Data Categories and Key Variables (Part 1)</vt:lpstr>
      <vt:lpstr>Data Categories and Key Variables (Part 2)</vt:lpstr>
      <vt:lpstr>Analysis Performed</vt:lpstr>
      <vt:lpstr>Association Analysis (Ex. Using the Medication and Examination Datasets)</vt:lpstr>
      <vt:lpstr>Association Analysis Results (Truncated Example)</vt:lpstr>
      <vt:lpstr>Distribution Analysis for PCA</vt:lpstr>
      <vt:lpstr>Correlation Matrix    PCA Contd.</vt:lpstr>
      <vt:lpstr>PCA Output</vt:lpstr>
      <vt:lpstr>Cluster Optimization  PCA Contd</vt:lpstr>
      <vt:lpstr>Cluster Profile (PCA Contd)</vt:lpstr>
      <vt:lpstr>PCA Cluster</vt:lpstr>
      <vt:lpstr>Classification (process)</vt:lpstr>
      <vt:lpstr>ROC Curves</vt:lpstr>
      <vt:lpstr>Classification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2024-12-01T22:47:50Z</dcterms:created>
  <dcterms:modified xsi:type="dcterms:W3CDTF">2024-12-03T18:35:43Z</dcterms:modified>
</cp:coreProperties>
</file>