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6" r:id="rId7"/>
    <p:sldId id="267" r:id="rId8"/>
    <p:sldId id="268" r:id="rId9"/>
    <p:sldId id="269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65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3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4fd27a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4fd27a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48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3f0a38d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3f0a38d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1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a67da6a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a67da6ab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812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a67da6a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a67da6a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36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3f0a38d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3f0a38d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2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3f0a38d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3f0a38d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9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3f0a38d3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3f0a38d3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4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81425" y="1655520"/>
            <a:ext cx="6261000" cy="152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48964" y="3793390"/>
            <a:ext cx="8093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  <a:defRPr sz="2800" b="0" i="0">
                <a:solidFill>
                  <a:srgbClr val="0070C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34130" y="433880"/>
            <a:ext cx="626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34130" y="1197406"/>
            <a:ext cx="6261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48964" y="28117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36879" y="2266340"/>
            <a:ext cx="40401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572000" y="165552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572000" y="2266340"/>
            <a:ext cx="40419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3944700" y="2126850"/>
            <a:ext cx="5199300" cy="88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BAN 612 DATA </a:t>
            </a:r>
            <a:r>
              <a:rPr lang="en" sz="3400" dirty="0" smtClean="0"/>
              <a:t>ANALYTICS</a:t>
            </a:r>
            <a:br>
              <a:rPr lang="en" sz="3400" dirty="0" smtClean="0"/>
            </a:br>
            <a:r>
              <a:rPr lang="en" sz="3400" dirty="0" smtClean="0"/>
              <a:t>DATA ANALYST JOBS IN BAY AREA</a:t>
            </a:r>
            <a:endParaRPr sz="34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6802225" y="3527400"/>
            <a:ext cx="2277900" cy="161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" sz="1600" b="1" dirty="0" smtClean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" sz="1600" b="1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600" b="1" dirty="0" smtClean="0"/>
              <a:t>NEHA </a:t>
            </a:r>
            <a:r>
              <a:rPr lang="en" sz="1600" b="1" dirty="0"/>
              <a:t>AGRAWAL</a:t>
            </a:r>
            <a:endParaRPr sz="1600" b="1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1303799" y="1990049"/>
            <a:ext cx="7216745" cy="29352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SQL, Python, Dash Boards, Statistics and Communication Skills are the top five skills for the data analyst jobs. Out of 100 jobs SQL was a required skills in the 70 Jobs.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Technical Skills were required more than the soft </a:t>
            </a:r>
            <a:r>
              <a:rPr lang="en-US" sz="2000" dirty="0" smtClean="0"/>
              <a:t>skills. Technical </a:t>
            </a:r>
            <a:r>
              <a:rPr lang="en-US" sz="2000" dirty="0" smtClean="0"/>
              <a:t>skills were required in more than 90 jobs vs soft skills were required in only 65 jobs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5005294" y="0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Conclusion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111525" y="861975"/>
            <a:ext cx="7030500" cy="373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88888"/>
                </a:solidFill>
              </a:rPr>
              <a:t>Thank You!</a:t>
            </a:r>
            <a:endParaRPr b="1" dirty="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19550" y="1423100"/>
            <a:ext cx="7723800" cy="313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Web Scraping for the jobs in Data Analytics field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Clean and organize the data 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Define your own skills and get a Data Frame of the jobs that matches to your skills.</a:t>
            </a:r>
            <a:endParaRPr sz="28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484950" y="33650"/>
            <a:ext cx="48024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</a:rPr>
              <a:t>    </a:t>
            </a:r>
            <a:r>
              <a:rPr lang="en" sz="3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Problem Statement</a:t>
            </a:r>
            <a:endParaRPr sz="36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7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3575" y="1791125"/>
            <a:ext cx="7978200" cy="28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Source – Indeed API Python Client Library.</a:t>
            </a:r>
            <a:br>
              <a:rPr lang="en"/>
            </a:b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875475" y="4862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Data Source</a:t>
            </a:r>
            <a:endParaRPr sz="3600" b="1">
              <a:solidFill>
                <a:srgbClr val="F3F3F3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88" y="2623824"/>
            <a:ext cx="5845925" cy="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00" y="3383025"/>
            <a:ext cx="7577575" cy="63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95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r="-2396" b="-1719"/>
          <a:stretch/>
        </p:blipFill>
        <p:spPr>
          <a:xfrm>
            <a:off x="287400" y="1499625"/>
            <a:ext cx="8758650" cy="3517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242050" y="0"/>
            <a:ext cx="5030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Methods Used to Scrape Data</a:t>
            </a:r>
            <a:endParaRPr sz="30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8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208825" y="90575"/>
            <a:ext cx="89481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3F3F3"/>
                </a:solidFill>
              </a:rPr>
              <a:t>Methods Used to Scrape Data</a:t>
            </a:r>
            <a:endParaRPr sz="3000"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13" y="1159825"/>
            <a:ext cx="8829576" cy="18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3" y="3044500"/>
            <a:ext cx="8829576" cy="1693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2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4275925" y="0"/>
            <a:ext cx="71262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DataFrame Excel Output</a:t>
            </a:r>
            <a:endParaRPr sz="36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100"/>
            <a:ext cx="8839201" cy="3704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7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893" y="77028"/>
            <a:ext cx="7030500" cy="9993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Top 15 Skills in 100 jobs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165280"/>
            <a:ext cx="5554134" cy="39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147" y="0"/>
            <a:ext cx="7030500" cy="9993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Soft skills vs Tech skills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79" y="1597875"/>
            <a:ext cx="4979534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85" y="1171787"/>
            <a:ext cx="6628130" cy="4418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0" y="239729"/>
            <a:ext cx="6932220" cy="803505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Bay Area Job Categorization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157</Words>
  <Application>Microsoft Office PowerPoint</Application>
  <PresentationFormat>On-screen Show (16:9)</PresentationFormat>
  <Paragraphs>25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BAN 612 DATA ANALYTICS DATA ANALYST JOBS IN BAY AREA</vt:lpstr>
      <vt:lpstr>PowerPoint Presentation</vt:lpstr>
      <vt:lpstr>Data Source</vt:lpstr>
      <vt:lpstr>PowerPoint Presentation</vt:lpstr>
      <vt:lpstr>  Methods Used to Scrape Data  </vt:lpstr>
      <vt:lpstr>PowerPoint Presentation</vt:lpstr>
      <vt:lpstr>Top 15 Skills in 100 jobs</vt:lpstr>
      <vt:lpstr>Soft skills vs Tech skills</vt:lpstr>
      <vt:lpstr>Bay Area Job Categorization</vt:lpstr>
      <vt:lpstr>Conclusion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612 DATA ANALYTICS PROJECT : DATA JOBS WEB SCRAPING AND ANALYSIS   </dc:title>
  <cp:lastModifiedBy>mayank garg</cp:lastModifiedBy>
  <cp:revision>12</cp:revision>
  <dcterms:modified xsi:type="dcterms:W3CDTF">2018-12-16T21:23:36Z</dcterms:modified>
</cp:coreProperties>
</file>