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7493-2BEB-4D0D-8BDE-C5EFDE76C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EB635-5FB6-4E1A-84F5-3F44012D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829F-7797-4DC7-8755-6960A71C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1F60-169A-4473-93BF-F56C60F1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5C4-2B9C-4774-ABC4-5E90678C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518B-93B3-483F-AB27-7A2F3821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A4361-6C92-405B-BADD-C95519829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B8AD-CD3F-4168-8922-E2AE3B70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316B-2E98-4F41-AF3D-BB7711A6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32EF-94DF-48F0-B34B-CBC05170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38CFA-0395-4ECB-947F-F66D255A9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70EB0-88E3-41F6-9CDC-1EABA926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55BD-33F9-49E7-8F9E-36F206FD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6C25-9A80-4631-B450-45489EDB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BD43-8947-49FF-A014-8ED55F6B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B8FF-054B-4BB2-9BBE-A0E5649F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E6E6-6727-453B-B9E4-0D44D197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662B-4803-479F-8087-7BA0DB56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0587-4324-4E8C-AAB8-3EE818F3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A228-B83D-4418-BEE3-D7D5593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2431-1CF0-4F96-834F-74675E3E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2B21-4A70-4DDC-A4F7-179ADC58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5DD8-4AA0-41C8-824E-49957A12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22FD-35DF-449A-8040-97B0E7EA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5D33-F193-4A75-BD2A-A3CEC82D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0C5C-8770-4674-88BE-7AD36AB6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5BEE-AA4E-41BC-A09A-980AF2488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25954-C31F-46D0-8538-C75EAC755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0652A-BF3F-49AE-A4AB-ACCB1200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60F2-1948-4A2E-B75C-3D8CAF25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4927-0E02-4640-ADE0-256B441F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A7A-EE10-4428-A251-3316E6E2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D86D-0743-4687-AFD9-957D3890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815D-AB94-4BC0-97F2-656F2B080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2585C-968C-4474-8F22-303BECCDE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11FF2-24CF-448A-A8E9-506C68783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CF0EB-CE79-440C-BB64-9608C930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8B6E5-7CE9-435F-AF09-6ABB3295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B2A43-9758-4C76-8477-6363558F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B33-021F-4B0C-B80F-144009D1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AA5B4-2696-4ABA-B836-526F238E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F5DF7-4006-4015-A79D-6003460C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2E840-8159-4113-94C3-C85C3A51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1490E-4968-4A87-80F7-34316188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FF6A-AC20-48A5-8471-4095ED8B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5B551-D72F-4B9B-87AA-DA18038D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4933-EB73-4448-8550-8899C0B1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8D4B-308B-4780-ADD1-3119893E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C661F-7550-44FD-B75E-56427290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9392-36B7-47CC-92D4-9763889F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6BA2-3DBD-4B2B-A46D-FD2A34B5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F2500-28E6-4501-940F-E9C3C622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458A-12B6-469B-807D-BDDFED0B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FC832-451F-45FB-83AC-DFBA2E533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29F24-3DC9-4A6F-9DEB-CCC37C2FC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D168B-1D47-4217-9993-F8572571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AFACE-3212-4852-8F6D-4702169A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FB927-D53E-4C22-B184-80F22E1C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EDE5-73E4-42B8-ABFE-67C60A9C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FE896-C5F7-4ADB-A1A8-92AFB783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5EA3-A988-4E7F-8295-3D5F46664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E8FA-0E65-489D-8F89-9ACE262DD69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270E-37AC-4F39-955A-9F5F66D8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C2C8-118E-4A87-867F-F636E0060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8200-2960-48B8-9432-DEAA1640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7E239C-29B6-457A-B516-A0F2319AD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835" y="1775012"/>
            <a:ext cx="10174941" cy="4717862"/>
          </a:xfrm>
        </p:spPr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Fonts:</a:t>
            </a:r>
          </a:p>
          <a:p>
            <a:pPr algn="l"/>
            <a:r>
              <a:rPr lang="en-US" dirty="0"/>
              <a:t>	Font size for titles and headings: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 font</a:t>
            </a:r>
            <a:r>
              <a:rPr lang="en-US" dirty="0"/>
              <a:t>, font size 40</a:t>
            </a:r>
          </a:p>
          <a:p>
            <a:pPr algn="l"/>
            <a:r>
              <a:rPr lang="en-US" dirty="0"/>
              <a:t>	Font size for paragraphs: 	Calibri (Body) font and</a:t>
            </a:r>
          </a:p>
          <a:p>
            <a:pPr algn="l"/>
            <a:r>
              <a:rPr lang="en-US" dirty="0"/>
              <a:t> 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</a:t>
            </a:r>
            <a:r>
              <a:rPr lang="en-US" dirty="0"/>
              <a:t>font size 24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/>
              <a:t>Color palette:</a:t>
            </a:r>
          </a:p>
          <a:p>
            <a:pPr lvl="0" algn="just"/>
            <a:r>
              <a:rPr lang="en-US" dirty="0"/>
              <a:t>	Office 2007 - 2010</a:t>
            </a:r>
          </a:p>
          <a:p>
            <a:pPr lvl="0" algn="just"/>
            <a:r>
              <a:rPr lang="en-US" dirty="0">
                <a:solidFill>
                  <a:srgbClr val="0070C0"/>
                </a:solidFill>
              </a:rPr>
              <a:t>	Primary font color: Blue (Hex code: 0070C0, RGB: 0, 112, 192)</a:t>
            </a:r>
          </a:p>
          <a:p>
            <a:pPr algn="just"/>
            <a:r>
              <a:rPr lang="en-US" dirty="0"/>
              <a:t>	Secondary font color: Black (Hex code: 000000, RGB: 0, 0, 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Logo:</a:t>
            </a:r>
          </a:p>
          <a:p>
            <a:pPr algn="just"/>
            <a:r>
              <a:rPr lang="en-US" dirty="0"/>
              <a:t>	Health Canada logo will be inserted into the presentation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EA77E4-A2EC-4987-9F6D-968B6E981C6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235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Design elements for the final PowerPoint presentation:</a:t>
            </a:r>
          </a:p>
        </p:txBody>
      </p:sp>
    </p:spTree>
    <p:extLst>
      <p:ext uri="{BB962C8B-B14F-4D97-AF65-F5344CB8AC3E}">
        <p14:creationId xmlns:p14="http://schemas.microsoft.com/office/powerpoint/2010/main" val="3796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77AEF1-E87D-44B6-B51D-08E1C8CE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Assessment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6275BD-1104-48E0-9E19-4746FDF7829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rgbClr val="000000"/>
                </a:solidFill>
              </a:rPr>
              <a:t>The dataset comprises of total 12 tables with 4 different categories based on status in the market – Marketed, Approved, Cancelled, Dormant.​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The data on the website is updated on monthly basis (on the first day of each month)</a:t>
            </a:r>
          </a:p>
          <a:p>
            <a:pPr algn="just"/>
            <a:r>
              <a:rPr lang="en-US" sz="2400" dirty="0"/>
              <a:t>Most of the features of the data are categorical (and string data type). Very  few columns are Numerical, Boolean and Date type. </a:t>
            </a:r>
          </a:p>
          <a:p>
            <a:pPr marL="342900" indent="-342900" algn="just" fontAlgn="base"/>
            <a:r>
              <a:rPr lang="en-US" sz="2400" dirty="0">
                <a:solidFill>
                  <a:srgbClr val="000000"/>
                </a:solidFill>
              </a:rPr>
              <a:t>The data contains information about the products, for human, veterinary, disinfectant and radiopharmaceutical use with their status in the market.​</a:t>
            </a:r>
          </a:p>
          <a:p>
            <a:pPr marL="342900" indent="-342900" algn="just" fontAlgn="base"/>
            <a:r>
              <a:rPr lang="en-US" sz="2400" dirty="0">
                <a:solidFill>
                  <a:srgbClr val="000000"/>
                </a:solidFill>
              </a:rPr>
              <a:t>We will focus our analysis on human-drug products.​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8C92-CAC1-461B-AD26-D63A76B6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000" r="96444">
                        <a14:foregroundMark x1="6444" y1="36400" x2="6444" y2="36400"/>
                        <a14:foregroundMark x1="22000" y1="45400" x2="22000" y2="45400"/>
                        <a14:foregroundMark x1="3111" y1="27600" x2="3111" y2="27600"/>
                        <a14:foregroundMark x1="55667" y1="34200" x2="55667" y2="34200"/>
                        <a14:foregroundMark x1="63222" y1="33400" x2="63222" y2="33400"/>
                        <a14:foregroundMark x1="70889" y1="33000" x2="70889" y2="33000"/>
                        <a14:foregroundMark x1="75778" y1="30400" x2="75778" y2="30400"/>
                        <a14:foregroundMark x1="79444" y1="31600" x2="79444" y2="31600"/>
                        <a14:foregroundMark x1="83556" y1="33400" x2="83556" y2="33400"/>
                        <a14:foregroundMark x1="56333" y1="55000" x2="56333" y2="55000"/>
                        <a14:foregroundMark x1="63111" y1="57600" x2="63111" y2="57600"/>
                        <a14:foregroundMark x1="68556" y1="58600" x2="69000" y2="58600"/>
                        <a14:foregroundMark x1="78444" y1="57600" x2="78778" y2="57600"/>
                        <a14:foregroundMark x1="85667" y1="57600" x2="86333" y2="57400"/>
                        <a14:foregroundMark x1="93333" y1="58000" x2="93333" y2="58000"/>
                        <a14:foregroundMark x1="22556" y1="50400" x2="22556" y2="50400"/>
                        <a14:foregroundMark x1="96444" y1="62800" x2="96444" y2="62800"/>
                        <a14:foregroundMark x1="22333" y1="64200" x2="22333" y2="64200"/>
                        <a14:foregroundMark x1="22111" y1="62400" x2="22222" y2="60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0715" y="5730874"/>
            <a:ext cx="137160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9B995-4E48-48C6-92B6-EE4D3FF60B95}"/>
              </a:ext>
            </a:extLst>
          </p:cNvPr>
          <p:cNvSpPr txBox="1"/>
          <p:nvPr/>
        </p:nvSpPr>
        <p:spPr>
          <a:xfrm>
            <a:off x="9115584" y="57919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Sample Page Preview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9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Data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Eranga Kumanayake</dc:creator>
  <cp:lastModifiedBy>Eranga Kumanayake</cp:lastModifiedBy>
  <cp:revision>7</cp:revision>
  <dcterms:created xsi:type="dcterms:W3CDTF">2023-04-09T00:42:11Z</dcterms:created>
  <dcterms:modified xsi:type="dcterms:W3CDTF">2023-04-09T01:17:59Z</dcterms:modified>
</cp:coreProperties>
</file>